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y="5143500" cx="9144000"/>
  <p:notesSz cx="6858000" cy="9144000"/>
  <p:embeddedFontLst>
    <p:embeddedFont>
      <p:font typeface="Roboto"/>
      <p:regular r:id="rId42"/>
      <p:bold r:id="rId43"/>
      <p:italic r:id="rId44"/>
      <p:boldItalic r:id="rId45"/>
    </p:embeddedFont>
    <p:embeddedFont>
      <p:font typeface="Proxima Nova"/>
      <p:regular r:id="rId46"/>
      <p:bold r:id="rId47"/>
      <p:italic r:id="rId48"/>
      <p:boldItalic r:id="rId49"/>
    </p:embeddedFont>
    <p:embeddedFont>
      <p:font typeface="Roboto Medium"/>
      <p:regular r:id="rId50"/>
      <p:bold r:id="rId51"/>
      <p:italic r:id="rId52"/>
      <p:boldItalic r:id="rId53"/>
    </p:embeddedFont>
    <p:embeddedFont>
      <p:font typeface="Fira Sans Extra Condensed Medium"/>
      <p:regular r:id="rId54"/>
      <p:bold r:id="rId55"/>
      <p:italic r:id="rId56"/>
      <p:boldItalic r:id="rId57"/>
    </p:embeddedFont>
    <p:embeddedFont>
      <p:font typeface="Proxima Nova Semibold"/>
      <p:regular r:id="rId58"/>
      <p:bold r:id="rId59"/>
      <p:boldItalic r:id="rId60"/>
    </p:embeddedFont>
    <p:embeddedFont>
      <p:font typeface="Fira Sans Extra Condensed"/>
      <p:regular r:id="rId61"/>
      <p:bold r:id="rId62"/>
      <p:italic r:id="rId63"/>
      <p:boldItalic r:id="rId64"/>
    </p:embeddedFont>
    <p:embeddedFont>
      <p:font typeface="Fira Sans Extra Condensed SemiBold"/>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D530AA-48AA-4A9F-BF0D-CA9A0E223BB7}">
  <a:tblStyle styleId="{E2D530AA-48AA-4A9F-BF0D-CA9A0E223BB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font" Target="fonts/Roboto-regular.fntdata"/><Relationship Id="rId41" Type="http://schemas.openxmlformats.org/officeDocument/2006/relationships/slide" Target="slides/slide34.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ProximaNova-regular.fntdata"/><Relationship Id="rId45"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ProximaNova-italic.fntdata"/><Relationship Id="rId47" Type="http://schemas.openxmlformats.org/officeDocument/2006/relationships/font" Target="fonts/ProximaNova-bold.fntdata"/><Relationship Id="rId49" Type="http://schemas.openxmlformats.org/officeDocument/2006/relationships/font" Target="fonts/ProximaNova-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FiraSansExtraCondensed-bold.fntdata"/><Relationship Id="rId61" Type="http://schemas.openxmlformats.org/officeDocument/2006/relationships/font" Target="fonts/FiraSansExtraCondensed-regular.fntdata"/><Relationship Id="rId20" Type="http://schemas.openxmlformats.org/officeDocument/2006/relationships/slide" Target="slides/slide13.xml"/><Relationship Id="rId64" Type="http://schemas.openxmlformats.org/officeDocument/2006/relationships/font" Target="fonts/FiraSansExtraCondensed-boldItalic.fntdata"/><Relationship Id="rId63" Type="http://schemas.openxmlformats.org/officeDocument/2006/relationships/font" Target="fonts/FiraSansExtraCondensed-italic.fntdata"/><Relationship Id="rId22" Type="http://schemas.openxmlformats.org/officeDocument/2006/relationships/slide" Target="slides/slide15.xml"/><Relationship Id="rId66" Type="http://schemas.openxmlformats.org/officeDocument/2006/relationships/font" Target="fonts/FiraSansExtraCondensedSemiBold-bold.fntdata"/><Relationship Id="rId21" Type="http://schemas.openxmlformats.org/officeDocument/2006/relationships/slide" Target="slides/slide14.xml"/><Relationship Id="rId65" Type="http://schemas.openxmlformats.org/officeDocument/2006/relationships/font" Target="fonts/FiraSansExtraCondensedSemiBold-regular.fntdata"/><Relationship Id="rId24" Type="http://schemas.openxmlformats.org/officeDocument/2006/relationships/slide" Target="slides/slide17.xml"/><Relationship Id="rId68" Type="http://schemas.openxmlformats.org/officeDocument/2006/relationships/font" Target="fonts/FiraSansExtraCondensedSemiBold-boldItalic.fntdata"/><Relationship Id="rId23" Type="http://schemas.openxmlformats.org/officeDocument/2006/relationships/slide" Target="slides/slide16.xml"/><Relationship Id="rId67" Type="http://schemas.openxmlformats.org/officeDocument/2006/relationships/font" Target="fonts/FiraSansExtraCondensedSemiBold-italic.fntdata"/><Relationship Id="rId60" Type="http://schemas.openxmlformats.org/officeDocument/2006/relationships/font" Target="fonts/ProximaNovaSemibold-bold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Medium-bold.fntdata"/><Relationship Id="rId50" Type="http://schemas.openxmlformats.org/officeDocument/2006/relationships/font" Target="fonts/RobotoMedium-regular.fntdata"/><Relationship Id="rId53" Type="http://schemas.openxmlformats.org/officeDocument/2006/relationships/font" Target="fonts/RobotoMedium-boldItalic.fntdata"/><Relationship Id="rId52" Type="http://schemas.openxmlformats.org/officeDocument/2006/relationships/font" Target="fonts/RobotoMedium-italic.fntdata"/><Relationship Id="rId11" Type="http://schemas.openxmlformats.org/officeDocument/2006/relationships/slide" Target="slides/slide4.xml"/><Relationship Id="rId55" Type="http://schemas.openxmlformats.org/officeDocument/2006/relationships/font" Target="fonts/FiraSansExtraCondensedMedium-bold.fntdata"/><Relationship Id="rId10" Type="http://schemas.openxmlformats.org/officeDocument/2006/relationships/slide" Target="slides/slide3.xml"/><Relationship Id="rId54" Type="http://schemas.openxmlformats.org/officeDocument/2006/relationships/font" Target="fonts/FiraSansExtraCondensedMedium-regular.fntdata"/><Relationship Id="rId13" Type="http://schemas.openxmlformats.org/officeDocument/2006/relationships/slide" Target="slides/slide6.xml"/><Relationship Id="rId57" Type="http://schemas.openxmlformats.org/officeDocument/2006/relationships/font" Target="fonts/FiraSansExtraCondensedMedium-boldItalic.fntdata"/><Relationship Id="rId12" Type="http://schemas.openxmlformats.org/officeDocument/2006/relationships/slide" Target="slides/slide5.xml"/><Relationship Id="rId56" Type="http://schemas.openxmlformats.org/officeDocument/2006/relationships/font" Target="fonts/FiraSansExtraCondensedMedium-italic.fntdata"/><Relationship Id="rId15" Type="http://schemas.openxmlformats.org/officeDocument/2006/relationships/slide" Target="slides/slide8.xml"/><Relationship Id="rId59" Type="http://schemas.openxmlformats.org/officeDocument/2006/relationships/font" Target="fonts/ProximaNovaSemibold-bold.fntdata"/><Relationship Id="rId14" Type="http://schemas.openxmlformats.org/officeDocument/2006/relationships/slide" Target="slides/slide7.xml"/><Relationship Id="rId58" Type="http://schemas.openxmlformats.org/officeDocument/2006/relationships/font" Target="fonts/ProximaNovaSemibold-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962c8e87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 name="Google Shape;46;g962c8e87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1022aadce7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1022aadce7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022aadce7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022aadce7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1022aadce7a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1022aadce7a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1022aadce7a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1022aadce7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1022aadce7a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1022aadce7a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g1027dd635f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7" name="Google Shape;1147;g1027dd635f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g1027dd635f5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5" name="Google Shape;1215;g1027dd635f5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1022aadce7a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1022aadce7a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1022aadce7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1022aadce7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9" name="Shape 1309"/>
        <p:cNvGrpSpPr/>
        <p:nvPr/>
      </p:nvGrpSpPr>
      <p:grpSpPr>
        <a:xfrm>
          <a:off x="0" y="0"/>
          <a:ext cx="0" cy="0"/>
          <a:chOff x="0" y="0"/>
          <a:chExt cx="0" cy="0"/>
        </a:xfrm>
      </p:grpSpPr>
      <p:sp>
        <p:nvSpPr>
          <p:cNvPr id="1310" name="Google Shape;1310;g1022aadce7a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1" name="Google Shape;1311;g1022aadce7a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3d42c1dd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93d42c1dd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g1022aadce7a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7" name="Google Shape;1427;g1022aadce7a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4" name="Shape 1544"/>
        <p:cNvGrpSpPr/>
        <p:nvPr/>
      </p:nvGrpSpPr>
      <p:grpSpPr>
        <a:xfrm>
          <a:off x="0" y="0"/>
          <a:ext cx="0" cy="0"/>
          <a:chOff x="0" y="0"/>
          <a:chExt cx="0" cy="0"/>
        </a:xfrm>
      </p:grpSpPr>
      <p:sp>
        <p:nvSpPr>
          <p:cNvPr id="1545" name="Google Shape;1545;g1022aadce7a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6" name="Google Shape;1546;g1022aadce7a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8" name="Shape 1588"/>
        <p:cNvGrpSpPr/>
        <p:nvPr/>
      </p:nvGrpSpPr>
      <p:grpSpPr>
        <a:xfrm>
          <a:off x="0" y="0"/>
          <a:ext cx="0" cy="0"/>
          <a:chOff x="0" y="0"/>
          <a:chExt cx="0" cy="0"/>
        </a:xfrm>
      </p:grpSpPr>
      <p:sp>
        <p:nvSpPr>
          <p:cNvPr id="1589" name="Google Shape;1589;g1022aadce7a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0" name="Google Shape;1590;g1022aadce7a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4" name="Shape 1704"/>
        <p:cNvGrpSpPr/>
        <p:nvPr/>
      </p:nvGrpSpPr>
      <p:grpSpPr>
        <a:xfrm>
          <a:off x="0" y="0"/>
          <a:ext cx="0" cy="0"/>
          <a:chOff x="0" y="0"/>
          <a:chExt cx="0" cy="0"/>
        </a:xfrm>
      </p:grpSpPr>
      <p:sp>
        <p:nvSpPr>
          <p:cNvPr id="1705" name="Google Shape;1705;g1022aadce7a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6" name="Google Shape;1706;g1022aadce7a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1" name="Shape 2031"/>
        <p:cNvGrpSpPr/>
        <p:nvPr/>
      </p:nvGrpSpPr>
      <p:grpSpPr>
        <a:xfrm>
          <a:off x="0" y="0"/>
          <a:ext cx="0" cy="0"/>
          <a:chOff x="0" y="0"/>
          <a:chExt cx="0" cy="0"/>
        </a:xfrm>
      </p:grpSpPr>
      <p:sp>
        <p:nvSpPr>
          <p:cNvPr id="2032" name="Google Shape;2032;g1022aadce7a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3" name="Google Shape;2033;g1022aadce7a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5" name="Shape 2255"/>
        <p:cNvGrpSpPr/>
        <p:nvPr/>
      </p:nvGrpSpPr>
      <p:grpSpPr>
        <a:xfrm>
          <a:off x="0" y="0"/>
          <a:ext cx="0" cy="0"/>
          <a:chOff x="0" y="0"/>
          <a:chExt cx="0" cy="0"/>
        </a:xfrm>
      </p:grpSpPr>
      <p:sp>
        <p:nvSpPr>
          <p:cNvPr id="2256" name="Google Shape;2256;g1022aadce7a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7" name="Google Shape;2257;g1022aadce7a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9" name="Shape 2419"/>
        <p:cNvGrpSpPr/>
        <p:nvPr/>
      </p:nvGrpSpPr>
      <p:grpSpPr>
        <a:xfrm>
          <a:off x="0" y="0"/>
          <a:ext cx="0" cy="0"/>
          <a:chOff x="0" y="0"/>
          <a:chExt cx="0" cy="0"/>
        </a:xfrm>
      </p:grpSpPr>
      <p:sp>
        <p:nvSpPr>
          <p:cNvPr id="2420" name="Google Shape;2420;g1022aadce7a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1" name="Google Shape;2421;g1022aadce7a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2" name="Shape 2562"/>
        <p:cNvGrpSpPr/>
        <p:nvPr/>
      </p:nvGrpSpPr>
      <p:grpSpPr>
        <a:xfrm>
          <a:off x="0" y="0"/>
          <a:ext cx="0" cy="0"/>
          <a:chOff x="0" y="0"/>
          <a:chExt cx="0" cy="0"/>
        </a:xfrm>
      </p:grpSpPr>
      <p:sp>
        <p:nvSpPr>
          <p:cNvPr id="2563" name="Google Shape;2563;g1022aadce7a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4" name="Google Shape;2564;g1022aadce7a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5" name="Shape 2655"/>
        <p:cNvGrpSpPr/>
        <p:nvPr/>
      </p:nvGrpSpPr>
      <p:grpSpPr>
        <a:xfrm>
          <a:off x="0" y="0"/>
          <a:ext cx="0" cy="0"/>
          <a:chOff x="0" y="0"/>
          <a:chExt cx="0" cy="0"/>
        </a:xfrm>
      </p:grpSpPr>
      <p:sp>
        <p:nvSpPr>
          <p:cNvPr id="2656" name="Google Shape;2656;g1022aadce7a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7" name="Google Shape;2657;g1022aadce7a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2" name="Shape 2792"/>
        <p:cNvGrpSpPr/>
        <p:nvPr/>
      </p:nvGrpSpPr>
      <p:grpSpPr>
        <a:xfrm>
          <a:off x="0" y="0"/>
          <a:ext cx="0" cy="0"/>
          <a:chOff x="0" y="0"/>
          <a:chExt cx="0" cy="0"/>
        </a:xfrm>
      </p:grpSpPr>
      <p:sp>
        <p:nvSpPr>
          <p:cNvPr id="2793" name="Google Shape;2793;g1022aadce7a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4" name="Google Shape;2794;g1022aadce7a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5dc38265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e5dc38265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1" name="Shape 2861"/>
        <p:cNvGrpSpPr/>
        <p:nvPr/>
      </p:nvGrpSpPr>
      <p:grpSpPr>
        <a:xfrm>
          <a:off x="0" y="0"/>
          <a:ext cx="0" cy="0"/>
          <a:chOff x="0" y="0"/>
          <a:chExt cx="0" cy="0"/>
        </a:xfrm>
      </p:grpSpPr>
      <p:sp>
        <p:nvSpPr>
          <p:cNvPr id="2862" name="Google Shape;2862;g1022aadce7a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3" name="Google Shape;2863;g1022aadce7a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5" name="Shape 2895"/>
        <p:cNvGrpSpPr/>
        <p:nvPr/>
      </p:nvGrpSpPr>
      <p:grpSpPr>
        <a:xfrm>
          <a:off x="0" y="0"/>
          <a:ext cx="0" cy="0"/>
          <a:chOff x="0" y="0"/>
          <a:chExt cx="0" cy="0"/>
        </a:xfrm>
      </p:grpSpPr>
      <p:sp>
        <p:nvSpPr>
          <p:cNvPr id="2896" name="Google Shape;2896;g1022aadce7a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7" name="Google Shape;2897;g1022aadce7a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2" name="Shape 2922"/>
        <p:cNvGrpSpPr/>
        <p:nvPr/>
      </p:nvGrpSpPr>
      <p:grpSpPr>
        <a:xfrm>
          <a:off x="0" y="0"/>
          <a:ext cx="0" cy="0"/>
          <a:chOff x="0" y="0"/>
          <a:chExt cx="0" cy="0"/>
        </a:xfrm>
      </p:grpSpPr>
      <p:sp>
        <p:nvSpPr>
          <p:cNvPr id="2923" name="Google Shape;2923;g10357f69a02_0_1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4" name="Google Shape;2924;g10357f69a02_0_1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3" name="Shape 3913"/>
        <p:cNvGrpSpPr/>
        <p:nvPr/>
      </p:nvGrpSpPr>
      <p:grpSpPr>
        <a:xfrm>
          <a:off x="0" y="0"/>
          <a:ext cx="0" cy="0"/>
          <a:chOff x="0" y="0"/>
          <a:chExt cx="0" cy="0"/>
        </a:xfrm>
      </p:grpSpPr>
      <p:sp>
        <p:nvSpPr>
          <p:cNvPr id="3914" name="Google Shape;3914;g1022aadce7a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5" name="Google Shape;3915;g1022aadce7a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0" name="Shape 3920"/>
        <p:cNvGrpSpPr/>
        <p:nvPr/>
      </p:nvGrpSpPr>
      <p:grpSpPr>
        <a:xfrm>
          <a:off x="0" y="0"/>
          <a:ext cx="0" cy="0"/>
          <a:chOff x="0" y="0"/>
          <a:chExt cx="0" cy="0"/>
        </a:xfrm>
      </p:grpSpPr>
      <p:sp>
        <p:nvSpPr>
          <p:cNvPr id="3921" name="Google Shape;3921;g1022aadce7a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2" name="Google Shape;3922;g1022aadce7a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fc4cc5bd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fc4cc5bd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fc4cc5bd7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fc4cc5bd7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fc4cc5bd7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fc4cc5bd7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fc4cc5bd7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fc4cc5bd7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022aadce7a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022aadce7a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022aadce7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1022aadce7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69475" y="1248737"/>
            <a:ext cx="3724200" cy="2036700"/>
          </a:xfrm>
          <a:prstGeom prst="rect">
            <a:avLst/>
          </a:prstGeom>
        </p:spPr>
        <p:txBody>
          <a:bodyPr anchorCtr="0" anchor="b" bIns="91425" lIns="91425" spcFirstLastPara="1" rIns="91425" wrap="square" tIns="91425">
            <a:noAutofit/>
          </a:bodyPr>
          <a:lstStyle>
            <a:lvl1pPr lvl="0" algn="l">
              <a:lnSpc>
                <a:spcPct val="85000"/>
              </a:lnSpc>
              <a:spcBef>
                <a:spcPts val="0"/>
              </a:spcBef>
              <a:spcAft>
                <a:spcPts val="0"/>
              </a:spcAft>
              <a:buSzPts val="4700"/>
              <a:buFont typeface="Fira Sans Extra Condensed SemiBold"/>
              <a:buNone/>
              <a:defRPr sz="4700">
                <a:latin typeface="Fira Sans Extra Condensed SemiBold"/>
                <a:ea typeface="Fira Sans Extra Condensed SemiBold"/>
                <a:cs typeface="Fira Sans Extra Condensed SemiBold"/>
                <a:sym typeface="Fira Sans Extra Condensed SemiBold"/>
              </a:defRPr>
            </a:lvl1pPr>
            <a:lvl2pPr lvl="1" algn="l">
              <a:lnSpc>
                <a:spcPct val="85000"/>
              </a:lnSpc>
              <a:spcBef>
                <a:spcPts val="0"/>
              </a:spcBef>
              <a:spcAft>
                <a:spcPts val="0"/>
              </a:spcAft>
              <a:buSzPts val="4700"/>
              <a:buFont typeface="Fira Sans Extra Condensed SemiBold"/>
              <a:buNone/>
              <a:defRPr sz="4700">
                <a:latin typeface="Fira Sans Extra Condensed SemiBold"/>
                <a:ea typeface="Fira Sans Extra Condensed SemiBold"/>
                <a:cs typeface="Fira Sans Extra Condensed SemiBold"/>
                <a:sym typeface="Fira Sans Extra Condensed SemiBold"/>
              </a:defRPr>
            </a:lvl2pPr>
            <a:lvl3pPr lvl="2" algn="l">
              <a:lnSpc>
                <a:spcPct val="85000"/>
              </a:lnSpc>
              <a:spcBef>
                <a:spcPts val="0"/>
              </a:spcBef>
              <a:spcAft>
                <a:spcPts val="0"/>
              </a:spcAft>
              <a:buSzPts val="4700"/>
              <a:buFont typeface="Fira Sans Extra Condensed SemiBold"/>
              <a:buNone/>
              <a:defRPr sz="4700">
                <a:latin typeface="Fira Sans Extra Condensed SemiBold"/>
                <a:ea typeface="Fira Sans Extra Condensed SemiBold"/>
                <a:cs typeface="Fira Sans Extra Condensed SemiBold"/>
                <a:sym typeface="Fira Sans Extra Condensed SemiBold"/>
              </a:defRPr>
            </a:lvl3pPr>
            <a:lvl4pPr lvl="3" algn="l">
              <a:lnSpc>
                <a:spcPct val="85000"/>
              </a:lnSpc>
              <a:spcBef>
                <a:spcPts val="0"/>
              </a:spcBef>
              <a:spcAft>
                <a:spcPts val="0"/>
              </a:spcAft>
              <a:buSzPts val="4700"/>
              <a:buFont typeface="Fira Sans Extra Condensed SemiBold"/>
              <a:buNone/>
              <a:defRPr sz="4700">
                <a:latin typeface="Fira Sans Extra Condensed SemiBold"/>
                <a:ea typeface="Fira Sans Extra Condensed SemiBold"/>
                <a:cs typeface="Fira Sans Extra Condensed SemiBold"/>
                <a:sym typeface="Fira Sans Extra Condensed SemiBold"/>
              </a:defRPr>
            </a:lvl4pPr>
            <a:lvl5pPr lvl="4" algn="l">
              <a:lnSpc>
                <a:spcPct val="85000"/>
              </a:lnSpc>
              <a:spcBef>
                <a:spcPts val="0"/>
              </a:spcBef>
              <a:spcAft>
                <a:spcPts val="0"/>
              </a:spcAft>
              <a:buSzPts val="4700"/>
              <a:buFont typeface="Fira Sans Extra Condensed SemiBold"/>
              <a:buNone/>
              <a:defRPr sz="4700">
                <a:latin typeface="Fira Sans Extra Condensed SemiBold"/>
                <a:ea typeface="Fira Sans Extra Condensed SemiBold"/>
                <a:cs typeface="Fira Sans Extra Condensed SemiBold"/>
                <a:sym typeface="Fira Sans Extra Condensed SemiBold"/>
              </a:defRPr>
            </a:lvl5pPr>
            <a:lvl6pPr lvl="5" algn="l">
              <a:lnSpc>
                <a:spcPct val="85000"/>
              </a:lnSpc>
              <a:spcBef>
                <a:spcPts val="0"/>
              </a:spcBef>
              <a:spcAft>
                <a:spcPts val="0"/>
              </a:spcAft>
              <a:buSzPts val="4700"/>
              <a:buFont typeface="Fira Sans Extra Condensed SemiBold"/>
              <a:buNone/>
              <a:defRPr sz="4700">
                <a:latin typeface="Fira Sans Extra Condensed SemiBold"/>
                <a:ea typeface="Fira Sans Extra Condensed SemiBold"/>
                <a:cs typeface="Fira Sans Extra Condensed SemiBold"/>
                <a:sym typeface="Fira Sans Extra Condensed SemiBold"/>
              </a:defRPr>
            </a:lvl6pPr>
            <a:lvl7pPr lvl="6" algn="l">
              <a:lnSpc>
                <a:spcPct val="85000"/>
              </a:lnSpc>
              <a:spcBef>
                <a:spcPts val="0"/>
              </a:spcBef>
              <a:spcAft>
                <a:spcPts val="0"/>
              </a:spcAft>
              <a:buSzPts val="4700"/>
              <a:buFont typeface="Fira Sans Extra Condensed SemiBold"/>
              <a:buNone/>
              <a:defRPr sz="4700">
                <a:latin typeface="Fira Sans Extra Condensed SemiBold"/>
                <a:ea typeface="Fira Sans Extra Condensed SemiBold"/>
                <a:cs typeface="Fira Sans Extra Condensed SemiBold"/>
                <a:sym typeface="Fira Sans Extra Condensed SemiBold"/>
              </a:defRPr>
            </a:lvl7pPr>
            <a:lvl8pPr lvl="7" algn="l">
              <a:lnSpc>
                <a:spcPct val="85000"/>
              </a:lnSpc>
              <a:spcBef>
                <a:spcPts val="0"/>
              </a:spcBef>
              <a:spcAft>
                <a:spcPts val="0"/>
              </a:spcAft>
              <a:buSzPts val="4700"/>
              <a:buFont typeface="Fira Sans Extra Condensed SemiBold"/>
              <a:buNone/>
              <a:defRPr sz="4700">
                <a:latin typeface="Fira Sans Extra Condensed SemiBold"/>
                <a:ea typeface="Fira Sans Extra Condensed SemiBold"/>
                <a:cs typeface="Fira Sans Extra Condensed SemiBold"/>
                <a:sym typeface="Fira Sans Extra Condensed SemiBold"/>
              </a:defRPr>
            </a:lvl8pPr>
            <a:lvl9pPr lvl="8" algn="l">
              <a:lnSpc>
                <a:spcPct val="85000"/>
              </a:lnSpc>
              <a:spcBef>
                <a:spcPts val="0"/>
              </a:spcBef>
              <a:spcAft>
                <a:spcPts val="0"/>
              </a:spcAft>
              <a:buSzPts val="4700"/>
              <a:buFont typeface="Fira Sans Extra Condensed SemiBold"/>
              <a:buNone/>
              <a:defRPr sz="4700">
                <a:latin typeface="Fira Sans Extra Condensed SemiBold"/>
                <a:ea typeface="Fira Sans Extra Condensed SemiBold"/>
                <a:cs typeface="Fira Sans Extra Condensed SemiBold"/>
                <a:sym typeface="Fira Sans Extra Condensed SemiBold"/>
              </a:defRPr>
            </a:lvl9pPr>
          </a:lstStyle>
          <a:p/>
        </p:txBody>
      </p:sp>
      <p:sp>
        <p:nvSpPr>
          <p:cNvPr id="12" name="Google Shape;12;p2"/>
          <p:cNvSpPr txBox="1"/>
          <p:nvPr>
            <p:ph idx="1" type="subTitle"/>
          </p:nvPr>
        </p:nvSpPr>
        <p:spPr>
          <a:xfrm>
            <a:off x="669475" y="3335275"/>
            <a:ext cx="3724200" cy="55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700"/>
              <a:buNone/>
              <a:defRPr sz="1700"/>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8" name="Google Shape;3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1600"/>
              </a:spcBef>
              <a:spcAft>
                <a:spcPts val="0"/>
              </a:spcAft>
              <a:buSzPts val="1200"/>
              <a:buChar char="○"/>
              <a:defRPr/>
            </a:lvl2pPr>
            <a:lvl3pPr indent="-304800" lvl="2" marL="1371600" algn="ctr">
              <a:spcBef>
                <a:spcPts val="1600"/>
              </a:spcBef>
              <a:spcAft>
                <a:spcPts val="0"/>
              </a:spcAft>
              <a:buSzPts val="1200"/>
              <a:buChar char="■"/>
              <a:defRPr/>
            </a:lvl3pPr>
            <a:lvl4pPr indent="-304800" lvl="3" marL="1828800" algn="ctr">
              <a:spcBef>
                <a:spcPts val="1600"/>
              </a:spcBef>
              <a:spcAft>
                <a:spcPts val="0"/>
              </a:spcAft>
              <a:buSzPts val="1200"/>
              <a:buChar char="●"/>
              <a:defRPr/>
            </a:lvl4pPr>
            <a:lvl5pPr indent="-304800" lvl="4" marL="2286000" algn="ctr">
              <a:spcBef>
                <a:spcPts val="1600"/>
              </a:spcBef>
              <a:spcAft>
                <a:spcPts val="0"/>
              </a:spcAft>
              <a:buSzPts val="1200"/>
              <a:buChar char="○"/>
              <a:defRPr/>
            </a:lvl5pPr>
            <a:lvl6pPr indent="-304800" lvl="5" marL="2743200" algn="ctr">
              <a:spcBef>
                <a:spcPts val="1600"/>
              </a:spcBef>
              <a:spcAft>
                <a:spcPts val="0"/>
              </a:spcAft>
              <a:buSzPts val="1200"/>
              <a:buChar char="■"/>
              <a:defRPr/>
            </a:lvl6pPr>
            <a:lvl7pPr indent="-304800" lvl="6" marL="3200400" algn="ctr">
              <a:spcBef>
                <a:spcPts val="1600"/>
              </a:spcBef>
              <a:spcAft>
                <a:spcPts val="0"/>
              </a:spcAft>
              <a:buSzPts val="1200"/>
              <a:buChar char="●"/>
              <a:defRPr/>
            </a:lvl7pPr>
            <a:lvl8pPr indent="-304800" lvl="7" marL="3657600" algn="ctr">
              <a:spcBef>
                <a:spcPts val="1600"/>
              </a:spcBef>
              <a:spcAft>
                <a:spcPts val="0"/>
              </a:spcAft>
              <a:buSzPts val="1200"/>
              <a:buChar char="○"/>
              <a:defRPr/>
            </a:lvl8pPr>
            <a:lvl9pPr indent="-304800" lvl="8" marL="4114800" algn="ctr">
              <a:spcBef>
                <a:spcPts val="1600"/>
              </a:spcBef>
              <a:spcAft>
                <a:spcPts val="1600"/>
              </a:spcAft>
              <a:buSzPts val="12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43" name="Shape 4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 name="Google Shape;17;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1600"/>
              </a:spcBef>
              <a:spcAft>
                <a:spcPts val="0"/>
              </a:spcAft>
              <a:buSzPts val="1200"/>
              <a:buChar char="○"/>
              <a:defRPr/>
            </a:lvl2pPr>
            <a:lvl3pPr indent="-304800" lvl="2" marL="1371600">
              <a:spcBef>
                <a:spcPts val="1600"/>
              </a:spcBef>
              <a:spcAft>
                <a:spcPts val="0"/>
              </a:spcAft>
              <a:buSzPts val="1200"/>
              <a:buChar char="■"/>
              <a:defRPr/>
            </a:lvl3pPr>
            <a:lvl4pPr indent="-304800" lvl="3" marL="1828800">
              <a:spcBef>
                <a:spcPts val="1600"/>
              </a:spcBef>
              <a:spcAft>
                <a:spcPts val="0"/>
              </a:spcAft>
              <a:buSzPts val="1200"/>
              <a:buChar char="●"/>
              <a:defRPr/>
            </a:lvl4pPr>
            <a:lvl5pPr indent="-304800" lvl="4" marL="2286000">
              <a:spcBef>
                <a:spcPts val="1600"/>
              </a:spcBef>
              <a:spcAft>
                <a:spcPts val="0"/>
              </a:spcAft>
              <a:buSzPts val="1200"/>
              <a:buChar char="○"/>
              <a:defRPr/>
            </a:lvl5pPr>
            <a:lvl6pPr indent="-304800" lvl="5" marL="2743200">
              <a:spcBef>
                <a:spcPts val="1600"/>
              </a:spcBef>
              <a:spcAft>
                <a:spcPts val="0"/>
              </a:spcAft>
              <a:buSzPts val="1200"/>
              <a:buChar char="■"/>
              <a:defRPr/>
            </a:lvl6pPr>
            <a:lvl7pPr indent="-304800" lvl="6" marL="3200400">
              <a:spcBef>
                <a:spcPts val="1600"/>
              </a:spcBef>
              <a:spcAft>
                <a:spcPts val="0"/>
              </a:spcAft>
              <a:buSzPts val="1200"/>
              <a:buChar char="●"/>
              <a:defRPr/>
            </a:lvl7pPr>
            <a:lvl8pPr indent="-304800" lvl="7" marL="3657600">
              <a:spcBef>
                <a:spcPts val="1600"/>
              </a:spcBef>
              <a:spcAft>
                <a:spcPts val="0"/>
              </a:spcAft>
              <a:buSzPts val="1200"/>
              <a:buChar char="○"/>
              <a:defRPr/>
            </a:lvl8pPr>
            <a:lvl9pPr indent="-304800" lvl="8" marL="4114800">
              <a:spcBef>
                <a:spcPts val="1600"/>
              </a:spcBef>
              <a:spcAft>
                <a:spcPts val="1600"/>
              </a:spcAft>
              <a:buSzPts val="12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311700" y="411475"/>
            <a:ext cx="8520600" cy="4812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6" name="Google Shape;2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 name="Shape 29"/>
        <p:cNvGrpSpPr/>
        <p:nvPr/>
      </p:nvGrpSpPr>
      <p:grpSpPr>
        <a:xfrm>
          <a:off x="0" y="0"/>
          <a:ext cx="0" cy="0"/>
          <a:chOff x="0" y="0"/>
          <a:chExt cx="0" cy="0"/>
        </a:xfrm>
      </p:grpSpPr>
      <p:sp>
        <p:nvSpPr>
          <p:cNvPr id="30" name="Google Shape;3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2" name="Google Shape;32;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1600"/>
              </a:spcBef>
              <a:spcAft>
                <a:spcPts val="0"/>
              </a:spcAft>
              <a:buSzPts val="1200"/>
              <a:buChar char="○"/>
              <a:defRPr/>
            </a:lvl2pPr>
            <a:lvl3pPr indent="-304800" lvl="2" marL="1371600">
              <a:spcBef>
                <a:spcPts val="1600"/>
              </a:spcBef>
              <a:spcAft>
                <a:spcPts val="0"/>
              </a:spcAft>
              <a:buSzPts val="1200"/>
              <a:buChar char="■"/>
              <a:defRPr/>
            </a:lvl3pPr>
            <a:lvl4pPr indent="-304800" lvl="3" marL="1828800">
              <a:spcBef>
                <a:spcPts val="1600"/>
              </a:spcBef>
              <a:spcAft>
                <a:spcPts val="0"/>
              </a:spcAft>
              <a:buSzPts val="1200"/>
              <a:buChar char="●"/>
              <a:defRPr/>
            </a:lvl4pPr>
            <a:lvl5pPr indent="-304800" lvl="4" marL="2286000">
              <a:spcBef>
                <a:spcPts val="1600"/>
              </a:spcBef>
              <a:spcAft>
                <a:spcPts val="0"/>
              </a:spcAft>
              <a:buSzPts val="1200"/>
              <a:buChar char="○"/>
              <a:defRPr/>
            </a:lvl5pPr>
            <a:lvl6pPr indent="-304800" lvl="5" marL="2743200">
              <a:spcBef>
                <a:spcPts val="1600"/>
              </a:spcBef>
              <a:spcAft>
                <a:spcPts val="0"/>
              </a:spcAft>
              <a:buSzPts val="1200"/>
              <a:buChar char="■"/>
              <a:defRPr/>
            </a:lvl6pPr>
            <a:lvl7pPr indent="-304800" lvl="6" marL="3200400">
              <a:spcBef>
                <a:spcPts val="1600"/>
              </a:spcBef>
              <a:spcAft>
                <a:spcPts val="0"/>
              </a:spcAft>
              <a:buSzPts val="1200"/>
              <a:buChar char="●"/>
              <a:defRPr/>
            </a:lvl7pPr>
            <a:lvl8pPr indent="-304800" lvl="7" marL="3657600">
              <a:spcBef>
                <a:spcPts val="1600"/>
              </a:spcBef>
              <a:spcAft>
                <a:spcPts val="0"/>
              </a:spcAft>
              <a:buSzPts val="1200"/>
              <a:buChar char="○"/>
              <a:defRPr/>
            </a:lvl8pPr>
            <a:lvl9pPr indent="-304800" lvl="8" marL="4114800">
              <a:spcBef>
                <a:spcPts val="1600"/>
              </a:spcBef>
              <a:spcAft>
                <a:spcPts val="1600"/>
              </a:spcAft>
              <a:buSzPts val="12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2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lgn="ctr">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lgn="ctr">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lgn="ctr">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lgn="ctr">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lgn="ctr">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lgn="ctr">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lgn="ctr">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lgn="ctr">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indent="-304800" lvl="1" marL="9144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indent="-304800" lvl="2" marL="13716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indent="-304800" lvl="3" marL="1828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indent="-304800" lvl="4" marL="22860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indent="-304800" lvl="5" marL="27432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indent="-304800" lvl="6" marL="32004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indent="-304800" lvl="7" marL="36576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indent="-304800" lvl="8" marL="4114800">
              <a:lnSpc>
                <a:spcPct val="115000"/>
              </a:lnSpc>
              <a:spcBef>
                <a:spcPts val="1600"/>
              </a:spcBef>
              <a:spcAft>
                <a:spcPts val="1600"/>
              </a:spcAft>
              <a:buClr>
                <a:schemeClr val="dk1"/>
              </a:buClr>
              <a:buSzPts val="1200"/>
              <a:buFont typeface="Roboto"/>
              <a:buChar char="■"/>
              <a:defRPr sz="12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311700" y="411475"/>
            <a:ext cx="8520600" cy="4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800">
              <a:latin typeface="Fira Sans Extra Condensed Medium"/>
              <a:ea typeface="Fira Sans Extra Condensed Medium"/>
              <a:cs typeface="Fira Sans Extra Condensed Medium"/>
              <a:sym typeface="Fira Sans Extra Condensed Medium"/>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40" name="Shape 40"/>
        <p:cNvGrpSpPr/>
        <p:nvPr/>
      </p:nvGrpSpPr>
      <p:grpSpPr>
        <a:xfrm>
          <a:off x="0" y="0"/>
          <a:ext cx="0" cy="0"/>
          <a:chOff x="0" y="0"/>
          <a:chExt cx="0" cy="0"/>
        </a:xfrm>
      </p:grpSpPr>
      <p:sp>
        <p:nvSpPr>
          <p:cNvPr id="41" name="Google Shape;41;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42" name="Google Shape;42;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5"/>
          <p:cNvSpPr txBox="1"/>
          <p:nvPr>
            <p:ph type="ctrTitle"/>
          </p:nvPr>
        </p:nvSpPr>
        <p:spPr>
          <a:xfrm>
            <a:off x="669475" y="1248737"/>
            <a:ext cx="3724200" cy="203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Chemical Reactions Infographics</a:t>
            </a:r>
            <a:endParaRPr sz="5000"/>
          </a:p>
        </p:txBody>
      </p:sp>
      <p:sp>
        <p:nvSpPr>
          <p:cNvPr id="49" name="Google Shape;49;p15"/>
          <p:cNvSpPr txBox="1"/>
          <p:nvPr>
            <p:ph idx="1" type="subTitle"/>
          </p:nvPr>
        </p:nvSpPr>
        <p:spPr>
          <a:xfrm>
            <a:off x="669475" y="3335275"/>
            <a:ext cx="3724200" cy="55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Here is where this template begin</a:t>
            </a:r>
            <a:r>
              <a:rPr lang="en"/>
              <a:t>s</a:t>
            </a:r>
            <a:endParaRPr/>
          </a:p>
        </p:txBody>
      </p:sp>
      <p:grpSp>
        <p:nvGrpSpPr>
          <p:cNvPr id="50" name="Google Shape;50;p15"/>
          <p:cNvGrpSpPr/>
          <p:nvPr/>
        </p:nvGrpSpPr>
        <p:grpSpPr>
          <a:xfrm>
            <a:off x="4329418" y="623467"/>
            <a:ext cx="4337102" cy="3801964"/>
            <a:chOff x="4329418" y="623467"/>
            <a:chExt cx="4337102" cy="3801964"/>
          </a:xfrm>
        </p:grpSpPr>
        <p:sp>
          <p:nvSpPr>
            <p:cNvPr id="51" name="Google Shape;51;p15"/>
            <p:cNvSpPr/>
            <p:nvPr/>
          </p:nvSpPr>
          <p:spPr>
            <a:xfrm>
              <a:off x="5912058" y="718069"/>
              <a:ext cx="1778003" cy="1241866"/>
            </a:xfrm>
            <a:custGeom>
              <a:rect b="b" l="l" r="r" t="t"/>
              <a:pathLst>
                <a:path extrusionOk="0" h="31187" w="44651">
                  <a:moveTo>
                    <a:pt x="5399" y="0"/>
                  </a:moveTo>
                  <a:cubicBezTo>
                    <a:pt x="2375" y="0"/>
                    <a:pt x="66" y="2732"/>
                    <a:pt x="1" y="5139"/>
                  </a:cubicBezTo>
                  <a:cubicBezTo>
                    <a:pt x="1" y="5171"/>
                    <a:pt x="1" y="5171"/>
                    <a:pt x="1" y="5171"/>
                  </a:cubicBezTo>
                  <a:lnTo>
                    <a:pt x="1" y="5236"/>
                  </a:lnTo>
                  <a:lnTo>
                    <a:pt x="1" y="5984"/>
                  </a:lnTo>
                  <a:lnTo>
                    <a:pt x="1" y="17398"/>
                  </a:lnTo>
                  <a:cubicBezTo>
                    <a:pt x="1" y="18016"/>
                    <a:pt x="521" y="18537"/>
                    <a:pt x="1171" y="18537"/>
                  </a:cubicBezTo>
                  <a:cubicBezTo>
                    <a:pt x="1789" y="18537"/>
                    <a:pt x="2310" y="18016"/>
                    <a:pt x="2310" y="17398"/>
                  </a:cubicBezTo>
                  <a:lnTo>
                    <a:pt x="2310" y="5984"/>
                  </a:lnTo>
                  <a:lnTo>
                    <a:pt x="2310" y="5236"/>
                  </a:lnTo>
                  <a:cubicBezTo>
                    <a:pt x="2310" y="3935"/>
                    <a:pt x="3773" y="2309"/>
                    <a:pt x="5399" y="2309"/>
                  </a:cubicBezTo>
                  <a:cubicBezTo>
                    <a:pt x="7025" y="2309"/>
                    <a:pt x="8456" y="3935"/>
                    <a:pt x="8456" y="5236"/>
                  </a:cubicBezTo>
                  <a:lnTo>
                    <a:pt x="8456" y="9236"/>
                  </a:lnTo>
                  <a:cubicBezTo>
                    <a:pt x="8456" y="11675"/>
                    <a:pt x="10830" y="14472"/>
                    <a:pt x="13854" y="14472"/>
                  </a:cubicBezTo>
                  <a:cubicBezTo>
                    <a:pt x="16911" y="14472"/>
                    <a:pt x="19252" y="11675"/>
                    <a:pt x="19252" y="9236"/>
                  </a:cubicBezTo>
                  <a:lnTo>
                    <a:pt x="19252" y="5236"/>
                  </a:lnTo>
                  <a:cubicBezTo>
                    <a:pt x="19252" y="3935"/>
                    <a:pt x="20716" y="2309"/>
                    <a:pt x="22342" y="2309"/>
                  </a:cubicBezTo>
                  <a:cubicBezTo>
                    <a:pt x="23968" y="2309"/>
                    <a:pt x="25398" y="3935"/>
                    <a:pt x="25398" y="5236"/>
                  </a:cubicBezTo>
                  <a:lnTo>
                    <a:pt x="25398" y="9236"/>
                  </a:lnTo>
                  <a:cubicBezTo>
                    <a:pt x="25398" y="11675"/>
                    <a:pt x="27772" y="14472"/>
                    <a:pt x="30797" y="14472"/>
                  </a:cubicBezTo>
                  <a:cubicBezTo>
                    <a:pt x="33821" y="14472"/>
                    <a:pt x="36195" y="11675"/>
                    <a:pt x="36195" y="9236"/>
                  </a:cubicBezTo>
                  <a:lnTo>
                    <a:pt x="36195" y="5236"/>
                  </a:lnTo>
                  <a:cubicBezTo>
                    <a:pt x="36195" y="3935"/>
                    <a:pt x="37626" y="2309"/>
                    <a:pt x="39284" y="2309"/>
                  </a:cubicBezTo>
                  <a:cubicBezTo>
                    <a:pt x="40910" y="2309"/>
                    <a:pt x="42341" y="3935"/>
                    <a:pt x="42341" y="5236"/>
                  </a:cubicBezTo>
                  <a:lnTo>
                    <a:pt x="42341" y="30048"/>
                  </a:lnTo>
                  <a:cubicBezTo>
                    <a:pt x="42341" y="30666"/>
                    <a:pt x="42862" y="31187"/>
                    <a:pt x="43512" y="31187"/>
                  </a:cubicBezTo>
                  <a:cubicBezTo>
                    <a:pt x="44130" y="31187"/>
                    <a:pt x="44650" y="30666"/>
                    <a:pt x="44650" y="30048"/>
                  </a:cubicBezTo>
                  <a:lnTo>
                    <a:pt x="44650" y="5171"/>
                  </a:lnTo>
                  <a:cubicBezTo>
                    <a:pt x="44650" y="5171"/>
                    <a:pt x="44650" y="5171"/>
                    <a:pt x="44650" y="5139"/>
                  </a:cubicBezTo>
                  <a:cubicBezTo>
                    <a:pt x="44585" y="2732"/>
                    <a:pt x="42276" y="0"/>
                    <a:pt x="39252" y="0"/>
                  </a:cubicBezTo>
                  <a:cubicBezTo>
                    <a:pt x="36227" y="0"/>
                    <a:pt x="33886" y="2797"/>
                    <a:pt x="33886" y="5236"/>
                  </a:cubicBezTo>
                  <a:lnTo>
                    <a:pt x="33886" y="9236"/>
                  </a:lnTo>
                  <a:cubicBezTo>
                    <a:pt x="33886" y="10537"/>
                    <a:pt x="32423" y="12163"/>
                    <a:pt x="30797" y="12163"/>
                  </a:cubicBezTo>
                  <a:cubicBezTo>
                    <a:pt x="29171" y="12163"/>
                    <a:pt x="27707" y="10537"/>
                    <a:pt x="27707" y="9236"/>
                  </a:cubicBezTo>
                  <a:lnTo>
                    <a:pt x="27707" y="5236"/>
                  </a:lnTo>
                  <a:cubicBezTo>
                    <a:pt x="27707" y="2797"/>
                    <a:pt x="25366" y="0"/>
                    <a:pt x="22342" y="0"/>
                  </a:cubicBezTo>
                  <a:cubicBezTo>
                    <a:pt x="19285" y="0"/>
                    <a:pt x="16943" y="2797"/>
                    <a:pt x="16943" y="5236"/>
                  </a:cubicBezTo>
                  <a:lnTo>
                    <a:pt x="16943" y="9236"/>
                  </a:lnTo>
                  <a:cubicBezTo>
                    <a:pt x="16943" y="10537"/>
                    <a:pt x="15480" y="12163"/>
                    <a:pt x="13854" y="12163"/>
                  </a:cubicBezTo>
                  <a:cubicBezTo>
                    <a:pt x="12228" y="12163"/>
                    <a:pt x="10797" y="10537"/>
                    <a:pt x="10797" y="9236"/>
                  </a:cubicBezTo>
                  <a:lnTo>
                    <a:pt x="10797" y="5236"/>
                  </a:lnTo>
                  <a:cubicBezTo>
                    <a:pt x="10797" y="2797"/>
                    <a:pt x="8423" y="0"/>
                    <a:pt x="539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5"/>
            <p:cNvSpPr/>
            <p:nvPr/>
          </p:nvSpPr>
          <p:spPr>
            <a:xfrm>
              <a:off x="7462077" y="750442"/>
              <a:ext cx="195596" cy="190379"/>
            </a:xfrm>
            <a:custGeom>
              <a:rect b="b" l="l" r="r" t="t"/>
              <a:pathLst>
                <a:path extrusionOk="0" h="4781" w="4912">
                  <a:moveTo>
                    <a:pt x="326" y="0"/>
                  </a:moveTo>
                  <a:cubicBezTo>
                    <a:pt x="163" y="0"/>
                    <a:pt x="1" y="163"/>
                    <a:pt x="1" y="326"/>
                  </a:cubicBezTo>
                  <a:cubicBezTo>
                    <a:pt x="1" y="521"/>
                    <a:pt x="163" y="683"/>
                    <a:pt x="326" y="683"/>
                  </a:cubicBezTo>
                  <a:cubicBezTo>
                    <a:pt x="1074" y="683"/>
                    <a:pt x="1822" y="943"/>
                    <a:pt x="2505" y="1431"/>
                  </a:cubicBezTo>
                  <a:cubicBezTo>
                    <a:pt x="3545" y="2147"/>
                    <a:pt x="4228" y="3382"/>
                    <a:pt x="4228" y="4423"/>
                  </a:cubicBezTo>
                  <a:cubicBezTo>
                    <a:pt x="4228" y="4618"/>
                    <a:pt x="4391" y="4781"/>
                    <a:pt x="4586" y="4781"/>
                  </a:cubicBezTo>
                  <a:cubicBezTo>
                    <a:pt x="4748" y="4781"/>
                    <a:pt x="4911" y="4618"/>
                    <a:pt x="4911" y="4423"/>
                  </a:cubicBezTo>
                  <a:cubicBezTo>
                    <a:pt x="4911" y="3155"/>
                    <a:pt x="4131" y="1756"/>
                    <a:pt x="2895" y="846"/>
                  </a:cubicBezTo>
                  <a:cubicBezTo>
                    <a:pt x="2114" y="293"/>
                    <a:pt x="1236" y="0"/>
                    <a:pt x="3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5"/>
            <p:cNvSpPr/>
            <p:nvPr/>
          </p:nvSpPr>
          <p:spPr>
            <a:xfrm>
              <a:off x="6997222" y="1072860"/>
              <a:ext cx="323737" cy="189105"/>
            </a:xfrm>
            <a:custGeom>
              <a:rect b="b" l="l" r="r" t="t"/>
              <a:pathLst>
                <a:path extrusionOk="0" h="4749" w="8130">
                  <a:moveTo>
                    <a:pt x="7772" y="1"/>
                  </a:moveTo>
                  <a:cubicBezTo>
                    <a:pt x="7577" y="1"/>
                    <a:pt x="7415" y="131"/>
                    <a:pt x="7415" y="326"/>
                  </a:cubicBezTo>
                  <a:cubicBezTo>
                    <a:pt x="7415" y="976"/>
                    <a:pt x="7154" y="1724"/>
                    <a:pt x="6667" y="2375"/>
                  </a:cubicBezTo>
                  <a:cubicBezTo>
                    <a:pt x="5886" y="3415"/>
                    <a:pt x="4715" y="4066"/>
                    <a:pt x="3545" y="4066"/>
                  </a:cubicBezTo>
                  <a:cubicBezTo>
                    <a:pt x="2504" y="4066"/>
                    <a:pt x="1431" y="3578"/>
                    <a:pt x="650" y="2700"/>
                  </a:cubicBezTo>
                  <a:cubicBezTo>
                    <a:pt x="582" y="2614"/>
                    <a:pt x="495" y="2574"/>
                    <a:pt x="404" y="2574"/>
                  </a:cubicBezTo>
                  <a:cubicBezTo>
                    <a:pt x="323" y="2574"/>
                    <a:pt x="239" y="2606"/>
                    <a:pt x="163" y="2667"/>
                  </a:cubicBezTo>
                  <a:cubicBezTo>
                    <a:pt x="33" y="2797"/>
                    <a:pt x="0" y="3025"/>
                    <a:pt x="130" y="3155"/>
                  </a:cubicBezTo>
                  <a:cubicBezTo>
                    <a:pt x="1041" y="4163"/>
                    <a:pt x="2309" y="4749"/>
                    <a:pt x="3545" y="4749"/>
                  </a:cubicBezTo>
                  <a:cubicBezTo>
                    <a:pt x="4943" y="4749"/>
                    <a:pt x="6309" y="4033"/>
                    <a:pt x="7219" y="2797"/>
                  </a:cubicBezTo>
                  <a:cubicBezTo>
                    <a:pt x="7805" y="2017"/>
                    <a:pt x="8130" y="1139"/>
                    <a:pt x="8130" y="326"/>
                  </a:cubicBezTo>
                  <a:cubicBezTo>
                    <a:pt x="8130" y="131"/>
                    <a:pt x="7967" y="1"/>
                    <a:pt x="77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5"/>
            <p:cNvSpPr/>
            <p:nvPr/>
          </p:nvSpPr>
          <p:spPr>
            <a:xfrm>
              <a:off x="6787413" y="750442"/>
              <a:ext cx="195596" cy="190379"/>
            </a:xfrm>
            <a:custGeom>
              <a:rect b="b" l="l" r="r" t="t"/>
              <a:pathLst>
                <a:path extrusionOk="0" h="4781" w="4912">
                  <a:moveTo>
                    <a:pt x="359" y="0"/>
                  </a:moveTo>
                  <a:cubicBezTo>
                    <a:pt x="163" y="0"/>
                    <a:pt x="1" y="163"/>
                    <a:pt x="1" y="326"/>
                  </a:cubicBezTo>
                  <a:cubicBezTo>
                    <a:pt x="1" y="521"/>
                    <a:pt x="163" y="683"/>
                    <a:pt x="359" y="683"/>
                  </a:cubicBezTo>
                  <a:cubicBezTo>
                    <a:pt x="1334" y="683"/>
                    <a:pt x="2310" y="1139"/>
                    <a:pt x="3090" y="1919"/>
                  </a:cubicBezTo>
                  <a:cubicBezTo>
                    <a:pt x="3806" y="2667"/>
                    <a:pt x="4228" y="3578"/>
                    <a:pt x="4228" y="4423"/>
                  </a:cubicBezTo>
                  <a:cubicBezTo>
                    <a:pt x="4228" y="4618"/>
                    <a:pt x="4391" y="4781"/>
                    <a:pt x="4586" y="4781"/>
                  </a:cubicBezTo>
                  <a:cubicBezTo>
                    <a:pt x="4781" y="4781"/>
                    <a:pt x="4911" y="4618"/>
                    <a:pt x="4911" y="4423"/>
                  </a:cubicBezTo>
                  <a:cubicBezTo>
                    <a:pt x="4911" y="3415"/>
                    <a:pt x="4424" y="2309"/>
                    <a:pt x="3578" y="1431"/>
                  </a:cubicBezTo>
                  <a:cubicBezTo>
                    <a:pt x="2668" y="521"/>
                    <a:pt x="1529" y="0"/>
                    <a:pt x="3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5"/>
            <p:cNvSpPr/>
            <p:nvPr/>
          </p:nvSpPr>
          <p:spPr>
            <a:xfrm>
              <a:off x="6349755" y="1133227"/>
              <a:ext cx="283638" cy="128738"/>
            </a:xfrm>
            <a:custGeom>
              <a:rect b="b" l="l" r="r" t="t"/>
              <a:pathLst>
                <a:path extrusionOk="0" h="3233" w="7123">
                  <a:moveTo>
                    <a:pt x="6705" y="1"/>
                  </a:moveTo>
                  <a:cubicBezTo>
                    <a:pt x="6588" y="1"/>
                    <a:pt x="6474" y="74"/>
                    <a:pt x="6407" y="208"/>
                  </a:cubicBezTo>
                  <a:cubicBezTo>
                    <a:pt x="5821" y="1379"/>
                    <a:pt x="4520" y="2550"/>
                    <a:pt x="2862" y="2550"/>
                  </a:cubicBezTo>
                  <a:cubicBezTo>
                    <a:pt x="2082" y="2550"/>
                    <a:pt x="1301" y="2290"/>
                    <a:pt x="618" y="1769"/>
                  </a:cubicBezTo>
                  <a:cubicBezTo>
                    <a:pt x="550" y="1715"/>
                    <a:pt x="477" y="1689"/>
                    <a:pt x="405" y="1689"/>
                  </a:cubicBezTo>
                  <a:cubicBezTo>
                    <a:pt x="304" y="1689"/>
                    <a:pt x="206" y="1740"/>
                    <a:pt x="130" y="1834"/>
                  </a:cubicBezTo>
                  <a:cubicBezTo>
                    <a:pt x="0" y="1964"/>
                    <a:pt x="33" y="2192"/>
                    <a:pt x="195" y="2322"/>
                  </a:cubicBezTo>
                  <a:cubicBezTo>
                    <a:pt x="1008" y="2907"/>
                    <a:pt x="1919" y="3233"/>
                    <a:pt x="2862" y="3233"/>
                  </a:cubicBezTo>
                  <a:cubicBezTo>
                    <a:pt x="4813" y="3233"/>
                    <a:pt x="6374" y="1867"/>
                    <a:pt x="7025" y="501"/>
                  </a:cubicBezTo>
                  <a:cubicBezTo>
                    <a:pt x="7122" y="338"/>
                    <a:pt x="7025" y="111"/>
                    <a:pt x="6862" y="46"/>
                  </a:cubicBezTo>
                  <a:cubicBezTo>
                    <a:pt x="6812" y="16"/>
                    <a:pt x="6758" y="1"/>
                    <a:pt x="67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5"/>
            <p:cNvSpPr/>
            <p:nvPr/>
          </p:nvSpPr>
          <p:spPr>
            <a:xfrm>
              <a:off x="5944431" y="750442"/>
              <a:ext cx="195596" cy="220165"/>
            </a:xfrm>
            <a:custGeom>
              <a:rect b="b" l="l" r="r" t="t"/>
              <a:pathLst>
                <a:path extrusionOk="0" h="5529" w="4912">
                  <a:moveTo>
                    <a:pt x="4586" y="0"/>
                  </a:moveTo>
                  <a:cubicBezTo>
                    <a:pt x="1984" y="0"/>
                    <a:pt x="1" y="2374"/>
                    <a:pt x="1" y="4423"/>
                  </a:cubicBezTo>
                  <a:lnTo>
                    <a:pt x="1" y="5171"/>
                  </a:lnTo>
                  <a:cubicBezTo>
                    <a:pt x="1" y="5366"/>
                    <a:pt x="131" y="5529"/>
                    <a:pt x="326" y="5529"/>
                  </a:cubicBezTo>
                  <a:cubicBezTo>
                    <a:pt x="521" y="5529"/>
                    <a:pt x="684" y="5366"/>
                    <a:pt x="684" y="5171"/>
                  </a:cubicBezTo>
                  <a:lnTo>
                    <a:pt x="684" y="4423"/>
                  </a:lnTo>
                  <a:cubicBezTo>
                    <a:pt x="684" y="2732"/>
                    <a:pt x="2407" y="683"/>
                    <a:pt x="4586" y="683"/>
                  </a:cubicBezTo>
                  <a:cubicBezTo>
                    <a:pt x="4748" y="683"/>
                    <a:pt x="4911" y="521"/>
                    <a:pt x="4911" y="326"/>
                  </a:cubicBezTo>
                  <a:cubicBezTo>
                    <a:pt x="4911" y="130"/>
                    <a:pt x="4748" y="0"/>
                    <a:pt x="45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5"/>
            <p:cNvSpPr/>
            <p:nvPr/>
          </p:nvSpPr>
          <p:spPr>
            <a:xfrm>
              <a:off x="5241296" y="1334435"/>
              <a:ext cx="1425755" cy="1587623"/>
            </a:xfrm>
            <a:custGeom>
              <a:rect b="b" l="l" r="r" t="t"/>
              <a:pathLst>
                <a:path extrusionOk="0" h="39870" w="35805">
                  <a:moveTo>
                    <a:pt x="12325" y="1"/>
                  </a:moveTo>
                  <a:cubicBezTo>
                    <a:pt x="11675" y="1"/>
                    <a:pt x="11155" y="521"/>
                    <a:pt x="11155" y="1204"/>
                  </a:cubicBezTo>
                  <a:lnTo>
                    <a:pt x="11155" y="1789"/>
                  </a:lnTo>
                  <a:cubicBezTo>
                    <a:pt x="11155" y="2472"/>
                    <a:pt x="11675" y="2993"/>
                    <a:pt x="12325" y="2993"/>
                  </a:cubicBezTo>
                  <a:lnTo>
                    <a:pt x="12586" y="2993"/>
                  </a:lnTo>
                  <a:lnTo>
                    <a:pt x="12586" y="11773"/>
                  </a:lnTo>
                  <a:cubicBezTo>
                    <a:pt x="12586" y="12521"/>
                    <a:pt x="12423" y="13269"/>
                    <a:pt x="12098" y="13952"/>
                  </a:cubicBezTo>
                  <a:lnTo>
                    <a:pt x="1106" y="31870"/>
                  </a:lnTo>
                  <a:cubicBezTo>
                    <a:pt x="716" y="32520"/>
                    <a:pt x="423" y="33236"/>
                    <a:pt x="358" y="33984"/>
                  </a:cubicBezTo>
                  <a:cubicBezTo>
                    <a:pt x="0" y="36975"/>
                    <a:pt x="2342" y="39870"/>
                    <a:pt x="5626" y="39870"/>
                  </a:cubicBezTo>
                  <a:lnTo>
                    <a:pt x="30179" y="39870"/>
                  </a:lnTo>
                  <a:cubicBezTo>
                    <a:pt x="33463" y="39870"/>
                    <a:pt x="35805" y="37008"/>
                    <a:pt x="35447" y="33984"/>
                  </a:cubicBezTo>
                  <a:cubicBezTo>
                    <a:pt x="35382" y="33236"/>
                    <a:pt x="35089" y="32520"/>
                    <a:pt x="34699" y="31902"/>
                  </a:cubicBezTo>
                  <a:lnTo>
                    <a:pt x="23642" y="13659"/>
                  </a:lnTo>
                  <a:cubicBezTo>
                    <a:pt x="23350" y="12976"/>
                    <a:pt x="23187" y="12261"/>
                    <a:pt x="23187" y="11513"/>
                  </a:cubicBezTo>
                  <a:lnTo>
                    <a:pt x="23187" y="2993"/>
                  </a:lnTo>
                  <a:lnTo>
                    <a:pt x="23545" y="2993"/>
                  </a:lnTo>
                  <a:cubicBezTo>
                    <a:pt x="24195" y="2993"/>
                    <a:pt x="24748" y="2472"/>
                    <a:pt x="24748" y="1789"/>
                  </a:cubicBezTo>
                  <a:lnTo>
                    <a:pt x="24748" y="1204"/>
                  </a:lnTo>
                  <a:cubicBezTo>
                    <a:pt x="24748" y="521"/>
                    <a:pt x="24195" y="1"/>
                    <a:pt x="23545"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5"/>
            <p:cNvSpPr/>
            <p:nvPr/>
          </p:nvSpPr>
          <p:spPr>
            <a:xfrm>
              <a:off x="5809761" y="1842054"/>
              <a:ext cx="111416" cy="110102"/>
            </a:xfrm>
            <a:custGeom>
              <a:rect b="b" l="l" r="r" t="t"/>
              <a:pathLst>
                <a:path extrusionOk="0" h="2765" w="2798">
                  <a:moveTo>
                    <a:pt x="1399" y="0"/>
                  </a:moveTo>
                  <a:cubicBezTo>
                    <a:pt x="651" y="0"/>
                    <a:pt x="1" y="618"/>
                    <a:pt x="1" y="1366"/>
                  </a:cubicBezTo>
                  <a:cubicBezTo>
                    <a:pt x="1" y="2147"/>
                    <a:pt x="651" y="2765"/>
                    <a:pt x="1399" y="2765"/>
                  </a:cubicBezTo>
                  <a:cubicBezTo>
                    <a:pt x="2179" y="2765"/>
                    <a:pt x="2797" y="2147"/>
                    <a:pt x="2797" y="1366"/>
                  </a:cubicBezTo>
                  <a:cubicBezTo>
                    <a:pt x="2797" y="618"/>
                    <a:pt x="2179" y="0"/>
                    <a:pt x="13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5"/>
            <p:cNvSpPr/>
            <p:nvPr/>
          </p:nvSpPr>
          <p:spPr>
            <a:xfrm>
              <a:off x="5829193" y="1851133"/>
              <a:ext cx="54434" cy="55708"/>
            </a:xfrm>
            <a:custGeom>
              <a:rect b="b" l="l" r="r" t="t"/>
              <a:pathLst>
                <a:path extrusionOk="0" h="1399" w="1367">
                  <a:moveTo>
                    <a:pt x="683" y="0"/>
                  </a:moveTo>
                  <a:cubicBezTo>
                    <a:pt x="293" y="0"/>
                    <a:pt x="0" y="293"/>
                    <a:pt x="0" y="683"/>
                  </a:cubicBezTo>
                  <a:cubicBezTo>
                    <a:pt x="0" y="1073"/>
                    <a:pt x="293" y="1398"/>
                    <a:pt x="683" y="1398"/>
                  </a:cubicBezTo>
                  <a:cubicBezTo>
                    <a:pt x="1074" y="1398"/>
                    <a:pt x="1366" y="1073"/>
                    <a:pt x="1366" y="683"/>
                  </a:cubicBezTo>
                  <a:cubicBezTo>
                    <a:pt x="1366" y="293"/>
                    <a:pt x="1074" y="0"/>
                    <a:pt x="683"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5"/>
            <p:cNvSpPr/>
            <p:nvPr/>
          </p:nvSpPr>
          <p:spPr>
            <a:xfrm>
              <a:off x="5966451" y="1777307"/>
              <a:ext cx="93258" cy="91984"/>
            </a:xfrm>
            <a:custGeom>
              <a:rect b="b" l="l" r="r" t="t"/>
              <a:pathLst>
                <a:path extrusionOk="0" h="2310" w="2342">
                  <a:moveTo>
                    <a:pt x="1171" y="0"/>
                  </a:moveTo>
                  <a:cubicBezTo>
                    <a:pt x="521" y="0"/>
                    <a:pt x="0" y="521"/>
                    <a:pt x="0" y="1171"/>
                  </a:cubicBezTo>
                  <a:cubicBezTo>
                    <a:pt x="0" y="1789"/>
                    <a:pt x="521" y="2309"/>
                    <a:pt x="1171" y="2309"/>
                  </a:cubicBezTo>
                  <a:cubicBezTo>
                    <a:pt x="1822" y="2309"/>
                    <a:pt x="2342" y="1789"/>
                    <a:pt x="2342" y="1171"/>
                  </a:cubicBezTo>
                  <a:cubicBezTo>
                    <a:pt x="2342" y="521"/>
                    <a:pt x="1822" y="0"/>
                    <a:pt x="11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5"/>
            <p:cNvSpPr/>
            <p:nvPr/>
          </p:nvSpPr>
          <p:spPr>
            <a:xfrm>
              <a:off x="6004001" y="1943036"/>
              <a:ext cx="73866" cy="73866"/>
            </a:xfrm>
            <a:custGeom>
              <a:rect b="b" l="l" r="r" t="t"/>
              <a:pathLst>
                <a:path extrusionOk="0" h="1855" w="1855">
                  <a:moveTo>
                    <a:pt x="911" y="1"/>
                  </a:moveTo>
                  <a:cubicBezTo>
                    <a:pt x="423" y="1"/>
                    <a:pt x="1" y="424"/>
                    <a:pt x="1" y="944"/>
                  </a:cubicBezTo>
                  <a:cubicBezTo>
                    <a:pt x="1" y="1432"/>
                    <a:pt x="423" y="1855"/>
                    <a:pt x="911" y="1855"/>
                  </a:cubicBezTo>
                  <a:cubicBezTo>
                    <a:pt x="1431" y="1855"/>
                    <a:pt x="1854" y="1432"/>
                    <a:pt x="1854" y="944"/>
                  </a:cubicBezTo>
                  <a:cubicBezTo>
                    <a:pt x="1854" y="424"/>
                    <a:pt x="1431" y="1"/>
                    <a:pt x="9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p:nvPr/>
          </p:nvSpPr>
          <p:spPr>
            <a:xfrm>
              <a:off x="5985883" y="1786386"/>
              <a:ext cx="45355" cy="45355"/>
            </a:xfrm>
            <a:custGeom>
              <a:rect b="b" l="l" r="r" t="t"/>
              <a:pathLst>
                <a:path extrusionOk="0" h="1139" w="1139">
                  <a:moveTo>
                    <a:pt x="553" y="0"/>
                  </a:moveTo>
                  <a:cubicBezTo>
                    <a:pt x="260" y="0"/>
                    <a:pt x="0" y="260"/>
                    <a:pt x="0" y="585"/>
                  </a:cubicBezTo>
                  <a:cubicBezTo>
                    <a:pt x="0" y="911"/>
                    <a:pt x="260" y="1138"/>
                    <a:pt x="553" y="1138"/>
                  </a:cubicBezTo>
                  <a:cubicBezTo>
                    <a:pt x="878" y="1138"/>
                    <a:pt x="1138" y="911"/>
                    <a:pt x="1138" y="585"/>
                  </a:cubicBezTo>
                  <a:cubicBezTo>
                    <a:pt x="1138" y="260"/>
                    <a:pt x="878" y="0"/>
                    <a:pt x="553"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p:nvPr/>
          </p:nvSpPr>
          <p:spPr>
            <a:xfrm>
              <a:off x="6013080" y="1952115"/>
              <a:ext cx="37590" cy="37590"/>
            </a:xfrm>
            <a:custGeom>
              <a:rect b="b" l="l" r="r" t="t"/>
              <a:pathLst>
                <a:path extrusionOk="0" h="944" w="944">
                  <a:moveTo>
                    <a:pt x="455" y="1"/>
                  </a:moveTo>
                  <a:cubicBezTo>
                    <a:pt x="195" y="1"/>
                    <a:pt x="0" y="228"/>
                    <a:pt x="0" y="456"/>
                  </a:cubicBezTo>
                  <a:cubicBezTo>
                    <a:pt x="0" y="716"/>
                    <a:pt x="195" y="944"/>
                    <a:pt x="455" y="944"/>
                  </a:cubicBezTo>
                  <a:cubicBezTo>
                    <a:pt x="716" y="944"/>
                    <a:pt x="943" y="716"/>
                    <a:pt x="943" y="456"/>
                  </a:cubicBezTo>
                  <a:cubicBezTo>
                    <a:pt x="943" y="228"/>
                    <a:pt x="716" y="1"/>
                    <a:pt x="455"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p:nvPr/>
          </p:nvSpPr>
          <p:spPr>
            <a:xfrm>
              <a:off x="5318984" y="2560716"/>
              <a:ext cx="1270377" cy="295305"/>
            </a:xfrm>
            <a:custGeom>
              <a:rect b="b" l="l" r="r" t="t"/>
              <a:pathLst>
                <a:path extrusionOk="0" h="7416" w="31903">
                  <a:moveTo>
                    <a:pt x="3188" y="1"/>
                  </a:moveTo>
                  <a:cubicBezTo>
                    <a:pt x="2114" y="1"/>
                    <a:pt x="2114" y="1399"/>
                    <a:pt x="1041" y="1399"/>
                  </a:cubicBezTo>
                  <a:lnTo>
                    <a:pt x="1009" y="1432"/>
                  </a:lnTo>
                  <a:cubicBezTo>
                    <a:pt x="651" y="2017"/>
                    <a:pt x="391" y="2635"/>
                    <a:pt x="326" y="3318"/>
                  </a:cubicBezTo>
                  <a:cubicBezTo>
                    <a:pt x="1" y="5984"/>
                    <a:pt x="2082" y="7415"/>
                    <a:pt x="5009" y="7415"/>
                  </a:cubicBezTo>
                  <a:lnTo>
                    <a:pt x="26894" y="7415"/>
                  </a:lnTo>
                  <a:cubicBezTo>
                    <a:pt x="29821" y="7415"/>
                    <a:pt x="31902" y="6017"/>
                    <a:pt x="31610" y="3318"/>
                  </a:cubicBezTo>
                  <a:cubicBezTo>
                    <a:pt x="31512" y="2667"/>
                    <a:pt x="31285" y="2017"/>
                    <a:pt x="30927" y="1464"/>
                  </a:cubicBezTo>
                  <a:lnTo>
                    <a:pt x="30894" y="1399"/>
                  </a:lnTo>
                  <a:lnTo>
                    <a:pt x="30829" y="1399"/>
                  </a:lnTo>
                  <a:cubicBezTo>
                    <a:pt x="29756" y="1367"/>
                    <a:pt x="29756" y="1"/>
                    <a:pt x="28683" y="1"/>
                  </a:cubicBezTo>
                  <a:cubicBezTo>
                    <a:pt x="27610" y="1"/>
                    <a:pt x="27610" y="1399"/>
                    <a:pt x="26569" y="1399"/>
                  </a:cubicBezTo>
                  <a:cubicBezTo>
                    <a:pt x="25496" y="1399"/>
                    <a:pt x="25496" y="1"/>
                    <a:pt x="24423" y="1"/>
                  </a:cubicBezTo>
                  <a:cubicBezTo>
                    <a:pt x="23382" y="1"/>
                    <a:pt x="23382" y="1399"/>
                    <a:pt x="22309" y="1399"/>
                  </a:cubicBezTo>
                  <a:cubicBezTo>
                    <a:pt x="21236" y="1399"/>
                    <a:pt x="21236" y="1"/>
                    <a:pt x="20195" y="1"/>
                  </a:cubicBezTo>
                  <a:cubicBezTo>
                    <a:pt x="19122" y="1"/>
                    <a:pt x="19122" y="1399"/>
                    <a:pt x="18049" y="1399"/>
                  </a:cubicBezTo>
                  <a:cubicBezTo>
                    <a:pt x="17008" y="1399"/>
                    <a:pt x="17008" y="1"/>
                    <a:pt x="15935" y="1"/>
                  </a:cubicBezTo>
                  <a:cubicBezTo>
                    <a:pt x="14862" y="1"/>
                    <a:pt x="14862" y="1399"/>
                    <a:pt x="13821" y="1399"/>
                  </a:cubicBezTo>
                  <a:cubicBezTo>
                    <a:pt x="12748" y="1399"/>
                    <a:pt x="12748" y="1"/>
                    <a:pt x="11675" y="1"/>
                  </a:cubicBezTo>
                  <a:cubicBezTo>
                    <a:pt x="10602" y="1"/>
                    <a:pt x="10602" y="1399"/>
                    <a:pt x="9561" y="1399"/>
                  </a:cubicBezTo>
                  <a:cubicBezTo>
                    <a:pt x="8488" y="1399"/>
                    <a:pt x="8488" y="1"/>
                    <a:pt x="7415" y="1"/>
                  </a:cubicBezTo>
                  <a:cubicBezTo>
                    <a:pt x="6374" y="1"/>
                    <a:pt x="6374" y="1399"/>
                    <a:pt x="5301" y="1399"/>
                  </a:cubicBezTo>
                  <a:cubicBezTo>
                    <a:pt x="4228" y="1399"/>
                    <a:pt x="4228" y="1"/>
                    <a:pt x="31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5523577" y="2025940"/>
              <a:ext cx="862461" cy="322462"/>
            </a:xfrm>
            <a:custGeom>
              <a:rect b="b" l="l" r="r" t="t"/>
              <a:pathLst>
                <a:path extrusionOk="0" h="8098" w="21659">
                  <a:moveTo>
                    <a:pt x="6537" y="0"/>
                  </a:moveTo>
                  <a:cubicBezTo>
                    <a:pt x="5464" y="0"/>
                    <a:pt x="5464" y="1399"/>
                    <a:pt x="4423" y="1399"/>
                  </a:cubicBezTo>
                  <a:cubicBezTo>
                    <a:pt x="4326" y="1399"/>
                    <a:pt x="4228" y="1366"/>
                    <a:pt x="4163" y="1366"/>
                  </a:cubicBezTo>
                  <a:lnTo>
                    <a:pt x="1" y="8098"/>
                  </a:lnTo>
                  <a:lnTo>
                    <a:pt x="163" y="8098"/>
                  </a:lnTo>
                  <a:cubicBezTo>
                    <a:pt x="1236" y="8098"/>
                    <a:pt x="1236" y="6699"/>
                    <a:pt x="2277" y="6699"/>
                  </a:cubicBezTo>
                  <a:cubicBezTo>
                    <a:pt x="3350" y="6699"/>
                    <a:pt x="3350" y="8098"/>
                    <a:pt x="4423" y="8098"/>
                  </a:cubicBezTo>
                  <a:cubicBezTo>
                    <a:pt x="5464" y="8098"/>
                    <a:pt x="5464" y="6699"/>
                    <a:pt x="6537" y="6699"/>
                  </a:cubicBezTo>
                  <a:cubicBezTo>
                    <a:pt x="7610" y="6699"/>
                    <a:pt x="7610" y="8098"/>
                    <a:pt x="8651" y="8098"/>
                  </a:cubicBezTo>
                  <a:cubicBezTo>
                    <a:pt x="9724" y="8098"/>
                    <a:pt x="9724" y="6699"/>
                    <a:pt x="10797" y="6699"/>
                  </a:cubicBezTo>
                  <a:cubicBezTo>
                    <a:pt x="11838" y="6699"/>
                    <a:pt x="11838" y="8098"/>
                    <a:pt x="12911" y="8098"/>
                  </a:cubicBezTo>
                  <a:cubicBezTo>
                    <a:pt x="13984" y="8098"/>
                    <a:pt x="13984" y="6699"/>
                    <a:pt x="15025" y="6699"/>
                  </a:cubicBezTo>
                  <a:cubicBezTo>
                    <a:pt x="16098" y="6699"/>
                    <a:pt x="16098" y="8098"/>
                    <a:pt x="17171" y="8098"/>
                  </a:cubicBezTo>
                  <a:cubicBezTo>
                    <a:pt x="18212" y="8098"/>
                    <a:pt x="18212" y="6699"/>
                    <a:pt x="19285" y="6699"/>
                  </a:cubicBezTo>
                  <a:cubicBezTo>
                    <a:pt x="20358" y="6699"/>
                    <a:pt x="20358" y="8098"/>
                    <a:pt x="21399" y="8098"/>
                  </a:cubicBezTo>
                  <a:cubicBezTo>
                    <a:pt x="21496" y="8098"/>
                    <a:pt x="21561" y="8098"/>
                    <a:pt x="21659" y="8065"/>
                  </a:cubicBezTo>
                  <a:lnTo>
                    <a:pt x="17529" y="1333"/>
                  </a:lnTo>
                  <a:cubicBezTo>
                    <a:pt x="17431" y="1366"/>
                    <a:pt x="17301" y="1399"/>
                    <a:pt x="17171" y="1399"/>
                  </a:cubicBezTo>
                  <a:cubicBezTo>
                    <a:pt x="16098" y="1399"/>
                    <a:pt x="16098" y="0"/>
                    <a:pt x="15057" y="0"/>
                  </a:cubicBezTo>
                  <a:cubicBezTo>
                    <a:pt x="13984" y="0"/>
                    <a:pt x="13984" y="1399"/>
                    <a:pt x="12911" y="1399"/>
                  </a:cubicBezTo>
                  <a:cubicBezTo>
                    <a:pt x="11838" y="1399"/>
                    <a:pt x="11838" y="0"/>
                    <a:pt x="10797" y="0"/>
                  </a:cubicBezTo>
                  <a:cubicBezTo>
                    <a:pt x="9724" y="0"/>
                    <a:pt x="9724" y="1399"/>
                    <a:pt x="8651" y="1399"/>
                  </a:cubicBezTo>
                  <a:cubicBezTo>
                    <a:pt x="7610" y="1399"/>
                    <a:pt x="7610" y="0"/>
                    <a:pt x="65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5359122" y="2292691"/>
              <a:ext cx="1188786" cy="322462"/>
            </a:xfrm>
            <a:custGeom>
              <a:rect b="b" l="l" r="r" t="t"/>
              <a:pathLst>
                <a:path extrusionOk="0" h="8098" w="29854">
                  <a:moveTo>
                    <a:pt x="6407" y="0"/>
                  </a:moveTo>
                  <a:cubicBezTo>
                    <a:pt x="5366" y="0"/>
                    <a:pt x="5366" y="1399"/>
                    <a:pt x="4293" y="1399"/>
                  </a:cubicBezTo>
                  <a:lnTo>
                    <a:pt x="4131" y="1399"/>
                  </a:lnTo>
                  <a:lnTo>
                    <a:pt x="1" y="8098"/>
                  </a:lnTo>
                  <a:lnTo>
                    <a:pt x="33" y="8098"/>
                  </a:lnTo>
                  <a:cubicBezTo>
                    <a:pt x="1106" y="8098"/>
                    <a:pt x="1106" y="6732"/>
                    <a:pt x="2180" y="6732"/>
                  </a:cubicBezTo>
                  <a:cubicBezTo>
                    <a:pt x="3220" y="6732"/>
                    <a:pt x="3220" y="8098"/>
                    <a:pt x="4293" y="8098"/>
                  </a:cubicBezTo>
                  <a:cubicBezTo>
                    <a:pt x="5366" y="8098"/>
                    <a:pt x="5366" y="6732"/>
                    <a:pt x="6407" y="6732"/>
                  </a:cubicBezTo>
                  <a:cubicBezTo>
                    <a:pt x="7480" y="6732"/>
                    <a:pt x="7480" y="8098"/>
                    <a:pt x="8553" y="8098"/>
                  </a:cubicBezTo>
                  <a:cubicBezTo>
                    <a:pt x="9594" y="8098"/>
                    <a:pt x="9594" y="6732"/>
                    <a:pt x="10667" y="6732"/>
                  </a:cubicBezTo>
                  <a:cubicBezTo>
                    <a:pt x="11740" y="6732"/>
                    <a:pt x="11740" y="8098"/>
                    <a:pt x="12781" y="8098"/>
                  </a:cubicBezTo>
                  <a:cubicBezTo>
                    <a:pt x="13854" y="8098"/>
                    <a:pt x="13854" y="6732"/>
                    <a:pt x="14927" y="6732"/>
                  </a:cubicBezTo>
                  <a:cubicBezTo>
                    <a:pt x="16000" y="6732"/>
                    <a:pt x="16000" y="8098"/>
                    <a:pt x="17041" y="8098"/>
                  </a:cubicBezTo>
                  <a:cubicBezTo>
                    <a:pt x="18114" y="8098"/>
                    <a:pt x="18114" y="6732"/>
                    <a:pt x="19187" y="6732"/>
                  </a:cubicBezTo>
                  <a:cubicBezTo>
                    <a:pt x="20228" y="6732"/>
                    <a:pt x="20228" y="8098"/>
                    <a:pt x="21301" y="8098"/>
                  </a:cubicBezTo>
                  <a:cubicBezTo>
                    <a:pt x="22374" y="8098"/>
                    <a:pt x="22374" y="6732"/>
                    <a:pt x="23415" y="6732"/>
                  </a:cubicBezTo>
                  <a:cubicBezTo>
                    <a:pt x="24488" y="6732"/>
                    <a:pt x="24488" y="8098"/>
                    <a:pt x="25561" y="8098"/>
                  </a:cubicBezTo>
                  <a:cubicBezTo>
                    <a:pt x="26602" y="8098"/>
                    <a:pt x="26602" y="6732"/>
                    <a:pt x="27675" y="6732"/>
                  </a:cubicBezTo>
                  <a:cubicBezTo>
                    <a:pt x="28748" y="6732"/>
                    <a:pt x="28748" y="8098"/>
                    <a:pt x="29789" y="8098"/>
                  </a:cubicBezTo>
                  <a:lnTo>
                    <a:pt x="29854" y="8098"/>
                  </a:lnTo>
                  <a:lnTo>
                    <a:pt x="25789" y="1366"/>
                  </a:lnTo>
                  <a:cubicBezTo>
                    <a:pt x="25691" y="1399"/>
                    <a:pt x="25626" y="1399"/>
                    <a:pt x="25561" y="1399"/>
                  </a:cubicBezTo>
                  <a:cubicBezTo>
                    <a:pt x="24488" y="1399"/>
                    <a:pt x="24488" y="0"/>
                    <a:pt x="23415" y="0"/>
                  </a:cubicBezTo>
                  <a:cubicBezTo>
                    <a:pt x="22342" y="0"/>
                    <a:pt x="22342" y="1399"/>
                    <a:pt x="21301" y="1399"/>
                  </a:cubicBezTo>
                  <a:cubicBezTo>
                    <a:pt x="20228" y="1399"/>
                    <a:pt x="20228" y="0"/>
                    <a:pt x="19187" y="0"/>
                  </a:cubicBezTo>
                  <a:cubicBezTo>
                    <a:pt x="18114" y="0"/>
                    <a:pt x="18114" y="1399"/>
                    <a:pt x="17041" y="1399"/>
                  </a:cubicBezTo>
                  <a:cubicBezTo>
                    <a:pt x="15968" y="1399"/>
                    <a:pt x="15968" y="0"/>
                    <a:pt x="14927" y="0"/>
                  </a:cubicBezTo>
                  <a:cubicBezTo>
                    <a:pt x="13854" y="0"/>
                    <a:pt x="13854" y="1399"/>
                    <a:pt x="12781" y="1399"/>
                  </a:cubicBezTo>
                  <a:cubicBezTo>
                    <a:pt x="11740" y="1399"/>
                    <a:pt x="11740" y="0"/>
                    <a:pt x="10667" y="0"/>
                  </a:cubicBezTo>
                  <a:cubicBezTo>
                    <a:pt x="9594" y="0"/>
                    <a:pt x="9594" y="1399"/>
                    <a:pt x="8553" y="1399"/>
                  </a:cubicBezTo>
                  <a:cubicBezTo>
                    <a:pt x="7480" y="1399"/>
                    <a:pt x="7480" y="0"/>
                    <a:pt x="64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7059381" y="1783798"/>
              <a:ext cx="1170628" cy="1632939"/>
            </a:xfrm>
            <a:custGeom>
              <a:rect b="b" l="l" r="r" t="t"/>
              <a:pathLst>
                <a:path extrusionOk="0" h="41008" w="29398">
                  <a:moveTo>
                    <a:pt x="10634" y="0"/>
                  </a:moveTo>
                  <a:cubicBezTo>
                    <a:pt x="9788" y="0"/>
                    <a:pt x="9106" y="683"/>
                    <a:pt x="9106" y="1496"/>
                  </a:cubicBezTo>
                  <a:lnTo>
                    <a:pt x="9106" y="1756"/>
                  </a:lnTo>
                  <a:cubicBezTo>
                    <a:pt x="9106" y="2472"/>
                    <a:pt x="9626" y="3089"/>
                    <a:pt x="10341" y="3219"/>
                  </a:cubicBezTo>
                  <a:lnTo>
                    <a:pt x="10341" y="12292"/>
                  </a:lnTo>
                  <a:cubicBezTo>
                    <a:pt x="4358" y="14146"/>
                    <a:pt x="0" y="19707"/>
                    <a:pt x="0" y="26308"/>
                  </a:cubicBezTo>
                  <a:cubicBezTo>
                    <a:pt x="0" y="34438"/>
                    <a:pt x="6569" y="41007"/>
                    <a:pt x="14699" y="41007"/>
                  </a:cubicBezTo>
                  <a:cubicBezTo>
                    <a:pt x="22829" y="41007"/>
                    <a:pt x="29398" y="34438"/>
                    <a:pt x="29398" y="26308"/>
                  </a:cubicBezTo>
                  <a:cubicBezTo>
                    <a:pt x="29398" y="19707"/>
                    <a:pt x="25040" y="14146"/>
                    <a:pt x="19057" y="12292"/>
                  </a:cubicBezTo>
                  <a:lnTo>
                    <a:pt x="19057" y="3219"/>
                  </a:lnTo>
                  <a:cubicBezTo>
                    <a:pt x="19772" y="3089"/>
                    <a:pt x="20292" y="2472"/>
                    <a:pt x="20292" y="1756"/>
                  </a:cubicBezTo>
                  <a:lnTo>
                    <a:pt x="20292" y="1496"/>
                  </a:lnTo>
                  <a:cubicBezTo>
                    <a:pt x="20292" y="683"/>
                    <a:pt x="19609" y="0"/>
                    <a:pt x="18764" y="0"/>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7134225" y="2728600"/>
              <a:ext cx="1020375" cy="93175"/>
            </a:xfrm>
            <a:custGeom>
              <a:rect b="b" l="l" r="r" t="t"/>
              <a:pathLst>
                <a:path extrusionOk="0" h="3727" w="40815">
                  <a:moveTo>
                    <a:pt x="40815" y="1084"/>
                  </a:moveTo>
                  <a:lnTo>
                    <a:pt x="39731" y="0"/>
                  </a:lnTo>
                  <a:lnTo>
                    <a:pt x="1619" y="0"/>
                  </a:lnTo>
                  <a:lnTo>
                    <a:pt x="0" y="1060"/>
                  </a:lnTo>
                  <a:lnTo>
                    <a:pt x="1286" y="3727"/>
                  </a:lnTo>
                  <a:lnTo>
                    <a:pt x="39743" y="3727"/>
                  </a:lnTo>
                  <a:close/>
                </a:path>
              </a:pathLst>
            </a:custGeom>
            <a:solidFill>
              <a:schemeClr val="accent3"/>
            </a:solidFill>
            <a:ln>
              <a:noFill/>
            </a:ln>
          </p:spPr>
        </p:sp>
        <p:sp>
          <p:nvSpPr>
            <p:cNvPr id="69" name="Google Shape;69;p15"/>
            <p:cNvSpPr/>
            <p:nvPr/>
          </p:nvSpPr>
          <p:spPr>
            <a:xfrm>
              <a:off x="7181070" y="3020432"/>
              <a:ext cx="940190" cy="327639"/>
            </a:xfrm>
            <a:custGeom>
              <a:rect b="b" l="l" r="r" t="t"/>
              <a:pathLst>
                <a:path extrusionOk="0" h="8228" w="23611">
                  <a:moveTo>
                    <a:pt x="2993" y="0"/>
                  </a:moveTo>
                  <a:cubicBezTo>
                    <a:pt x="1952" y="0"/>
                    <a:pt x="1952" y="1399"/>
                    <a:pt x="879" y="1399"/>
                  </a:cubicBezTo>
                  <a:cubicBezTo>
                    <a:pt x="456" y="1399"/>
                    <a:pt x="229" y="1203"/>
                    <a:pt x="1" y="943"/>
                  </a:cubicBezTo>
                  <a:lnTo>
                    <a:pt x="1" y="943"/>
                  </a:lnTo>
                  <a:cubicBezTo>
                    <a:pt x="2115" y="5268"/>
                    <a:pt x="6537" y="8228"/>
                    <a:pt x="11643" y="8228"/>
                  </a:cubicBezTo>
                  <a:cubicBezTo>
                    <a:pt x="17041" y="8228"/>
                    <a:pt x="21659" y="4943"/>
                    <a:pt x="23610" y="260"/>
                  </a:cubicBezTo>
                  <a:lnTo>
                    <a:pt x="23610" y="260"/>
                  </a:lnTo>
                  <a:cubicBezTo>
                    <a:pt x="23122" y="651"/>
                    <a:pt x="22927" y="1399"/>
                    <a:pt x="22147" y="1399"/>
                  </a:cubicBezTo>
                  <a:cubicBezTo>
                    <a:pt x="21074" y="1399"/>
                    <a:pt x="21074" y="0"/>
                    <a:pt x="20000" y="0"/>
                  </a:cubicBezTo>
                  <a:cubicBezTo>
                    <a:pt x="18960" y="0"/>
                    <a:pt x="18960" y="1399"/>
                    <a:pt x="17887" y="1399"/>
                  </a:cubicBezTo>
                  <a:cubicBezTo>
                    <a:pt x="16814" y="1399"/>
                    <a:pt x="16814" y="0"/>
                    <a:pt x="15773" y="0"/>
                  </a:cubicBezTo>
                  <a:cubicBezTo>
                    <a:pt x="14700" y="0"/>
                    <a:pt x="14700" y="1399"/>
                    <a:pt x="13627" y="1399"/>
                  </a:cubicBezTo>
                  <a:cubicBezTo>
                    <a:pt x="12553" y="1399"/>
                    <a:pt x="12553" y="0"/>
                    <a:pt x="11513" y="0"/>
                  </a:cubicBezTo>
                  <a:cubicBezTo>
                    <a:pt x="10440" y="0"/>
                    <a:pt x="10440" y="1399"/>
                    <a:pt x="9367" y="1399"/>
                  </a:cubicBezTo>
                  <a:cubicBezTo>
                    <a:pt x="8326" y="1399"/>
                    <a:pt x="8326" y="0"/>
                    <a:pt x="7253" y="0"/>
                  </a:cubicBezTo>
                  <a:cubicBezTo>
                    <a:pt x="6180" y="0"/>
                    <a:pt x="6180" y="1399"/>
                    <a:pt x="5139" y="1399"/>
                  </a:cubicBezTo>
                  <a:cubicBezTo>
                    <a:pt x="4066" y="1399"/>
                    <a:pt x="4066" y="0"/>
                    <a:pt x="29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7129304" y="2753682"/>
              <a:ext cx="1032095" cy="322462"/>
            </a:xfrm>
            <a:custGeom>
              <a:rect b="b" l="l" r="r" t="t"/>
              <a:pathLst>
                <a:path extrusionOk="0" h="8098" w="25919">
                  <a:moveTo>
                    <a:pt x="130" y="0"/>
                  </a:moveTo>
                  <a:cubicBezTo>
                    <a:pt x="33" y="651"/>
                    <a:pt x="0" y="1301"/>
                    <a:pt x="0" y="1951"/>
                  </a:cubicBezTo>
                  <a:cubicBezTo>
                    <a:pt x="0" y="4000"/>
                    <a:pt x="455" y="5919"/>
                    <a:pt x="1301" y="7642"/>
                  </a:cubicBezTo>
                  <a:cubicBezTo>
                    <a:pt x="1529" y="7902"/>
                    <a:pt x="1756" y="8098"/>
                    <a:pt x="2179" y="8098"/>
                  </a:cubicBezTo>
                  <a:cubicBezTo>
                    <a:pt x="3252" y="8098"/>
                    <a:pt x="3252" y="6699"/>
                    <a:pt x="4293" y="6699"/>
                  </a:cubicBezTo>
                  <a:cubicBezTo>
                    <a:pt x="5366" y="6699"/>
                    <a:pt x="5366" y="8098"/>
                    <a:pt x="6439" y="8098"/>
                  </a:cubicBezTo>
                  <a:cubicBezTo>
                    <a:pt x="7480" y="8098"/>
                    <a:pt x="7480" y="6699"/>
                    <a:pt x="8553" y="6699"/>
                  </a:cubicBezTo>
                  <a:cubicBezTo>
                    <a:pt x="9626" y="6699"/>
                    <a:pt x="9626" y="8098"/>
                    <a:pt x="10667" y="8098"/>
                  </a:cubicBezTo>
                  <a:cubicBezTo>
                    <a:pt x="11740" y="8098"/>
                    <a:pt x="11740" y="6699"/>
                    <a:pt x="12813" y="6699"/>
                  </a:cubicBezTo>
                  <a:cubicBezTo>
                    <a:pt x="13886" y="6699"/>
                    <a:pt x="13886" y="8098"/>
                    <a:pt x="14927" y="8098"/>
                  </a:cubicBezTo>
                  <a:cubicBezTo>
                    <a:pt x="16000" y="8098"/>
                    <a:pt x="16000" y="6699"/>
                    <a:pt x="17040" y="6699"/>
                  </a:cubicBezTo>
                  <a:cubicBezTo>
                    <a:pt x="18114" y="6699"/>
                    <a:pt x="18114" y="8098"/>
                    <a:pt x="19187" y="8098"/>
                  </a:cubicBezTo>
                  <a:cubicBezTo>
                    <a:pt x="20260" y="8098"/>
                    <a:pt x="20260" y="6699"/>
                    <a:pt x="21300" y="6699"/>
                  </a:cubicBezTo>
                  <a:cubicBezTo>
                    <a:pt x="22374" y="6699"/>
                    <a:pt x="22374" y="8098"/>
                    <a:pt x="23447" y="8098"/>
                  </a:cubicBezTo>
                  <a:cubicBezTo>
                    <a:pt x="24227" y="8098"/>
                    <a:pt x="24422" y="7350"/>
                    <a:pt x="24910" y="6959"/>
                  </a:cubicBezTo>
                  <a:cubicBezTo>
                    <a:pt x="25561" y="5431"/>
                    <a:pt x="25918" y="3740"/>
                    <a:pt x="25918" y="1951"/>
                  </a:cubicBezTo>
                  <a:cubicBezTo>
                    <a:pt x="25918" y="1301"/>
                    <a:pt x="25853" y="651"/>
                    <a:pt x="25756" y="33"/>
                  </a:cubicBezTo>
                  <a:cubicBezTo>
                    <a:pt x="25691" y="0"/>
                    <a:pt x="25626" y="0"/>
                    <a:pt x="25561" y="0"/>
                  </a:cubicBezTo>
                  <a:cubicBezTo>
                    <a:pt x="24487" y="0"/>
                    <a:pt x="24487" y="1399"/>
                    <a:pt x="23447" y="1399"/>
                  </a:cubicBezTo>
                  <a:cubicBezTo>
                    <a:pt x="22374" y="1399"/>
                    <a:pt x="22374" y="0"/>
                    <a:pt x="21300" y="0"/>
                  </a:cubicBezTo>
                  <a:cubicBezTo>
                    <a:pt x="20260" y="0"/>
                    <a:pt x="20260" y="1399"/>
                    <a:pt x="19187" y="1399"/>
                  </a:cubicBezTo>
                  <a:cubicBezTo>
                    <a:pt x="18114" y="1399"/>
                    <a:pt x="18114" y="0"/>
                    <a:pt x="17073" y="0"/>
                  </a:cubicBezTo>
                  <a:cubicBezTo>
                    <a:pt x="16000" y="0"/>
                    <a:pt x="16000" y="1399"/>
                    <a:pt x="14927" y="1399"/>
                  </a:cubicBezTo>
                  <a:cubicBezTo>
                    <a:pt x="13853" y="1399"/>
                    <a:pt x="13853" y="0"/>
                    <a:pt x="12813" y="0"/>
                  </a:cubicBezTo>
                  <a:cubicBezTo>
                    <a:pt x="11740" y="0"/>
                    <a:pt x="11740" y="1399"/>
                    <a:pt x="10667" y="1399"/>
                  </a:cubicBezTo>
                  <a:cubicBezTo>
                    <a:pt x="9626" y="1399"/>
                    <a:pt x="9626" y="0"/>
                    <a:pt x="8553" y="0"/>
                  </a:cubicBezTo>
                  <a:cubicBezTo>
                    <a:pt x="7480" y="0"/>
                    <a:pt x="7480" y="1399"/>
                    <a:pt x="6439" y="1399"/>
                  </a:cubicBezTo>
                  <a:cubicBezTo>
                    <a:pt x="5366" y="1399"/>
                    <a:pt x="5366" y="0"/>
                    <a:pt x="4293" y="0"/>
                  </a:cubicBezTo>
                  <a:cubicBezTo>
                    <a:pt x="3252" y="0"/>
                    <a:pt x="3252" y="1399"/>
                    <a:pt x="2179" y="1399"/>
                  </a:cubicBezTo>
                  <a:cubicBezTo>
                    <a:pt x="1138" y="1399"/>
                    <a:pt x="1106" y="98"/>
                    <a:pt x="1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7134481" y="2486931"/>
              <a:ext cx="1020427" cy="322462"/>
            </a:xfrm>
            <a:custGeom>
              <a:rect b="b" l="l" r="r" t="t"/>
              <a:pathLst>
                <a:path extrusionOk="0" h="8098" w="25626">
                  <a:moveTo>
                    <a:pt x="4163" y="0"/>
                  </a:moveTo>
                  <a:cubicBezTo>
                    <a:pt x="3122" y="0"/>
                    <a:pt x="3122" y="1333"/>
                    <a:pt x="2114" y="1366"/>
                  </a:cubicBezTo>
                  <a:cubicBezTo>
                    <a:pt x="1041" y="2927"/>
                    <a:pt x="293" y="4748"/>
                    <a:pt x="0" y="6699"/>
                  </a:cubicBezTo>
                  <a:cubicBezTo>
                    <a:pt x="976" y="6797"/>
                    <a:pt x="1008" y="8098"/>
                    <a:pt x="2049" y="8098"/>
                  </a:cubicBezTo>
                  <a:cubicBezTo>
                    <a:pt x="3122" y="8098"/>
                    <a:pt x="3122" y="6699"/>
                    <a:pt x="4163" y="6699"/>
                  </a:cubicBezTo>
                  <a:cubicBezTo>
                    <a:pt x="5236" y="6699"/>
                    <a:pt x="5236" y="8098"/>
                    <a:pt x="6309" y="8098"/>
                  </a:cubicBezTo>
                  <a:cubicBezTo>
                    <a:pt x="7350" y="8098"/>
                    <a:pt x="7350" y="6699"/>
                    <a:pt x="8423" y="6699"/>
                  </a:cubicBezTo>
                  <a:cubicBezTo>
                    <a:pt x="9496" y="6699"/>
                    <a:pt x="9496" y="8098"/>
                    <a:pt x="10537" y="8098"/>
                  </a:cubicBezTo>
                  <a:cubicBezTo>
                    <a:pt x="11610" y="8098"/>
                    <a:pt x="11610" y="6699"/>
                    <a:pt x="12683" y="6699"/>
                  </a:cubicBezTo>
                  <a:cubicBezTo>
                    <a:pt x="13756" y="6699"/>
                    <a:pt x="13756" y="8098"/>
                    <a:pt x="14797" y="8098"/>
                  </a:cubicBezTo>
                  <a:cubicBezTo>
                    <a:pt x="15870" y="8098"/>
                    <a:pt x="15870" y="6699"/>
                    <a:pt x="16943" y="6699"/>
                  </a:cubicBezTo>
                  <a:cubicBezTo>
                    <a:pt x="17984" y="6699"/>
                    <a:pt x="17984" y="8098"/>
                    <a:pt x="19057" y="8098"/>
                  </a:cubicBezTo>
                  <a:cubicBezTo>
                    <a:pt x="20130" y="8098"/>
                    <a:pt x="20130" y="6699"/>
                    <a:pt x="21170" y="6699"/>
                  </a:cubicBezTo>
                  <a:cubicBezTo>
                    <a:pt x="22244" y="6699"/>
                    <a:pt x="22244" y="8098"/>
                    <a:pt x="23317" y="8098"/>
                  </a:cubicBezTo>
                  <a:cubicBezTo>
                    <a:pt x="24357" y="8098"/>
                    <a:pt x="24357" y="6699"/>
                    <a:pt x="25431" y="6699"/>
                  </a:cubicBezTo>
                  <a:cubicBezTo>
                    <a:pt x="25496" y="6699"/>
                    <a:pt x="25561" y="6699"/>
                    <a:pt x="25626" y="6732"/>
                  </a:cubicBezTo>
                  <a:cubicBezTo>
                    <a:pt x="25333" y="4748"/>
                    <a:pt x="24585" y="2927"/>
                    <a:pt x="23512" y="1366"/>
                  </a:cubicBezTo>
                  <a:cubicBezTo>
                    <a:pt x="23447" y="1366"/>
                    <a:pt x="23382" y="1398"/>
                    <a:pt x="23317" y="1398"/>
                  </a:cubicBezTo>
                  <a:cubicBezTo>
                    <a:pt x="22244" y="1398"/>
                    <a:pt x="22244" y="0"/>
                    <a:pt x="21170" y="0"/>
                  </a:cubicBezTo>
                  <a:cubicBezTo>
                    <a:pt x="20130" y="0"/>
                    <a:pt x="20130" y="1398"/>
                    <a:pt x="19057" y="1398"/>
                  </a:cubicBezTo>
                  <a:cubicBezTo>
                    <a:pt x="17984" y="1398"/>
                    <a:pt x="17984" y="0"/>
                    <a:pt x="16943" y="0"/>
                  </a:cubicBezTo>
                  <a:cubicBezTo>
                    <a:pt x="15870" y="0"/>
                    <a:pt x="15870" y="1398"/>
                    <a:pt x="14797" y="1398"/>
                  </a:cubicBezTo>
                  <a:cubicBezTo>
                    <a:pt x="13723" y="1398"/>
                    <a:pt x="13723" y="0"/>
                    <a:pt x="12683" y="0"/>
                  </a:cubicBezTo>
                  <a:cubicBezTo>
                    <a:pt x="11610" y="0"/>
                    <a:pt x="11610" y="1398"/>
                    <a:pt x="10537" y="1398"/>
                  </a:cubicBezTo>
                  <a:cubicBezTo>
                    <a:pt x="9496" y="1398"/>
                    <a:pt x="9496" y="0"/>
                    <a:pt x="8423" y="0"/>
                  </a:cubicBezTo>
                  <a:cubicBezTo>
                    <a:pt x="7350" y="0"/>
                    <a:pt x="7350" y="1398"/>
                    <a:pt x="6309" y="1398"/>
                  </a:cubicBezTo>
                  <a:cubicBezTo>
                    <a:pt x="5236" y="1398"/>
                    <a:pt x="5236" y="0"/>
                    <a:pt x="41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7477607" y="2303044"/>
              <a:ext cx="129534" cy="128220"/>
            </a:xfrm>
            <a:custGeom>
              <a:rect b="b" l="l" r="r" t="t"/>
              <a:pathLst>
                <a:path extrusionOk="0" h="3220" w="3253">
                  <a:moveTo>
                    <a:pt x="1627" y="0"/>
                  </a:moveTo>
                  <a:cubicBezTo>
                    <a:pt x="716" y="0"/>
                    <a:pt x="1" y="716"/>
                    <a:pt x="1" y="1594"/>
                  </a:cubicBezTo>
                  <a:cubicBezTo>
                    <a:pt x="1" y="2504"/>
                    <a:pt x="749" y="3220"/>
                    <a:pt x="1627" y="3220"/>
                  </a:cubicBezTo>
                  <a:cubicBezTo>
                    <a:pt x="2537" y="3220"/>
                    <a:pt x="3253" y="2504"/>
                    <a:pt x="3253" y="1594"/>
                  </a:cubicBezTo>
                  <a:cubicBezTo>
                    <a:pt x="3253" y="716"/>
                    <a:pt x="2537" y="0"/>
                    <a:pt x="16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7185400" y="2990675"/>
              <a:ext cx="934075" cy="118425"/>
            </a:xfrm>
            <a:custGeom>
              <a:rect b="b" l="l" r="r" t="t"/>
              <a:pathLst>
                <a:path extrusionOk="0" h="4737" w="37363">
                  <a:moveTo>
                    <a:pt x="0" y="2971"/>
                  </a:moveTo>
                  <a:lnTo>
                    <a:pt x="1795" y="0"/>
                  </a:lnTo>
                  <a:lnTo>
                    <a:pt x="37012" y="0"/>
                  </a:lnTo>
                  <a:lnTo>
                    <a:pt x="37363" y="1674"/>
                  </a:lnTo>
                  <a:lnTo>
                    <a:pt x="36482" y="3118"/>
                  </a:lnTo>
                  <a:lnTo>
                    <a:pt x="34276" y="4678"/>
                  </a:lnTo>
                  <a:lnTo>
                    <a:pt x="1265" y="4737"/>
                  </a:lnTo>
                  <a:close/>
                </a:path>
              </a:pathLst>
            </a:custGeom>
            <a:solidFill>
              <a:schemeClr val="accent3"/>
            </a:solidFill>
            <a:ln>
              <a:noFill/>
            </a:ln>
          </p:spPr>
        </p:sp>
        <p:sp>
          <p:nvSpPr>
            <p:cNvPr id="74" name="Google Shape;74;p15"/>
            <p:cNvSpPr/>
            <p:nvPr/>
          </p:nvSpPr>
          <p:spPr>
            <a:xfrm>
              <a:off x="7499627" y="2313397"/>
              <a:ext cx="64787" cy="64787"/>
            </a:xfrm>
            <a:custGeom>
              <a:rect b="b" l="l" r="r" t="t"/>
              <a:pathLst>
                <a:path extrusionOk="0" h="1627" w="1627">
                  <a:moveTo>
                    <a:pt x="814" y="1"/>
                  </a:moveTo>
                  <a:cubicBezTo>
                    <a:pt x="358" y="1"/>
                    <a:pt x="1" y="358"/>
                    <a:pt x="1" y="814"/>
                  </a:cubicBezTo>
                  <a:cubicBezTo>
                    <a:pt x="1" y="1269"/>
                    <a:pt x="358" y="1626"/>
                    <a:pt x="814" y="1626"/>
                  </a:cubicBezTo>
                  <a:cubicBezTo>
                    <a:pt x="1269" y="1626"/>
                    <a:pt x="1627" y="1269"/>
                    <a:pt x="1627" y="814"/>
                  </a:cubicBezTo>
                  <a:cubicBezTo>
                    <a:pt x="1627" y="358"/>
                    <a:pt x="1269" y="1"/>
                    <a:pt x="814"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7662808" y="2238298"/>
              <a:ext cx="91984" cy="91984"/>
            </a:xfrm>
            <a:custGeom>
              <a:rect b="b" l="l" r="r" t="t"/>
              <a:pathLst>
                <a:path extrusionOk="0" h="2310" w="2310">
                  <a:moveTo>
                    <a:pt x="1138" y="0"/>
                  </a:moveTo>
                  <a:cubicBezTo>
                    <a:pt x="488" y="0"/>
                    <a:pt x="0" y="521"/>
                    <a:pt x="0" y="1139"/>
                  </a:cubicBezTo>
                  <a:cubicBezTo>
                    <a:pt x="0" y="1789"/>
                    <a:pt x="520" y="2309"/>
                    <a:pt x="1138" y="2309"/>
                  </a:cubicBezTo>
                  <a:cubicBezTo>
                    <a:pt x="1789" y="2309"/>
                    <a:pt x="2309" y="1789"/>
                    <a:pt x="2309" y="1139"/>
                  </a:cubicBezTo>
                  <a:cubicBezTo>
                    <a:pt x="2309" y="521"/>
                    <a:pt x="1789" y="0"/>
                    <a:pt x="11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7699044" y="2404026"/>
              <a:ext cx="73866" cy="73866"/>
            </a:xfrm>
            <a:custGeom>
              <a:rect b="b" l="l" r="r" t="t"/>
              <a:pathLst>
                <a:path extrusionOk="0" h="1855" w="1855">
                  <a:moveTo>
                    <a:pt x="911" y="1"/>
                  </a:moveTo>
                  <a:cubicBezTo>
                    <a:pt x="423" y="1"/>
                    <a:pt x="1" y="424"/>
                    <a:pt x="1" y="911"/>
                  </a:cubicBezTo>
                  <a:cubicBezTo>
                    <a:pt x="1" y="1432"/>
                    <a:pt x="423" y="1854"/>
                    <a:pt x="911" y="1854"/>
                  </a:cubicBezTo>
                  <a:cubicBezTo>
                    <a:pt x="1432" y="1854"/>
                    <a:pt x="1854" y="1432"/>
                    <a:pt x="1854" y="911"/>
                  </a:cubicBezTo>
                  <a:cubicBezTo>
                    <a:pt x="1854" y="424"/>
                    <a:pt x="1432" y="1"/>
                    <a:pt x="9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7680926" y="2247377"/>
              <a:ext cx="45355" cy="45355"/>
            </a:xfrm>
            <a:custGeom>
              <a:rect b="b" l="l" r="r" t="t"/>
              <a:pathLst>
                <a:path extrusionOk="0" h="1139" w="1139">
                  <a:moveTo>
                    <a:pt x="586" y="0"/>
                  </a:moveTo>
                  <a:cubicBezTo>
                    <a:pt x="261" y="0"/>
                    <a:pt x="0" y="260"/>
                    <a:pt x="0" y="585"/>
                  </a:cubicBezTo>
                  <a:cubicBezTo>
                    <a:pt x="0" y="878"/>
                    <a:pt x="261" y="1138"/>
                    <a:pt x="586" y="1138"/>
                  </a:cubicBezTo>
                  <a:cubicBezTo>
                    <a:pt x="878" y="1138"/>
                    <a:pt x="1139" y="911"/>
                    <a:pt x="1139" y="585"/>
                  </a:cubicBezTo>
                  <a:cubicBezTo>
                    <a:pt x="1139" y="260"/>
                    <a:pt x="878" y="0"/>
                    <a:pt x="58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7708123" y="2413105"/>
              <a:ext cx="37590" cy="36316"/>
            </a:xfrm>
            <a:custGeom>
              <a:rect b="b" l="l" r="r" t="t"/>
              <a:pathLst>
                <a:path extrusionOk="0" h="912" w="944">
                  <a:moveTo>
                    <a:pt x="456" y="1"/>
                  </a:moveTo>
                  <a:cubicBezTo>
                    <a:pt x="228" y="1"/>
                    <a:pt x="0" y="196"/>
                    <a:pt x="0" y="456"/>
                  </a:cubicBezTo>
                  <a:cubicBezTo>
                    <a:pt x="0" y="716"/>
                    <a:pt x="228" y="911"/>
                    <a:pt x="456" y="911"/>
                  </a:cubicBezTo>
                  <a:cubicBezTo>
                    <a:pt x="716" y="911"/>
                    <a:pt x="943" y="716"/>
                    <a:pt x="943" y="456"/>
                  </a:cubicBezTo>
                  <a:cubicBezTo>
                    <a:pt x="943" y="196"/>
                    <a:pt x="716" y="1"/>
                    <a:pt x="456"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7542353" y="2126923"/>
              <a:ext cx="73866" cy="73866"/>
            </a:xfrm>
            <a:custGeom>
              <a:rect b="b" l="l" r="r" t="t"/>
              <a:pathLst>
                <a:path extrusionOk="0" h="1855" w="1855">
                  <a:moveTo>
                    <a:pt x="944" y="1"/>
                  </a:moveTo>
                  <a:cubicBezTo>
                    <a:pt x="424" y="1"/>
                    <a:pt x="1" y="423"/>
                    <a:pt x="1" y="944"/>
                  </a:cubicBezTo>
                  <a:cubicBezTo>
                    <a:pt x="1" y="1464"/>
                    <a:pt x="424" y="1854"/>
                    <a:pt x="944" y="1854"/>
                  </a:cubicBezTo>
                  <a:cubicBezTo>
                    <a:pt x="1432" y="1854"/>
                    <a:pt x="1854" y="1464"/>
                    <a:pt x="1854" y="944"/>
                  </a:cubicBezTo>
                  <a:cubicBezTo>
                    <a:pt x="1854" y="423"/>
                    <a:pt x="1432" y="1"/>
                    <a:pt x="9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7551432" y="2136001"/>
              <a:ext cx="37590" cy="37590"/>
            </a:xfrm>
            <a:custGeom>
              <a:rect b="b" l="l" r="r" t="t"/>
              <a:pathLst>
                <a:path extrusionOk="0" h="944" w="944">
                  <a:moveTo>
                    <a:pt x="456" y="0"/>
                  </a:moveTo>
                  <a:cubicBezTo>
                    <a:pt x="228" y="0"/>
                    <a:pt x="0" y="228"/>
                    <a:pt x="0" y="488"/>
                  </a:cubicBezTo>
                  <a:cubicBezTo>
                    <a:pt x="0" y="748"/>
                    <a:pt x="228" y="943"/>
                    <a:pt x="456" y="943"/>
                  </a:cubicBezTo>
                  <a:cubicBezTo>
                    <a:pt x="716" y="943"/>
                    <a:pt x="944" y="748"/>
                    <a:pt x="944" y="488"/>
                  </a:cubicBezTo>
                  <a:cubicBezTo>
                    <a:pt x="944" y="228"/>
                    <a:pt x="716" y="0"/>
                    <a:pt x="45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6746000" y="1271002"/>
              <a:ext cx="110102" cy="2907139"/>
            </a:xfrm>
            <a:custGeom>
              <a:rect b="b" l="l" r="r" t="t"/>
              <a:pathLst>
                <a:path extrusionOk="0" h="73007" w="2765">
                  <a:moveTo>
                    <a:pt x="1269" y="0"/>
                  </a:moveTo>
                  <a:cubicBezTo>
                    <a:pt x="586" y="0"/>
                    <a:pt x="0" y="586"/>
                    <a:pt x="0" y="1301"/>
                  </a:cubicBezTo>
                  <a:lnTo>
                    <a:pt x="0" y="71738"/>
                  </a:lnTo>
                  <a:cubicBezTo>
                    <a:pt x="0" y="72421"/>
                    <a:pt x="586" y="73007"/>
                    <a:pt x="1269" y="73007"/>
                  </a:cubicBezTo>
                  <a:lnTo>
                    <a:pt x="1464" y="73007"/>
                  </a:lnTo>
                  <a:cubicBezTo>
                    <a:pt x="2179" y="73007"/>
                    <a:pt x="2764" y="72421"/>
                    <a:pt x="2764" y="71738"/>
                  </a:cubicBezTo>
                  <a:lnTo>
                    <a:pt x="2764" y="1301"/>
                  </a:lnTo>
                  <a:cubicBezTo>
                    <a:pt x="2764" y="586"/>
                    <a:pt x="2179" y="0"/>
                    <a:pt x="1464"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6077827" y="4105554"/>
              <a:ext cx="1446461" cy="199458"/>
            </a:xfrm>
            <a:custGeom>
              <a:rect b="b" l="l" r="r" t="t"/>
              <a:pathLst>
                <a:path extrusionOk="0" h="5009" w="36325">
                  <a:moveTo>
                    <a:pt x="3545" y="1"/>
                  </a:moveTo>
                  <a:cubicBezTo>
                    <a:pt x="1756" y="1"/>
                    <a:pt x="228" y="1301"/>
                    <a:pt x="65" y="3057"/>
                  </a:cubicBezTo>
                  <a:cubicBezTo>
                    <a:pt x="0" y="3578"/>
                    <a:pt x="65" y="4066"/>
                    <a:pt x="228" y="4521"/>
                  </a:cubicBezTo>
                  <a:cubicBezTo>
                    <a:pt x="358" y="4813"/>
                    <a:pt x="651" y="5009"/>
                    <a:pt x="976" y="5009"/>
                  </a:cubicBezTo>
                  <a:lnTo>
                    <a:pt x="4293" y="5009"/>
                  </a:lnTo>
                  <a:cubicBezTo>
                    <a:pt x="4618" y="5009"/>
                    <a:pt x="4943" y="4813"/>
                    <a:pt x="5073" y="4488"/>
                  </a:cubicBezTo>
                  <a:cubicBezTo>
                    <a:pt x="5496" y="3643"/>
                    <a:pt x="6341" y="3057"/>
                    <a:pt x="7317" y="3057"/>
                  </a:cubicBezTo>
                  <a:lnTo>
                    <a:pt x="28975" y="3057"/>
                  </a:lnTo>
                  <a:cubicBezTo>
                    <a:pt x="30048" y="3057"/>
                    <a:pt x="30959" y="3708"/>
                    <a:pt x="31317" y="4651"/>
                  </a:cubicBezTo>
                  <a:cubicBezTo>
                    <a:pt x="31382" y="4879"/>
                    <a:pt x="31609" y="5009"/>
                    <a:pt x="31869" y="5009"/>
                  </a:cubicBezTo>
                  <a:lnTo>
                    <a:pt x="35479" y="5009"/>
                  </a:lnTo>
                  <a:cubicBezTo>
                    <a:pt x="35707" y="5009"/>
                    <a:pt x="35934" y="4879"/>
                    <a:pt x="36032" y="4651"/>
                  </a:cubicBezTo>
                  <a:cubicBezTo>
                    <a:pt x="36227" y="4163"/>
                    <a:pt x="36325" y="3643"/>
                    <a:pt x="36260" y="3057"/>
                  </a:cubicBezTo>
                  <a:cubicBezTo>
                    <a:pt x="36097" y="1301"/>
                    <a:pt x="34569" y="1"/>
                    <a:pt x="32780"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6796492" y="2892214"/>
              <a:ext cx="1566917" cy="44081"/>
            </a:xfrm>
            <a:custGeom>
              <a:rect b="b" l="l" r="r" t="t"/>
              <a:pathLst>
                <a:path extrusionOk="0" h="1107" w="39350">
                  <a:moveTo>
                    <a:pt x="488" y="1"/>
                  </a:moveTo>
                  <a:cubicBezTo>
                    <a:pt x="228" y="1"/>
                    <a:pt x="1" y="196"/>
                    <a:pt x="1" y="456"/>
                  </a:cubicBezTo>
                  <a:lnTo>
                    <a:pt x="1" y="651"/>
                  </a:lnTo>
                  <a:cubicBezTo>
                    <a:pt x="1" y="911"/>
                    <a:pt x="228" y="1106"/>
                    <a:pt x="488" y="1106"/>
                  </a:cubicBezTo>
                  <a:lnTo>
                    <a:pt x="38894" y="1106"/>
                  </a:lnTo>
                  <a:cubicBezTo>
                    <a:pt x="39154" y="1106"/>
                    <a:pt x="39349" y="911"/>
                    <a:pt x="39349" y="651"/>
                  </a:cubicBezTo>
                  <a:lnTo>
                    <a:pt x="39349" y="456"/>
                  </a:lnTo>
                  <a:cubicBezTo>
                    <a:pt x="39349" y="196"/>
                    <a:pt x="39154" y="1"/>
                    <a:pt x="38894"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7007576" y="2858566"/>
              <a:ext cx="1239278" cy="111377"/>
            </a:xfrm>
            <a:custGeom>
              <a:rect b="b" l="l" r="r" t="t"/>
              <a:pathLst>
                <a:path extrusionOk="0" h="2797" w="31122">
                  <a:moveTo>
                    <a:pt x="846" y="0"/>
                  </a:moveTo>
                  <a:cubicBezTo>
                    <a:pt x="390" y="0"/>
                    <a:pt x="0" y="390"/>
                    <a:pt x="0" y="846"/>
                  </a:cubicBezTo>
                  <a:lnTo>
                    <a:pt x="0" y="1951"/>
                  </a:lnTo>
                  <a:cubicBezTo>
                    <a:pt x="0" y="2407"/>
                    <a:pt x="390" y="2797"/>
                    <a:pt x="846" y="2797"/>
                  </a:cubicBezTo>
                  <a:lnTo>
                    <a:pt x="30309" y="2797"/>
                  </a:lnTo>
                  <a:cubicBezTo>
                    <a:pt x="30764" y="2797"/>
                    <a:pt x="31122" y="2407"/>
                    <a:pt x="31122" y="1951"/>
                  </a:cubicBezTo>
                  <a:lnTo>
                    <a:pt x="31122" y="846"/>
                  </a:lnTo>
                  <a:cubicBezTo>
                    <a:pt x="31122" y="390"/>
                    <a:pt x="30731" y="0"/>
                    <a:pt x="30309"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6713627" y="2826193"/>
              <a:ext cx="174850" cy="176124"/>
            </a:xfrm>
            <a:custGeom>
              <a:rect b="b" l="l" r="r" t="t"/>
              <a:pathLst>
                <a:path extrusionOk="0" h="4423" w="4391">
                  <a:moveTo>
                    <a:pt x="2179" y="0"/>
                  </a:moveTo>
                  <a:cubicBezTo>
                    <a:pt x="976" y="0"/>
                    <a:pt x="0" y="1008"/>
                    <a:pt x="0" y="2212"/>
                  </a:cubicBezTo>
                  <a:cubicBezTo>
                    <a:pt x="0" y="3415"/>
                    <a:pt x="976" y="4423"/>
                    <a:pt x="2179" y="4423"/>
                  </a:cubicBezTo>
                  <a:cubicBezTo>
                    <a:pt x="3415" y="4423"/>
                    <a:pt x="4390" y="3415"/>
                    <a:pt x="4390" y="2212"/>
                  </a:cubicBezTo>
                  <a:cubicBezTo>
                    <a:pt x="4390" y="1008"/>
                    <a:pt x="3415" y="0"/>
                    <a:pt x="2179"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6740824" y="2862429"/>
              <a:ext cx="120455" cy="103651"/>
            </a:xfrm>
            <a:custGeom>
              <a:rect b="b" l="l" r="r" t="t"/>
              <a:pathLst>
                <a:path extrusionOk="0" h="2603" w="3025">
                  <a:moveTo>
                    <a:pt x="748" y="1"/>
                  </a:moveTo>
                  <a:lnTo>
                    <a:pt x="0" y="1302"/>
                  </a:lnTo>
                  <a:lnTo>
                    <a:pt x="748" y="2602"/>
                  </a:lnTo>
                  <a:lnTo>
                    <a:pt x="2277" y="2602"/>
                  </a:lnTo>
                  <a:lnTo>
                    <a:pt x="3025" y="1302"/>
                  </a:lnTo>
                  <a:lnTo>
                    <a:pt x="2277" y="1"/>
                  </a:ln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5598677" y="1614127"/>
              <a:ext cx="1201768" cy="45395"/>
            </a:xfrm>
            <a:custGeom>
              <a:rect b="b" l="l" r="r" t="t"/>
              <a:pathLst>
                <a:path extrusionOk="0" h="1140" w="30180">
                  <a:moveTo>
                    <a:pt x="489" y="1"/>
                  </a:moveTo>
                  <a:cubicBezTo>
                    <a:pt x="229" y="1"/>
                    <a:pt x="1" y="229"/>
                    <a:pt x="1" y="489"/>
                  </a:cubicBezTo>
                  <a:lnTo>
                    <a:pt x="1" y="684"/>
                  </a:lnTo>
                  <a:cubicBezTo>
                    <a:pt x="1" y="944"/>
                    <a:pt x="229" y="1139"/>
                    <a:pt x="489" y="1139"/>
                  </a:cubicBezTo>
                  <a:lnTo>
                    <a:pt x="29724" y="1139"/>
                  </a:lnTo>
                  <a:cubicBezTo>
                    <a:pt x="29984" y="1139"/>
                    <a:pt x="30179" y="944"/>
                    <a:pt x="30179" y="684"/>
                  </a:cubicBezTo>
                  <a:lnTo>
                    <a:pt x="30179" y="489"/>
                  </a:lnTo>
                  <a:cubicBezTo>
                    <a:pt x="30179" y="229"/>
                    <a:pt x="29984" y="1"/>
                    <a:pt x="29724"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5706190" y="1581754"/>
              <a:ext cx="494684" cy="111416"/>
            </a:xfrm>
            <a:custGeom>
              <a:rect b="b" l="l" r="r" t="t"/>
              <a:pathLst>
                <a:path extrusionOk="0" h="2798" w="12423">
                  <a:moveTo>
                    <a:pt x="813" y="1"/>
                  </a:moveTo>
                  <a:cubicBezTo>
                    <a:pt x="358" y="1"/>
                    <a:pt x="0" y="359"/>
                    <a:pt x="0" y="814"/>
                  </a:cubicBezTo>
                  <a:lnTo>
                    <a:pt x="0" y="1985"/>
                  </a:lnTo>
                  <a:cubicBezTo>
                    <a:pt x="0" y="2440"/>
                    <a:pt x="358" y="2798"/>
                    <a:pt x="813" y="2798"/>
                  </a:cubicBezTo>
                  <a:lnTo>
                    <a:pt x="11610" y="2798"/>
                  </a:lnTo>
                  <a:cubicBezTo>
                    <a:pt x="12065" y="2798"/>
                    <a:pt x="12423" y="2440"/>
                    <a:pt x="12423" y="1985"/>
                  </a:cubicBezTo>
                  <a:lnTo>
                    <a:pt x="12423" y="814"/>
                  </a:lnTo>
                  <a:cubicBezTo>
                    <a:pt x="12423" y="359"/>
                    <a:pt x="12065" y="1"/>
                    <a:pt x="11610"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6711039" y="1549380"/>
              <a:ext cx="174850" cy="174889"/>
            </a:xfrm>
            <a:custGeom>
              <a:rect b="b" l="l" r="r" t="t"/>
              <a:pathLst>
                <a:path extrusionOk="0" h="4392" w="4391">
                  <a:moveTo>
                    <a:pt x="2179" y="1"/>
                  </a:moveTo>
                  <a:cubicBezTo>
                    <a:pt x="976" y="1"/>
                    <a:pt x="0" y="977"/>
                    <a:pt x="0" y="2212"/>
                  </a:cubicBezTo>
                  <a:cubicBezTo>
                    <a:pt x="0" y="3416"/>
                    <a:pt x="976" y="4391"/>
                    <a:pt x="2179" y="4391"/>
                  </a:cubicBezTo>
                  <a:cubicBezTo>
                    <a:pt x="3415" y="4391"/>
                    <a:pt x="4390" y="3416"/>
                    <a:pt x="4390" y="2212"/>
                  </a:cubicBezTo>
                  <a:cubicBezTo>
                    <a:pt x="4390" y="977"/>
                    <a:pt x="3415" y="1"/>
                    <a:pt x="2179"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6738236" y="1585656"/>
              <a:ext cx="120455" cy="103651"/>
            </a:xfrm>
            <a:custGeom>
              <a:rect b="b" l="l" r="r" t="t"/>
              <a:pathLst>
                <a:path extrusionOk="0" h="2603" w="3025">
                  <a:moveTo>
                    <a:pt x="748" y="1"/>
                  </a:moveTo>
                  <a:lnTo>
                    <a:pt x="0" y="1301"/>
                  </a:lnTo>
                  <a:lnTo>
                    <a:pt x="748" y="2602"/>
                  </a:lnTo>
                  <a:lnTo>
                    <a:pt x="2277" y="2602"/>
                  </a:lnTo>
                  <a:lnTo>
                    <a:pt x="3024" y="1301"/>
                  </a:lnTo>
                  <a:lnTo>
                    <a:pt x="2277" y="1"/>
                  </a:ln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7374036" y="3816783"/>
              <a:ext cx="466213" cy="608649"/>
            </a:xfrm>
            <a:custGeom>
              <a:rect b="b" l="l" r="r" t="t"/>
              <a:pathLst>
                <a:path extrusionOk="0" h="15285" w="11708">
                  <a:moveTo>
                    <a:pt x="3285" y="1"/>
                  </a:moveTo>
                  <a:lnTo>
                    <a:pt x="3285" y="1302"/>
                  </a:lnTo>
                  <a:cubicBezTo>
                    <a:pt x="3285" y="1334"/>
                    <a:pt x="3285" y="1399"/>
                    <a:pt x="3252" y="1464"/>
                  </a:cubicBezTo>
                  <a:lnTo>
                    <a:pt x="1269" y="2830"/>
                  </a:lnTo>
                  <a:cubicBezTo>
                    <a:pt x="553" y="3318"/>
                    <a:pt x="98" y="4098"/>
                    <a:pt x="0" y="4976"/>
                  </a:cubicBezTo>
                  <a:cubicBezTo>
                    <a:pt x="0" y="5009"/>
                    <a:pt x="0" y="5041"/>
                    <a:pt x="0" y="5074"/>
                  </a:cubicBezTo>
                  <a:cubicBezTo>
                    <a:pt x="0" y="5074"/>
                    <a:pt x="0" y="5106"/>
                    <a:pt x="0" y="5106"/>
                  </a:cubicBezTo>
                  <a:cubicBezTo>
                    <a:pt x="0" y="5171"/>
                    <a:pt x="0" y="5236"/>
                    <a:pt x="0" y="5301"/>
                  </a:cubicBezTo>
                  <a:lnTo>
                    <a:pt x="0" y="12911"/>
                  </a:lnTo>
                  <a:cubicBezTo>
                    <a:pt x="33" y="14212"/>
                    <a:pt x="1073" y="15285"/>
                    <a:pt x="2407" y="15285"/>
                  </a:cubicBezTo>
                  <a:lnTo>
                    <a:pt x="9333" y="15285"/>
                  </a:lnTo>
                  <a:cubicBezTo>
                    <a:pt x="10667" y="15252"/>
                    <a:pt x="11707" y="14179"/>
                    <a:pt x="11707" y="12878"/>
                  </a:cubicBezTo>
                  <a:lnTo>
                    <a:pt x="11707" y="5041"/>
                  </a:lnTo>
                  <a:cubicBezTo>
                    <a:pt x="11707" y="5009"/>
                    <a:pt x="11675" y="4976"/>
                    <a:pt x="11675" y="4944"/>
                  </a:cubicBezTo>
                  <a:cubicBezTo>
                    <a:pt x="11577" y="4066"/>
                    <a:pt x="11089" y="3318"/>
                    <a:pt x="10374" y="2830"/>
                  </a:cubicBezTo>
                  <a:lnTo>
                    <a:pt x="8423" y="1464"/>
                  </a:lnTo>
                  <a:cubicBezTo>
                    <a:pt x="8390" y="1432"/>
                    <a:pt x="8390" y="1302"/>
                    <a:pt x="8390" y="1269"/>
                  </a:cubicBezTo>
                  <a:lnTo>
                    <a:pt x="8390" y="1"/>
                  </a:ln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7462077" y="3754624"/>
              <a:ext cx="286226" cy="60925"/>
            </a:xfrm>
            <a:custGeom>
              <a:rect b="b" l="l" r="r" t="t"/>
              <a:pathLst>
                <a:path extrusionOk="0" h="1530" w="7188">
                  <a:moveTo>
                    <a:pt x="6472" y="1"/>
                  </a:moveTo>
                  <a:lnTo>
                    <a:pt x="716" y="33"/>
                  </a:lnTo>
                  <a:cubicBezTo>
                    <a:pt x="326" y="33"/>
                    <a:pt x="1" y="326"/>
                    <a:pt x="1" y="716"/>
                  </a:cubicBezTo>
                  <a:lnTo>
                    <a:pt x="1" y="846"/>
                  </a:lnTo>
                  <a:cubicBezTo>
                    <a:pt x="1" y="1237"/>
                    <a:pt x="326" y="1529"/>
                    <a:pt x="716" y="1529"/>
                  </a:cubicBezTo>
                  <a:lnTo>
                    <a:pt x="6505" y="1529"/>
                  </a:lnTo>
                  <a:cubicBezTo>
                    <a:pt x="6895" y="1529"/>
                    <a:pt x="7187" y="1204"/>
                    <a:pt x="7187" y="814"/>
                  </a:cubicBezTo>
                  <a:lnTo>
                    <a:pt x="7187" y="716"/>
                  </a:lnTo>
                  <a:cubicBezTo>
                    <a:pt x="7187" y="326"/>
                    <a:pt x="6862" y="1"/>
                    <a:pt x="6472"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7383650" y="4048575"/>
              <a:ext cx="447109" cy="252578"/>
            </a:xfrm>
            <a:custGeom>
              <a:rect b="b" l="l" r="r" t="t"/>
              <a:pathLst>
                <a:path extrusionOk="0" h="6343" w="11545">
                  <a:moveTo>
                    <a:pt x="11545" y="1"/>
                  </a:moveTo>
                  <a:lnTo>
                    <a:pt x="0" y="33"/>
                  </a:lnTo>
                  <a:lnTo>
                    <a:pt x="0" y="6342"/>
                  </a:lnTo>
                  <a:lnTo>
                    <a:pt x="11545" y="6342"/>
                  </a:lnTo>
                  <a:lnTo>
                    <a:pt x="115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7535903" y="4077083"/>
              <a:ext cx="159320" cy="38864"/>
            </a:xfrm>
            <a:custGeom>
              <a:rect b="b" l="l" r="r" t="t"/>
              <a:pathLst>
                <a:path extrusionOk="0" h="976" w="4001">
                  <a:moveTo>
                    <a:pt x="3545" y="0"/>
                  </a:moveTo>
                  <a:lnTo>
                    <a:pt x="423" y="33"/>
                  </a:lnTo>
                  <a:cubicBezTo>
                    <a:pt x="195" y="33"/>
                    <a:pt x="0" y="228"/>
                    <a:pt x="0" y="455"/>
                  </a:cubicBezTo>
                  <a:lnTo>
                    <a:pt x="0" y="553"/>
                  </a:lnTo>
                  <a:cubicBezTo>
                    <a:pt x="0" y="781"/>
                    <a:pt x="195" y="976"/>
                    <a:pt x="423" y="976"/>
                  </a:cubicBezTo>
                  <a:lnTo>
                    <a:pt x="3545" y="976"/>
                  </a:lnTo>
                  <a:cubicBezTo>
                    <a:pt x="3805" y="976"/>
                    <a:pt x="4000" y="781"/>
                    <a:pt x="4000" y="520"/>
                  </a:cubicBezTo>
                  <a:lnTo>
                    <a:pt x="4000" y="455"/>
                  </a:lnTo>
                  <a:cubicBezTo>
                    <a:pt x="4000" y="228"/>
                    <a:pt x="3805" y="0"/>
                    <a:pt x="35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7494450" y="4214340"/>
              <a:ext cx="86808" cy="75140"/>
            </a:xfrm>
            <a:custGeom>
              <a:rect b="b" l="l" r="r" t="t"/>
              <a:pathLst>
                <a:path extrusionOk="0" h="1887" w="2180">
                  <a:moveTo>
                    <a:pt x="1074" y="0"/>
                  </a:moveTo>
                  <a:lnTo>
                    <a:pt x="33" y="618"/>
                  </a:lnTo>
                  <a:cubicBezTo>
                    <a:pt x="1" y="618"/>
                    <a:pt x="1" y="651"/>
                    <a:pt x="1" y="651"/>
                  </a:cubicBezTo>
                  <a:cubicBezTo>
                    <a:pt x="33" y="683"/>
                    <a:pt x="33" y="683"/>
                    <a:pt x="66" y="683"/>
                  </a:cubicBezTo>
                  <a:lnTo>
                    <a:pt x="1074" y="98"/>
                  </a:lnTo>
                  <a:lnTo>
                    <a:pt x="2082" y="651"/>
                  </a:lnTo>
                  <a:lnTo>
                    <a:pt x="2082" y="1854"/>
                  </a:lnTo>
                  <a:cubicBezTo>
                    <a:pt x="2082" y="1854"/>
                    <a:pt x="2114" y="1886"/>
                    <a:pt x="2147" y="1886"/>
                  </a:cubicBezTo>
                  <a:cubicBezTo>
                    <a:pt x="2179" y="1886"/>
                    <a:pt x="2179" y="1854"/>
                    <a:pt x="2179" y="1854"/>
                  </a:cubicBezTo>
                  <a:lnTo>
                    <a:pt x="2179" y="651"/>
                  </a:lnTo>
                  <a:cubicBezTo>
                    <a:pt x="2179" y="618"/>
                    <a:pt x="2179" y="618"/>
                    <a:pt x="2147" y="618"/>
                  </a:cubicBezTo>
                  <a:lnTo>
                    <a:pt x="1106" y="0"/>
                  </a:lnTo>
                  <a:close/>
                </a:path>
              </a:pathLst>
            </a:custGeom>
            <a:solidFill>
              <a:srgbClr val="D6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rot="5400000">
              <a:off x="7530426" y="4149098"/>
              <a:ext cx="98700" cy="852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7453325" y="4218375"/>
              <a:ext cx="85125" cy="23225"/>
            </a:xfrm>
            <a:custGeom>
              <a:rect b="b" l="l" r="r" t="t"/>
              <a:pathLst>
                <a:path extrusionOk="0" h="929" w="3405">
                  <a:moveTo>
                    <a:pt x="3405" y="48"/>
                  </a:moveTo>
                  <a:lnTo>
                    <a:pt x="1714" y="929"/>
                  </a:lnTo>
                  <a:lnTo>
                    <a:pt x="0" y="0"/>
                  </a:lnTo>
                </a:path>
              </a:pathLst>
            </a:custGeom>
            <a:noFill/>
            <a:ln cap="flat" cmpd="sng" w="9525">
              <a:solidFill>
                <a:schemeClr val="lt1"/>
              </a:solidFill>
              <a:prstDash val="solid"/>
              <a:round/>
              <a:headEnd len="med" w="med" type="none"/>
              <a:tailEnd len="med" w="med" type="none"/>
            </a:ln>
          </p:spPr>
        </p:sp>
        <p:cxnSp>
          <p:nvCxnSpPr>
            <p:cNvPr id="98" name="Google Shape;98;p15"/>
            <p:cNvCxnSpPr/>
            <p:nvPr/>
          </p:nvCxnSpPr>
          <p:spPr>
            <a:xfrm>
              <a:off x="7664126" y="4241048"/>
              <a:ext cx="0" cy="48300"/>
            </a:xfrm>
            <a:prstGeom prst="straightConnector1">
              <a:avLst/>
            </a:prstGeom>
            <a:noFill/>
            <a:ln cap="flat" cmpd="sng" w="9525">
              <a:solidFill>
                <a:schemeClr val="lt1"/>
              </a:solidFill>
              <a:prstDash val="solid"/>
              <a:round/>
              <a:headEnd len="med" w="med" type="none"/>
              <a:tailEnd len="med" w="med" type="none"/>
            </a:ln>
          </p:spPr>
        </p:cxnSp>
        <p:cxnSp>
          <p:nvCxnSpPr>
            <p:cNvPr id="99" name="Google Shape;99;p15"/>
            <p:cNvCxnSpPr/>
            <p:nvPr/>
          </p:nvCxnSpPr>
          <p:spPr>
            <a:xfrm flipH="1">
              <a:off x="7621526" y="4142348"/>
              <a:ext cx="42600" cy="21300"/>
            </a:xfrm>
            <a:prstGeom prst="straightConnector1">
              <a:avLst/>
            </a:prstGeom>
            <a:noFill/>
            <a:ln cap="flat" cmpd="sng" w="9525">
              <a:solidFill>
                <a:schemeClr val="lt1"/>
              </a:solidFill>
              <a:prstDash val="solid"/>
              <a:round/>
              <a:headEnd len="med" w="med" type="none"/>
              <a:tailEnd len="med" w="med" type="none"/>
            </a:ln>
          </p:spPr>
        </p:cxnSp>
        <p:cxnSp>
          <p:nvCxnSpPr>
            <p:cNvPr id="100" name="Google Shape;100;p15"/>
            <p:cNvCxnSpPr/>
            <p:nvPr/>
          </p:nvCxnSpPr>
          <p:spPr>
            <a:xfrm flipH="1">
              <a:off x="7664126" y="4219748"/>
              <a:ext cx="42600" cy="21300"/>
            </a:xfrm>
            <a:prstGeom prst="straightConnector1">
              <a:avLst/>
            </a:prstGeom>
            <a:noFill/>
            <a:ln cap="flat" cmpd="sng" w="9525">
              <a:solidFill>
                <a:schemeClr val="lt1"/>
              </a:solidFill>
              <a:prstDash val="solid"/>
              <a:round/>
              <a:headEnd len="med" w="med" type="none"/>
              <a:tailEnd len="med" w="med" type="none"/>
            </a:ln>
          </p:spPr>
        </p:cxnSp>
        <p:cxnSp>
          <p:nvCxnSpPr>
            <p:cNvPr id="101" name="Google Shape;101;p15"/>
            <p:cNvCxnSpPr/>
            <p:nvPr/>
          </p:nvCxnSpPr>
          <p:spPr>
            <a:xfrm rot="10800000">
              <a:off x="7621526" y="4219748"/>
              <a:ext cx="42600" cy="21300"/>
            </a:xfrm>
            <a:prstGeom prst="straightConnector1">
              <a:avLst/>
            </a:prstGeom>
            <a:noFill/>
            <a:ln cap="flat" cmpd="sng" w="9525">
              <a:solidFill>
                <a:schemeClr val="lt1"/>
              </a:solidFill>
              <a:prstDash val="solid"/>
              <a:round/>
              <a:headEnd len="med" w="med" type="none"/>
              <a:tailEnd len="med" w="med" type="none"/>
            </a:ln>
          </p:spPr>
        </p:cxnSp>
        <p:sp>
          <p:nvSpPr>
            <p:cNvPr id="102" name="Google Shape;102;p15"/>
            <p:cNvSpPr/>
            <p:nvPr/>
          </p:nvSpPr>
          <p:spPr>
            <a:xfrm>
              <a:off x="7407683" y="4078357"/>
              <a:ext cx="108828" cy="38904"/>
            </a:xfrm>
            <a:custGeom>
              <a:rect b="b" l="l" r="r" t="t"/>
              <a:pathLst>
                <a:path extrusionOk="0" h="977" w="2733">
                  <a:moveTo>
                    <a:pt x="456" y="1"/>
                  </a:moveTo>
                  <a:cubicBezTo>
                    <a:pt x="196" y="1"/>
                    <a:pt x="1" y="196"/>
                    <a:pt x="1" y="456"/>
                  </a:cubicBezTo>
                  <a:lnTo>
                    <a:pt x="1" y="521"/>
                  </a:lnTo>
                  <a:cubicBezTo>
                    <a:pt x="1" y="749"/>
                    <a:pt x="196" y="976"/>
                    <a:pt x="456" y="976"/>
                  </a:cubicBezTo>
                  <a:lnTo>
                    <a:pt x="2277" y="944"/>
                  </a:lnTo>
                  <a:cubicBezTo>
                    <a:pt x="2537" y="944"/>
                    <a:pt x="2732" y="749"/>
                    <a:pt x="2732" y="521"/>
                  </a:cubicBezTo>
                  <a:lnTo>
                    <a:pt x="2732" y="456"/>
                  </a:lnTo>
                  <a:cubicBezTo>
                    <a:pt x="2732" y="196"/>
                    <a:pt x="2537" y="1"/>
                    <a:pt x="22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7746947" y="4077083"/>
              <a:ext cx="57022" cy="38864"/>
            </a:xfrm>
            <a:custGeom>
              <a:rect b="b" l="l" r="r" t="t"/>
              <a:pathLst>
                <a:path extrusionOk="0" h="976" w="1432">
                  <a:moveTo>
                    <a:pt x="424" y="0"/>
                  </a:moveTo>
                  <a:cubicBezTo>
                    <a:pt x="196" y="0"/>
                    <a:pt x="1" y="195"/>
                    <a:pt x="1" y="455"/>
                  </a:cubicBezTo>
                  <a:lnTo>
                    <a:pt x="1" y="520"/>
                  </a:lnTo>
                  <a:cubicBezTo>
                    <a:pt x="1" y="781"/>
                    <a:pt x="196" y="976"/>
                    <a:pt x="424" y="976"/>
                  </a:cubicBezTo>
                  <a:lnTo>
                    <a:pt x="977" y="976"/>
                  </a:lnTo>
                  <a:cubicBezTo>
                    <a:pt x="1237" y="976"/>
                    <a:pt x="1432" y="781"/>
                    <a:pt x="1432" y="520"/>
                  </a:cubicBezTo>
                  <a:lnTo>
                    <a:pt x="1432" y="455"/>
                  </a:lnTo>
                  <a:cubicBezTo>
                    <a:pt x="1432" y="195"/>
                    <a:pt x="1237" y="0"/>
                    <a:pt x="9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5526550" y="2279825"/>
              <a:ext cx="860625" cy="98575"/>
            </a:xfrm>
            <a:custGeom>
              <a:rect b="b" l="l" r="r" t="t"/>
              <a:pathLst>
                <a:path extrusionOk="0" h="3943" w="34425">
                  <a:moveTo>
                    <a:pt x="0" y="2629"/>
                  </a:moveTo>
                  <a:lnTo>
                    <a:pt x="2181" y="0"/>
                  </a:lnTo>
                  <a:lnTo>
                    <a:pt x="32048" y="0"/>
                  </a:lnTo>
                  <a:lnTo>
                    <a:pt x="34425" y="2797"/>
                  </a:lnTo>
                  <a:lnTo>
                    <a:pt x="33418" y="3943"/>
                  </a:lnTo>
                  <a:lnTo>
                    <a:pt x="140" y="3943"/>
                  </a:lnTo>
                  <a:close/>
                </a:path>
              </a:pathLst>
            </a:custGeom>
            <a:solidFill>
              <a:schemeClr val="accent1"/>
            </a:solidFill>
            <a:ln>
              <a:noFill/>
            </a:ln>
          </p:spPr>
        </p:sp>
        <p:sp>
          <p:nvSpPr>
            <p:cNvPr id="105" name="Google Shape;105;p15"/>
            <p:cNvSpPr/>
            <p:nvPr/>
          </p:nvSpPr>
          <p:spPr>
            <a:xfrm>
              <a:off x="5875800" y="2235025"/>
              <a:ext cx="93300" cy="933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6191113" y="2381375"/>
              <a:ext cx="93300" cy="933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5360800" y="2546150"/>
              <a:ext cx="1188825" cy="95850"/>
            </a:xfrm>
            <a:custGeom>
              <a:rect b="b" l="l" r="r" t="t"/>
              <a:pathLst>
                <a:path extrusionOk="0" h="3834" w="47553">
                  <a:moveTo>
                    <a:pt x="47553" y="2858"/>
                  </a:moveTo>
                  <a:lnTo>
                    <a:pt x="45124" y="0"/>
                  </a:lnTo>
                  <a:lnTo>
                    <a:pt x="2405" y="0"/>
                  </a:lnTo>
                  <a:lnTo>
                    <a:pt x="0" y="2858"/>
                  </a:lnTo>
                  <a:lnTo>
                    <a:pt x="1595" y="3834"/>
                  </a:lnTo>
                  <a:lnTo>
                    <a:pt x="47363" y="3501"/>
                  </a:lnTo>
                  <a:close/>
                </a:path>
              </a:pathLst>
            </a:custGeom>
            <a:solidFill>
              <a:schemeClr val="accent1"/>
            </a:solidFill>
            <a:ln>
              <a:noFill/>
            </a:ln>
          </p:spPr>
        </p:sp>
        <p:sp>
          <p:nvSpPr>
            <p:cNvPr id="108" name="Google Shape;108;p15"/>
            <p:cNvSpPr/>
            <p:nvPr/>
          </p:nvSpPr>
          <p:spPr>
            <a:xfrm>
              <a:off x="5711359" y="2510221"/>
              <a:ext cx="64800" cy="648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6101121" y="2165109"/>
              <a:ext cx="64800" cy="648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5679699" y="2344539"/>
              <a:ext cx="50400" cy="504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5905674" y="2504452"/>
              <a:ext cx="50400" cy="504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6099834" y="2539346"/>
              <a:ext cx="64800" cy="648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5654562" y="2194263"/>
              <a:ext cx="36300" cy="363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7544288" y="3040488"/>
              <a:ext cx="93300" cy="933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7348109" y="3136309"/>
              <a:ext cx="64800" cy="648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7880346" y="2999046"/>
              <a:ext cx="64800" cy="648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7756021" y="2635834"/>
              <a:ext cx="64800" cy="648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7368184" y="2604096"/>
              <a:ext cx="64800" cy="648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7921862" y="2734327"/>
              <a:ext cx="50400" cy="504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7576112" y="2683827"/>
              <a:ext cx="50400" cy="504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7746975" y="3136938"/>
              <a:ext cx="36300" cy="363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 name="Google Shape;122;p15"/>
            <p:cNvGrpSpPr/>
            <p:nvPr/>
          </p:nvGrpSpPr>
          <p:grpSpPr>
            <a:xfrm>
              <a:off x="4999127" y="3498290"/>
              <a:ext cx="540039" cy="910413"/>
              <a:chOff x="4999127" y="3381715"/>
              <a:chExt cx="540039" cy="910413"/>
            </a:xfrm>
          </p:grpSpPr>
          <p:sp>
            <p:nvSpPr>
              <p:cNvPr id="123" name="Google Shape;123;p15"/>
              <p:cNvSpPr/>
              <p:nvPr/>
            </p:nvSpPr>
            <p:spPr>
              <a:xfrm>
                <a:off x="4999127" y="3464628"/>
                <a:ext cx="540039" cy="827499"/>
              </a:xfrm>
              <a:custGeom>
                <a:rect b="b" l="l" r="r" t="t"/>
                <a:pathLst>
                  <a:path extrusionOk="0" h="20781" w="13562">
                    <a:moveTo>
                      <a:pt x="3285" y="1"/>
                    </a:moveTo>
                    <a:lnTo>
                      <a:pt x="3285" y="1757"/>
                    </a:lnTo>
                    <a:cubicBezTo>
                      <a:pt x="3285" y="1822"/>
                      <a:pt x="3285" y="1920"/>
                      <a:pt x="3285" y="1985"/>
                    </a:cubicBezTo>
                    <a:cubicBezTo>
                      <a:pt x="3285" y="1985"/>
                      <a:pt x="3350" y="2342"/>
                      <a:pt x="1724" y="3871"/>
                    </a:cubicBezTo>
                    <a:cubicBezTo>
                      <a:pt x="911" y="4651"/>
                      <a:pt x="163" y="5562"/>
                      <a:pt x="33" y="6732"/>
                    </a:cubicBezTo>
                    <a:cubicBezTo>
                      <a:pt x="1" y="6798"/>
                      <a:pt x="1" y="6830"/>
                      <a:pt x="1" y="6895"/>
                    </a:cubicBezTo>
                    <a:cubicBezTo>
                      <a:pt x="1" y="6895"/>
                      <a:pt x="1" y="6928"/>
                      <a:pt x="33" y="6960"/>
                    </a:cubicBezTo>
                    <a:cubicBezTo>
                      <a:pt x="33" y="7058"/>
                      <a:pt x="1" y="7123"/>
                      <a:pt x="1" y="7220"/>
                    </a:cubicBezTo>
                    <a:lnTo>
                      <a:pt x="1" y="17529"/>
                    </a:lnTo>
                    <a:cubicBezTo>
                      <a:pt x="1" y="19318"/>
                      <a:pt x="1464" y="20781"/>
                      <a:pt x="3253" y="20781"/>
                    </a:cubicBezTo>
                    <a:lnTo>
                      <a:pt x="10310" y="20781"/>
                    </a:lnTo>
                    <a:cubicBezTo>
                      <a:pt x="12098" y="20781"/>
                      <a:pt x="13561" y="19350"/>
                      <a:pt x="13561" y="17529"/>
                    </a:cubicBezTo>
                    <a:lnTo>
                      <a:pt x="13561" y="6895"/>
                    </a:lnTo>
                    <a:cubicBezTo>
                      <a:pt x="13529" y="6830"/>
                      <a:pt x="13529" y="6765"/>
                      <a:pt x="13529" y="6732"/>
                    </a:cubicBezTo>
                    <a:cubicBezTo>
                      <a:pt x="13366" y="5562"/>
                      <a:pt x="12618" y="4684"/>
                      <a:pt x="11773" y="3871"/>
                    </a:cubicBezTo>
                    <a:cubicBezTo>
                      <a:pt x="10440" y="2635"/>
                      <a:pt x="10277" y="2017"/>
                      <a:pt x="10277" y="2017"/>
                    </a:cubicBezTo>
                    <a:cubicBezTo>
                      <a:pt x="10244" y="1952"/>
                      <a:pt x="10244" y="1789"/>
                      <a:pt x="10244" y="1757"/>
                    </a:cubicBezTo>
                    <a:lnTo>
                      <a:pt x="10244" y="1"/>
                    </a:ln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5074252" y="3381715"/>
                <a:ext cx="389798" cy="82905"/>
              </a:xfrm>
              <a:custGeom>
                <a:rect b="b" l="l" r="r" t="t"/>
                <a:pathLst>
                  <a:path extrusionOk="0" h="2082" w="9789">
                    <a:moveTo>
                      <a:pt x="813" y="0"/>
                    </a:moveTo>
                    <a:cubicBezTo>
                      <a:pt x="358" y="0"/>
                      <a:pt x="0" y="358"/>
                      <a:pt x="0" y="813"/>
                    </a:cubicBezTo>
                    <a:lnTo>
                      <a:pt x="0" y="1301"/>
                    </a:lnTo>
                    <a:cubicBezTo>
                      <a:pt x="0" y="1724"/>
                      <a:pt x="358" y="2081"/>
                      <a:pt x="813" y="2081"/>
                    </a:cubicBezTo>
                    <a:lnTo>
                      <a:pt x="8976" y="2081"/>
                    </a:lnTo>
                    <a:cubicBezTo>
                      <a:pt x="9431" y="2081"/>
                      <a:pt x="9789" y="1724"/>
                      <a:pt x="9789" y="1301"/>
                    </a:cubicBezTo>
                    <a:lnTo>
                      <a:pt x="9789" y="813"/>
                    </a:lnTo>
                    <a:cubicBezTo>
                      <a:pt x="9789" y="358"/>
                      <a:pt x="9431" y="0"/>
                      <a:pt x="8976"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5007775" y="3783125"/>
                <a:ext cx="522696" cy="341895"/>
              </a:xfrm>
              <a:custGeom>
                <a:rect b="b" l="l" r="r" t="t"/>
                <a:pathLst>
                  <a:path extrusionOk="0" h="8586" w="13301">
                    <a:moveTo>
                      <a:pt x="0" y="0"/>
                    </a:moveTo>
                    <a:lnTo>
                      <a:pt x="0" y="8585"/>
                    </a:lnTo>
                    <a:lnTo>
                      <a:pt x="13301" y="8585"/>
                    </a:lnTo>
                    <a:lnTo>
                      <a:pt x="133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5170058" y="3802567"/>
                <a:ext cx="169673" cy="45355"/>
              </a:xfrm>
              <a:custGeom>
                <a:rect b="b" l="l" r="r" t="t"/>
                <a:pathLst>
                  <a:path extrusionOk="0" h="1139" w="4261">
                    <a:moveTo>
                      <a:pt x="521" y="0"/>
                    </a:moveTo>
                    <a:cubicBezTo>
                      <a:pt x="229" y="0"/>
                      <a:pt x="1" y="260"/>
                      <a:pt x="1" y="553"/>
                    </a:cubicBezTo>
                    <a:lnTo>
                      <a:pt x="1" y="618"/>
                    </a:lnTo>
                    <a:cubicBezTo>
                      <a:pt x="1" y="911"/>
                      <a:pt x="229" y="1138"/>
                      <a:pt x="521" y="1138"/>
                    </a:cubicBezTo>
                    <a:lnTo>
                      <a:pt x="3708" y="1138"/>
                    </a:lnTo>
                    <a:cubicBezTo>
                      <a:pt x="4001" y="1138"/>
                      <a:pt x="4261" y="911"/>
                      <a:pt x="4261" y="618"/>
                    </a:cubicBezTo>
                    <a:lnTo>
                      <a:pt x="4261" y="553"/>
                    </a:lnTo>
                    <a:cubicBezTo>
                      <a:pt x="4261" y="260"/>
                      <a:pt x="4001" y="0"/>
                      <a:pt x="37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5359122" y="3802567"/>
                <a:ext cx="115279" cy="45355"/>
              </a:xfrm>
              <a:custGeom>
                <a:rect b="b" l="l" r="r" t="t"/>
                <a:pathLst>
                  <a:path extrusionOk="0" h="1139" w="2895">
                    <a:moveTo>
                      <a:pt x="554" y="0"/>
                    </a:moveTo>
                    <a:cubicBezTo>
                      <a:pt x="261" y="0"/>
                      <a:pt x="1" y="260"/>
                      <a:pt x="1" y="553"/>
                    </a:cubicBezTo>
                    <a:lnTo>
                      <a:pt x="1" y="618"/>
                    </a:lnTo>
                    <a:cubicBezTo>
                      <a:pt x="1" y="911"/>
                      <a:pt x="261" y="1138"/>
                      <a:pt x="554" y="1138"/>
                    </a:cubicBezTo>
                    <a:lnTo>
                      <a:pt x="2375" y="1138"/>
                    </a:lnTo>
                    <a:cubicBezTo>
                      <a:pt x="2667" y="1138"/>
                      <a:pt x="2895" y="911"/>
                      <a:pt x="2895" y="618"/>
                    </a:cubicBezTo>
                    <a:lnTo>
                      <a:pt x="2895" y="553"/>
                    </a:lnTo>
                    <a:cubicBezTo>
                      <a:pt x="2895" y="260"/>
                      <a:pt x="2667" y="0"/>
                      <a:pt x="23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5063223" y="4017623"/>
                <a:ext cx="70326" cy="52354"/>
              </a:xfrm>
              <a:custGeom>
                <a:rect b="b" l="l" r="r" t="t"/>
                <a:pathLst>
                  <a:path extrusionOk="0" h="1139" w="1530">
                    <a:moveTo>
                      <a:pt x="521" y="0"/>
                    </a:moveTo>
                    <a:cubicBezTo>
                      <a:pt x="228" y="0"/>
                      <a:pt x="1" y="260"/>
                      <a:pt x="1" y="553"/>
                    </a:cubicBezTo>
                    <a:lnTo>
                      <a:pt x="1" y="618"/>
                    </a:lnTo>
                    <a:cubicBezTo>
                      <a:pt x="1" y="911"/>
                      <a:pt x="228" y="1138"/>
                      <a:pt x="521" y="1138"/>
                    </a:cubicBezTo>
                    <a:lnTo>
                      <a:pt x="976" y="1138"/>
                    </a:lnTo>
                    <a:cubicBezTo>
                      <a:pt x="1269" y="1138"/>
                      <a:pt x="1529" y="911"/>
                      <a:pt x="1529" y="618"/>
                    </a:cubicBezTo>
                    <a:lnTo>
                      <a:pt x="1529" y="553"/>
                    </a:lnTo>
                    <a:cubicBezTo>
                      <a:pt x="1529" y="260"/>
                      <a:pt x="1269" y="0"/>
                      <a:pt x="9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rot="5400000">
                <a:off x="5223721" y="3972037"/>
                <a:ext cx="127200" cy="1101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5286975" y="3864175"/>
                <a:ext cx="55350" cy="100600"/>
              </a:xfrm>
              <a:custGeom>
                <a:rect b="b" l="l" r="r" t="t"/>
                <a:pathLst>
                  <a:path extrusionOk="0" h="4024" w="2214">
                    <a:moveTo>
                      <a:pt x="2214" y="0"/>
                    </a:moveTo>
                    <a:lnTo>
                      <a:pt x="0" y="1143"/>
                    </a:lnTo>
                    <a:lnTo>
                      <a:pt x="0" y="4024"/>
                    </a:lnTo>
                  </a:path>
                </a:pathLst>
              </a:custGeom>
              <a:noFill/>
              <a:ln cap="flat" cmpd="sng" w="9525">
                <a:solidFill>
                  <a:schemeClr val="lt1"/>
                </a:solidFill>
                <a:prstDash val="solid"/>
                <a:round/>
                <a:headEnd len="med" w="med" type="none"/>
                <a:tailEnd len="med" w="med" type="none"/>
              </a:ln>
            </p:spPr>
          </p:sp>
          <p:cxnSp>
            <p:nvCxnSpPr>
              <p:cNvPr id="131" name="Google Shape;131;p15"/>
              <p:cNvCxnSpPr/>
              <p:nvPr/>
            </p:nvCxnSpPr>
            <p:spPr>
              <a:xfrm flipH="1" rot="10800000">
                <a:off x="5342321" y="3964287"/>
                <a:ext cx="54900" cy="27600"/>
              </a:xfrm>
              <a:prstGeom prst="straightConnector1">
                <a:avLst/>
              </a:prstGeom>
              <a:noFill/>
              <a:ln cap="flat" cmpd="sng" w="9525">
                <a:solidFill>
                  <a:schemeClr val="lt1"/>
                </a:solidFill>
                <a:prstDash val="solid"/>
                <a:round/>
                <a:headEnd len="med" w="med" type="none"/>
                <a:tailEnd len="med" w="med" type="none"/>
              </a:ln>
            </p:spPr>
          </p:cxnSp>
          <p:sp>
            <p:nvSpPr>
              <p:cNvPr id="132" name="Google Shape;132;p15"/>
              <p:cNvSpPr/>
              <p:nvPr/>
            </p:nvSpPr>
            <p:spPr>
              <a:xfrm>
                <a:off x="5176850" y="3891550"/>
                <a:ext cx="55950" cy="101200"/>
              </a:xfrm>
              <a:custGeom>
                <a:rect b="b" l="l" r="r" t="t"/>
                <a:pathLst>
                  <a:path extrusionOk="0" h="4048" w="2238">
                    <a:moveTo>
                      <a:pt x="2238" y="4048"/>
                    </a:moveTo>
                    <a:lnTo>
                      <a:pt x="0" y="2929"/>
                    </a:lnTo>
                    <a:lnTo>
                      <a:pt x="0" y="0"/>
                    </a:lnTo>
                  </a:path>
                </a:pathLst>
              </a:custGeom>
              <a:noFill/>
              <a:ln cap="flat" cmpd="sng" w="9525">
                <a:solidFill>
                  <a:schemeClr val="lt1"/>
                </a:solidFill>
                <a:prstDash val="solid"/>
                <a:round/>
                <a:headEnd len="med" w="med" type="none"/>
                <a:tailEnd len="med" w="med" type="none"/>
              </a:ln>
            </p:spPr>
          </p:sp>
          <p:sp>
            <p:nvSpPr>
              <p:cNvPr id="133" name="Google Shape;133;p15"/>
              <p:cNvSpPr/>
              <p:nvPr/>
            </p:nvSpPr>
            <p:spPr>
              <a:xfrm>
                <a:off x="5216663" y="4045150"/>
                <a:ext cx="31200" cy="31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5330998" y="4047100"/>
                <a:ext cx="27300" cy="27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5273673" y="3887200"/>
                <a:ext cx="27300" cy="27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15"/>
            <p:cNvGrpSpPr/>
            <p:nvPr/>
          </p:nvGrpSpPr>
          <p:grpSpPr>
            <a:xfrm>
              <a:off x="5534698" y="3119484"/>
              <a:ext cx="844343" cy="722614"/>
              <a:chOff x="5473086" y="3069609"/>
              <a:chExt cx="844343" cy="722614"/>
            </a:xfrm>
          </p:grpSpPr>
          <p:sp>
            <p:nvSpPr>
              <p:cNvPr id="137" name="Google Shape;137;p15"/>
              <p:cNvSpPr/>
              <p:nvPr/>
            </p:nvSpPr>
            <p:spPr>
              <a:xfrm>
                <a:off x="5473086" y="3069609"/>
                <a:ext cx="844343" cy="722614"/>
              </a:xfrm>
              <a:custGeom>
                <a:rect b="b" l="l" r="r" t="t"/>
                <a:pathLst>
                  <a:path extrusionOk="0" h="18147" w="21204">
                    <a:moveTo>
                      <a:pt x="8976" y="1"/>
                    </a:moveTo>
                    <a:lnTo>
                      <a:pt x="4261" y="33"/>
                    </a:lnTo>
                    <a:lnTo>
                      <a:pt x="586" y="33"/>
                    </a:lnTo>
                    <a:cubicBezTo>
                      <a:pt x="196" y="66"/>
                      <a:pt x="0" y="521"/>
                      <a:pt x="261" y="814"/>
                    </a:cubicBezTo>
                    <a:lnTo>
                      <a:pt x="3773" y="4489"/>
                    </a:lnTo>
                    <a:lnTo>
                      <a:pt x="3773" y="16781"/>
                    </a:lnTo>
                    <a:cubicBezTo>
                      <a:pt x="3773" y="17529"/>
                      <a:pt x="4391" y="18147"/>
                      <a:pt x="5139" y="18147"/>
                    </a:cubicBezTo>
                    <a:lnTo>
                      <a:pt x="18699" y="18147"/>
                    </a:lnTo>
                    <a:cubicBezTo>
                      <a:pt x="19480" y="18147"/>
                      <a:pt x="20065" y="17529"/>
                      <a:pt x="20065" y="16781"/>
                    </a:cubicBezTo>
                    <a:lnTo>
                      <a:pt x="20065" y="1855"/>
                    </a:lnTo>
                    <a:lnTo>
                      <a:pt x="20358" y="1855"/>
                    </a:lnTo>
                    <a:cubicBezTo>
                      <a:pt x="20813" y="1855"/>
                      <a:pt x="21203" y="1464"/>
                      <a:pt x="21203" y="1009"/>
                    </a:cubicBezTo>
                    <a:lnTo>
                      <a:pt x="21203" y="879"/>
                    </a:lnTo>
                    <a:cubicBezTo>
                      <a:pt x="21203" y="424"/>
                      <a:pt x="20813" y="33"/>
                      <a:pt x="20358" y="33"/>
                    </a:cubicBezTo>
                    <a:lnTo>
                      <a:pt x="8943" y="33"/>
                    </a:lnTo>
                    <a:lnTo>
                      <a:pt x="8976" y="1"/>
                    </a:ln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5656973" y="3535776"/>
                <a:ext cx="582766" cy="218891"/>
              </a:xfrm>
              <a:custGeom>
                <a:rect b="b" l="l" r="r" t="t"/>
                <a:pathLst>
                  <a:path extrusionOk="0" h="5497" w="14635">
                    <a:moveTo>
                      <a:pt x="0" y="1"/>
                    </a:moveTo>
                    <a:lnTo>
                      <a:pt x="0" y="4781"/>
                    </a:lnTo>
                    <a:cubicBezTo>
                      <a:pt x="0" y="5172"/>
                      <a:pt x="325" y="5497"/>
                      <a:pt x="716" y="5497"/>
                    </a:cubicBezTo>
                    <a:lnTo>
                      <a:pt x="13756" y="5497"/>
                    </a:lnTo>
                    <a:cubicBezTo>
                      <a:pt x="14244" y="5497"/>
                      <a:pt x="14634" y="5107"/>
                      <a:pt x="14634" y="4619"/>
                    </a:cubicBezTo>
                    <a:lnTo>
                      <a:pt x="146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5656975" y="3392075"/>
                <a:ext cx="582766" cy="143746"/>
              </a:xfrm>
              <a:custGeom>
                <a:rect b="b" l="l" r="r" t="t"/>
                <a:pathLst>
                  <a:path extrusionOk="0" h="3578" w="14635">
                    <a:moveTo>
                      <a:pt x="0" y="0"/>
                    </a:moveTo>
                    <a:lnTo>
                      <a:pt x="0" y="3577"/>
                    </a:lnTo>
                    <a:lnTo>
                      <a:pt x="14634" y="3577"/>
                    </a:lnTo>
                    <a:lnTo>
                      <a:pt x="146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5656973" y="3276830"/>
                <a:ext cx="582766" cy="124318"/>
              </a:xfrm>
              <a:custGeom>
                <a:rect b="b" l="l" r="r" t="t"/>
                <a:pathLst>
                  <a:path extrusionOk="0" h="3122" w="14635">
                    <a:moveTo>
                      <a:pt x="0" y="0"/>
                    </a:moveTo>
                    <a:lnTo>
                      <a:pt x="0" y="3122"/>
                    </a:lnTo>
                    <a:lnTo>
                      <a:pt x="14634" y="3122"/>
                    </a:lnTo>
                    <a:lnTo>
                      <a:pt x="146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5656973" y="3276830"/>
                <a:ext cx="582766" cy="124318"/>
              </a:xfrm>
              <a:custGeom>
                <a:rect b="b" l="l" r="r" t="t"/>
                <a:pathLst>
                  <a:path extrusionOk="0" h="3122" w="14635">
                    <a:moveTo>
                      <a:pt x="0" y="0"/>
                    </a:moveTo>
                    <a:lnTo>
                      <a:pt x="0" y="3122"/>
                    </a:lnTo>
                    <a:lnTo>
                      <a:pt x="14634" y="3122"/>
                    </a:lnTo>
                    <a:lnTo>
                      <a:pt x="14634" y="0"/>
                    </a:ln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5934078" y="3134356"/>
                <a:ext cx="27237" cy="9119"/>
              </a:xfrm>
              <a:custGeom>
                <a:rect b="b" l="l" r="r" t="t"/>
                <a:pathLst>
                  <a:path extrusionOk="0" h="229" w="684">
                    <a:moveTo>
                      <a:pt x="0" y="1"/>
                    </a:moveTo>
                    <a:lnTo>
                      <a:pt x="0" y="229"/>
                    </a:lnTo>
                    <a:lnTo>
                      <a:pt x="683" y="229"/>
                    </a:lnTo>
                    <a:lnTo>
                      <a:pt x="6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5934078" y="3414088"/>
                <a:ext cx="27237" cy="9079"/>
              </a:xfrm>
              <a:custGeom>
                <a:rect b="b" l="l" r="r" t="t"/>
                <a:pathLst>
                  <a:path extrusionOk="0" h="228" w="684">
                    <a:moveTo>
                      <a:pt x="0" y="0"/>
                    </a:moveTo>
                    <a:lnTo>
                      <a:pt x="0" y="228"/>
                    </a:lnTo>
                    <a:lnTo>
                      <a:pt x="683" y="228"/>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5945745" y="3161553"/>
                <a:ext cx="15570" cy="9119"/>
              </a:xfrm>
              <a:custGeom>
                <a:rect b="b" l="l" r="r" t="t"/>
                <a:pathLst>
                  <a:path extrusionOk="0" h="229" w="391">
                    <a:moveTo>
                      <a:pt x="0" y="1"/>
                    </a:moveTo>
                    <a:lnTo>
                      <a:pt x="0" y="228"/>
                    </a:lnTo>
                    <a:lnTo>
                      <a:pt x="390" y="228"/>
                    </a:lnTo>
                    <a:lnTo>
                      <a:pt x="3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5945745" y="3190063"/>
                <a:ext cx="15570" cy="9079"/>
              </a:xfrm>
              <a:custGeom>
                <a:rect b="b" l="l" r="r" t="t"/>
                <a:pathLst>
                  <a:path extrusionOk="0" h="228" w="391">
                    <a:moveTo>
                      <a:pt x="0" y="0"/>
                    </a:moveTo>
                    <a:lnTo>
                      <a:pt x="0" y="228"/>
                    </a:lnTo>
                    <a:lnTo>
                      <a:pt x="390" y="228"/>
                    </a:lnTo>
                    <a:lnTo>
                      <a:pt x="3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5945745" y="3217260"/>
                <a:ext cx="15570" cy="10393"/>
              </a:xfrm>
              <a:custGeom>
                <a:rect b="b" l="l" r="r" t="t"/>
                <a:pathLst>
                  <a:path extrusionOk="0" h="261" w="391">
                    <a:moveTo>
                      <a:pt x="0" y="0"/>
                    </a:moveTo>
                    <a:lnTo>
                      <a:pt x="0" y="260"/>
                    </a:lnTo>
                    <a:lnTo>
                      <a:pt x="390" y="260"/>
                    </a:lnTo>
                    <a:lnTo>
                      <a:pt x="3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5945745" y="3245731"/>
                <a:ext cx="15570" cy="9119"/>
              </a:xfrm>
              <a:custGeom>
                <a:rect b="b" l="l" r="r" t="t"/>
                <a:pathLst>
                  <a:path extrusionOk="0" h="229" w="391">
                    <a:moveTo>
                      <a:pt x="0" y="1"/>
                    </a:moveTo>
                    <a:lnTo>
                      <a:pt x="0" y="228"/>
                    </a:lnTo>
                    <a:lnTo>
                      <a:pt x="390" y="228"/>
                    </a:lnTo>
                    <a:lnTo>
                      <a:pt x="3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5945745" y="3274242"/>
                <a:ext cx="15570" cy="9079"/>
              </a:xfrm>
              <a:custGeom>
                <a:rect b="b" l="l" r="r" t="t"/>
                <a:pathLst>
                  <a:path extrusionOk="0" h="228" w="391">
                    <a:moveTo>
                      <a:pt x="0" y="0"/>
                    </a:moveTo>
                    <a:lnTo>
                      <a:pt x="0" y="228"/>
                    </a:lnTo>
                    <a:lnTo>
                      <a:pt x="390" y="228"/>
                    </a:lnTo>
                    <a:lnTo>
                      <a:pt x="3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5945745" y="3301399"/>
                <a:ext cx="15570" cy="10433"/>
              </a:xfrm>
              <a:custGeom>
                <a:rect b="b" l="l" r="r" t="t"/>
                <a:pathLst>
                  <a:path extrusionOk="0" h="262" w="391">
                    <a:moveTo>
                      <a:pt x="0" y="1"/>
                    </a:moveTo>
                    <a:lnTo>
                      <a:pt x="0" y="261"/>
                    </a:lnTo>
                    <a:lnTo>
                      <a:pt x="390" y="261"/>
                    </a:lnTo>
                    <a:lnTo>
                      <a:pt x="3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5945745" y="3329910"/>
                <a:ext cx="15570" cy="9079"/>
              </a:xfrm>
              <a:custGeom>
                <a:rect b="b" l="l" r="r" t="t"/>
                <a:pathLst>
                  <a:path extrusionOk="0" h="228" w="391">
                    <a:moveTo>
                      <a:pt x="0" y="0"/>
                    </a:moveTo>
                    <a:lnTo>
                      <a:pt x="0" y="228"/>
                    </a:lnTo>
                    <a:lnTo>
                      <a:pt x="390" y="228"/>
                    </a:lnTo>
                    <a:lnTo>
                      <a:pt x="3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5945745" y="3358380"/>
                <a:ext cx="15570" cy="9119"/>
              </a:xfrm>
              <a:custGeom>
                <a:rect b="b" l="l" r="r" t="t"/>
                <a:pathLst>
                  <a:path extrusionOk="0" h="229" w="391">
                    <a:moveTo>
                      <a:pt x="0" y="1"/>
                    </a:moveTo>
                    <a:lnTo>
                      <a:pt x="0" y="228"/>
                    </a:lnTo>
                    <a:lnTo>
                      <a:pt x="390" y="228"/>
                    </a:lnTo>
                    <a:lnTo>
                      <a:pt x="3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5945745" y="3385577"/>
                <a:ext cx="15570" cy="9119"/>
              </a:xfrm>
              <a:custGeom>
                <a:rect b="b" l="l" r="r" t="t"/>
                <a:pathLst>
                  <a:path extrusionOk="0" h="229" w="391">
                    <a:moveTo>
                      <a:pt x="0" y="1"/>
                    </a:moveTo>
                    <a:lnTo>
                      <a:pt x="0" y="228"/>
                    </a:lnTo>
                    <a:lnTo>
                      <a:pt x="390" y="228"/>
                    </a:lnTo>
                    <a:lnTo>
                      <a:pt x="3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5934078" y="3693780"/>
                <a:ext cx="27237" cy="9079"/>
              </a:xfrm>
              <a:custGeom>
                <a:rect b="b" l="l" r="r" t="t"/>
                <a:pathLst>
                  <a:path extrusionOk="0" h="228" w="684">
                    <a:moveTo>
                      <a:pt x="0" y="0"/>
                    </a:moveTo>
                    <a:lnTo>
                      <a:pt x="0" y="228"/>
                    </a:lnTo>
                    <a:lnTo>
                      <a:pt x="683" y="228"/>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5945745" y="3441285"/>
                <a:ext cx="15570" cy="10393"/>
              </a:xfrm>
              <a:custGeom>
                <a:rect b="b" l="l" r="r" t="t"/>
                <a:pathLst>
                  <a:path extrusionOk="0" h="261" w="391">
                    <a:moveTo>
                      <a:pt x="0" y="0"/>
                    </a:moveTo>
                    <a:lnTo>
                      <a:pt x="0" y="260"/>
                    </a:lnTo>
                    <a:lnTo>
                      <a:pt x="390" y="260"/>
                    </a:lnTo>
                    <a:lnTo>
                      <a:pt x="3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5945745" y="3469756"/>
                <a:ext cx="15570" cy="9119"/>
              </a:xfrm>
              <a:custGeom>
                <a:rect b="b" l="l" r="r" t="t"/>
                <a:pathLst>
                  <a:path extrusionOk="0" h="229" w="391">
                    <a:moveTo>
                      <a:pt x="0" y="0"/>
                    </a:moveTo>
                    <a:lnTo>
                      <a:pt x="0" y="228"/>
                    </a:lnTo>
                    <a:lnTo>
                      <a:pt x="390" y="228"/>
                    </a:lnTo>
                    <a:lnTo>
                      <a:pt x="3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5945745" y="3498227"/>
                <a:ext cx="15570" cy="9119"/>
              </a:xfrm>
              <a:custGeom>
                <a:rect b="b" l="l" r="r" t="t"/>
                <a:pathLst>
                  <a:path extrusionOk="0" h="229" w="391">
                    <a:moveTo>
                      <a:pt x="0" y="1"/>
                    </a:moveTo>
                    <a:lnTo>
                      <a:pt x="0" y="229"/>
                    </a:lnTo>
                    <a:lnTo>
                      <a:pt x="390" y="229"/>
                    </a:lnTo>
                    <a:lnTo>
                      <a:pt x="3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5945745" y="3525423"/>
                <a:ext cx="15570" cy="10393"/>
              </a:xfrm>
              <a:custGeom>
                <a:rect b="b" l="l" r="r" t="t"/>
                <a:pathLst>
                  <a:path extrusionOk="0" h="261" w="391">
                    <a:moveTo>
                      <a:pt x="0" y="1"/>
                    </a:moveTo>
                    <a:lnTo>
                      <a:pt x="0" y="261"/>
                    </a:lnTo>
                    <a:lnTo>
                      <a:pt x="390" y="261"/>
                    </a:lnTo>
                    <a:lnTo>
                      <a:pt x="3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5945745" y="3553934"/>
                <a:ext cx="15570" cy="9079"/>
              </a:xfrm>
              <a:custGeom>
                <a:rect b="b" l="l" r="r" t="t"/>
                <a:pathLst>
                  <a:path extrusionOk="0" h="228" w="391">
                    <a:moveTo>
                      <a:pt x="0" y="0"/>
                    </a:moveTo>
                    <a:lnTo>
                      <a:pt x="0" y="228"/>
                    </a:lnTo>
                    <a:lnTo>
                      <a:pt x="390" y="228"/>
                    </a:lnTo>
                    <a:lnTo>
                      <a:pt x="3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5945745" y="3582405"/>
                <a:ext cx="15570" cy="9119"/>
              </a:xfrm>
              <a:custGeom>
                <a:rect b="b" l="l" r="r" t="t"/>
                <a:pathLst>
                  <a:path extrusionOk="0" h="229" w="391">
                    <a:moveTo>
                      <a:pt x="0" y="1"/>
                    </a:moveTo>
                    <a:lnTo>
                      <a:pt x="0" y="228"/>
                    </a:lnTo>
                    <a:lnTo>
                      <a:pt x="390" y="228"/>
                    </a:lnTo>
                    <a:lnTo>
                      <a:pt x="3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5945745" y="3609602"/>
                <a:ext cx="15570" cy="9119"/>
              </a:xfrm>
              <a:custGeom>
                <a:rect b="b" l="l" r="r" t="t"/>
                <a:pathLst>
                  <a:path extrusionOk="0" h="229" w="391">
                    <a:moveTo>
                      <a:pt x="0" y="1"/>
                    </a:moveTo>
                    <a:lnTo>
                      <a:pt x="0" y="228"/>
                    </a:lnTo>
                    <a:lnTo>
                      <a:pt x="390" y="228"/>
                    </a:lnTo>
                    <a:lnTo>
                      <a:pt x="3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5945745" y="3638112"/>
                <a:ext cx="15570" cy="9079"/>
              </a:xfrm>
              <a:custGeom>
                <a:rect b="b" l="l" r="r" t="t"/>
                <a:pathLst>
                  <a:path extrusionOk="0" h="228" w="391">
                    <a:moveTo>
                      <a:pt x="0" y="0"/>
                    </a:moveTo>
                    <a:lnTo>
                      <a:pt x="0" y="228"/>
                    </a:lnTo>
                    <a:lnTo>
                      <a:pt x="390" y="228"/>
                    </a:lnTo>
                    <a:lnTo>
                      <a:pt x="3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5945745" y="3665269"/>
                <a:ext cx="15570" cy="10433"/>
              </a:xfrm>
              <a:custGeom>
                <a:rect b="b" l="l" r="r" t="t"/>
                <a:pathLst>
                  <a:path extrusionOk="0" h="262" w="391">
                    <a:moveTo>
                      <a:pt x="0" y="1"/>
                    </a:moveTo>
                    <a:lnTo>
                      <a:pt x="0" y="261"/>
                    </a:lnTo>
                    <a:lnTo>
                      <a:pt x="390" y="261"/>
                    </a:lnTo>
                    <a:lnTo>
                      <a:pt x="3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5938472" y="3369272"/>
                <a:ext cx="70200" cy="702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6118614" y="3310489"/>
                <a:ext cx="57000" cy="570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5796164" y="3596002"/>
                <a:ext cx="57000" cy="570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6121189" y="3622552"/>
                <a:ext cx="57000" cy="570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5770951" y="3458138"/>
                <a:ext cx="41400" cy="414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5987863" y="3582388"/>
                <a:ext cx="41400" cy="414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5809072" y="3333734"/>
                <a:ext cx="31200" cy="312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0" name="Google Shape;170;p15"/>
            <p:cNvCxnSpPr>
              <a:stCxn id="96" idx="0"/>
            </p:cNvCxnSpPr>
            <p:nvPr/>
          </p:nvCxnSpPr>
          <p:spPr>
            <a:xfrm>
              <a:off x="7579776" y="4241048"/>
              <a:ext cx="0" cy="48900"/>
            </a:xfrm>
            <a:prstGeom prst="straightConnector1">
              <a:avLst/>
            </a:prstGeom>
            <a:noFill/>
            <a:ln cap="flat" cmpd="sng" w="9525">
              <a:solidFill>
                <a:schemeClr val="lt1"/>
              </a:solidFill>
              <a:prstDash val="solid"/>
              <a:round/>
              <a:headEnd len="med" w="med" type="none"/>
              <a:tailEnd len="med" w="med" type="none"/>
            </a:ln>
          </p:spPr>
        </p:cxnSp>
        <p:sp>
          <p:nvSpPr>
            <p:cNvPr id="171" name="Google Shape;171;p15"/>
            <p:cNvSpPr/>
            <p:nvPr/>
          </p:nvSpPr>
          <p:spPr>
            <a:xfrm>
              <a:off x="7607150" y="4146938"/>
              <a:ext cx="31200" cy="31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7526300" y="4153597"/>
              <a:ext cx="23100" cy="23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7652575" y="4228047"/>
              <a:ext cx="23100" cy="23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7483875" y="4228047"/>
              <a:ext cx="23100" cy="23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rot="5400000">
              <a:off x="4670533" y="1418752"/>
              <a:ext cx="436500" cy="376800"/>
            </a:xfrm>
            <a:prstGeom prst="hexagon">
              <a:avLst>
                <a:gd fmla="val 25000" name="adj"/>
                <a:gd fmla="val 115470" name="vf"/>
              </a:avLst>
            </a:prstGeom>
            <a:noFill/>
            <a:ln cap="flat" cmpd="sng" w="762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4329418" y="1725195"/>
              <a:ext cx="376533" cy="102731"/>
            </a:xfrm>
            <a:custGeom>
              <a:rect b="b" l="l" r="r" t="t"/>
              <a:pathLst>
                <a:path extrusionOk="0" h="929" w="3405">
                  <a:moveTo>
                    <a:pt x="3405" y="48"/>
                  </a:moveTo>
                  <a:lnTo>
                    <a:pt x="1714" y="929"/>
                  </a:lnTo>
                  <a:lnTo>
                    <a:pt x="0" y="0"/>
                  </a:lnTo>
                </a:path>
              </a:pathLst>
            </a:custGeom>
            <a:noFill/>
            <a:ln cap="flat" cmpd="sng" w="76200">
              <a:solidFill>
                <a:schemeClr val="lt2"/>
              </a:solidFill>
              <a:prstDash val="solid"/>
              <a:round/>
              <a:headEnd len="med" w="med" type="none"/>
              <a:tailEnd len="med" w="med" type="none"/>
            </a:ln>
          </p:spPr>
        </p:sp>
        <p:cxnSp>
          <p:nvCxnSpPr>
            <p:cNvPr id="177" name="Google Shape;177;p15"/>
            <p:cNvCxnSpPr/>
            <p:nvPr/>
          </p:nvCxnSpPr>
          <p:spPr>
            <a:xfrm>
              <a:off x="5261857" y="1825484"/>
              <a:ext cx="0" cy="213600"/>
            </a:xfrm>
            <a:prstGeom prst="straightConnector1">
              <a:avLst/>
            </a:prstGeom>
            <a:noFill/>
            <a:ln cap="flat" cmpd="sng" w="76200">
              <a:solidFill>
                <a:schemeClr val="lt2"/>
              </a:solidFill>
              <a:prstDash val="solid"/>
              <a:round/>
              <a:headEnd len="med" w="med" type="none"/>
              <a:tailEnd len="med" w="med" type="none"/>
            </a:ln>
          </p:spPr>
        </p:cxnSp>
        <p:cxnSp>
          <p:nvCxnSpPr>
            <p:cNvPr id="178" name="Google Shape;178;p15"/>
            <p:cNvCxnSpPr/>
            <p:nvPr/>
          </p:nvCxnSpPr>
          <p:spPr>
            <a:xfrm flipH="1">
              <a:off x="5073457" y="1388902"/>
              <a:ext cx="188400" cy="94200"/>
            </a:xfrm>
            <a:prstGeom prst="straightConnector1">
              <a:avLst/>
            </a:prstGeom>
            <a:noFill/>
            <a:ln cap="flat" cmpd="sng" w="76200">
              <a:solidFill>
                <a:schemeClr val="lt2"/>
              </a:solidFill>
              <a:prstDash val="solid"/>
              <a:round/>
              <a:headEnd len="med" w="med" type="none"/>
              <a:tailEnd len="med" w="med" type="none"/>
            </a:ln>
          </p:spPr>
        </p:cxnSp>
        <p:cxnSp>
          <p:nvCxnSpPr>
            <p:cNvPr id="179" name="Google Shape;179;p15"/>
            <p:cNvCxnSpPr/>
            <p:nvPr/>
          </p:nvCxnSpPr>
          <p:spPr>
            <a:xfrm flipH="1">
              <a:off x="5261890" y="1731268"/>
              <a:ext cx="188400" cy="94200"/>
            </a:xfrm>
            <a:prstGeom prst="straightConnector1">
              <a:avLst/>
            </a:prstGeom>
            <a:noFill/>
            <a:ln cap="flat" cmpd="sng" w="76200">
              <a:solidFill>
                <a:schemeClr val="lt2"/>
              </a:solidFill>
              <a:prstDash val="solid"/>
              <a:round/>
              <a:headEnd len="med" w="med" type="none"/>
              <a:tailEnd len="med" w="med" type="none"/>
            </a:ln>
          </p:spPr>
        </p:cxnSp>
        <p:cxnSp>
          <p:nvCxnSpPr>
            <p:cNvPr id="180" name="Google Shape;180;p15"/>
            <p:cNvCxnSpPr/>
            <p:nvPr/>
          </p:nvCxnSpPr>
          <p:spPr>
            <a:xfrm rot="10800000">
              <a:off x="5073457" y="1731284"/>
              <a:ext cx="188400" cy="94200"/>
            </a:xfrm>
            <a:prstGeom prst="straightConnector1">
              <a:avLst/>
            </a:prstGeom>
            <a:noFill/>
            <a:ln cap="flat" cmpd="sng" w="76200">
              <a:solidFill>
                <a:schemeClr val="lt2"/>
              </a:solidFill>
              <a:prstDash val="solid"/>
              <a:round/>
              <a:headEnd len="med" w="med" type="none"/>
              <a:tailEnd len="med" w="med" type="none"/>
            </a:ln>
          </p:spPr>
        </p:cxnSp>
        <p:cxnSp>
          <p:nvCxnSpPr>
            <p:cNvPr id="181" name="Google Shape;181;p15"/>
            <p:cNvCxnSpPr>
              <a:stCxn id="175" idx="0"/>
            </p:cNvCxnSpPr>
            <p:nvPr/>
          </p:nvCxnSpPr>
          <p:spPr>
            <a:xfrm>
              <a:off x="4888783" y="1825402"/>
              <a:ext cx="0" cy="216300"/>
            </a:xfrm>
            <a:prstGeom prst="straightConnector1">
              <a:avLst/>
            </a:prstGeom>
            <a:noFill/>
            <a:ln cap="flat" cmpd="sng" w="76200">
              <a:solidFill>
                <a:schemeClr val="lt2"/>
              </a:solidFill>
              <a:prstDash val="solid"/>
              <a:round/>
              <a:headEnd len="med" w="med" type="none"/>
              <a:tailEnd len="med" w="med" type="none"/>
            </a:ln>
          </p:spPr>
        </p:cxnSp>
        <p:sp>
          <p:nvSpPr>
            <p:cNvPr id="182" name="Google Shape;182;p15"/>
            <p:cNvSpPr/>
            <p:nvPr/>
          </p:nvSpPr>
          <p:spPr>
            <a:xfrm>
              <a:off x="4652209" y="1438660"/>
              <a:ext cx="102000" cy="1020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5210764" y="1767976"/>
              <a:ext cx="102000" cy="1020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4464550" y="1767976"/>
              <a:ext cx="102000" cy="1020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5023865" y="1438660"/>
              <a:ext cx="102000" cy="1020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rot="10800000">
              <a:off x="8184497" y="994432"/>
              <a:ext cx="436500" cy="376800"/>
            </a:xfrm>
            <a:prstGeom prst="hexagon">
              <a:avLst>
                <a:gd fmla="val 25000" name="adj"/>
                <a:gd fmla="val 115470" name="vf"/>
              </a:avLst>
            </a:prstGeom>
            <a:noFill/>
            <a:ln cap="flat" cmpd="sng" w="762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rot="5400000">
              <a:off x="8045073" y="760368"/>
              <a:ext cx="376533" cy="102731"/>
            </a:xfrm>
            <a:custGeom>
              <a:rect b="b" l="l" r="r" t="t"/>
              <a:pathLst>
                <a:path extrusionOk="0" h="929" w="3405">
                  <a:moveTo>
                    <a:pt x="3405" y="48"/>
                  </a:moveTo>
                  <a:lnTo>
                    <a:pt x="1714" y="929"/>
                  </a:lnTo>
                  <a:lnTo>
                    <a:pt x="0" y="0"/>
                  </a:lnTo>
                </a:path>
              </a:pathLst>
            </a:custGeom>
            <a:noFill/>
            <a:ln cap="flat" cmpd="sng" w="76200">
              <a:solidFill>
                <a:schemeClr val="lt2"/>
              </a:solidFill>
              <a:prstDash val="solid"/>
              <a:round/>
              <a:headEnd len="med" w="med" type="none"/>
              <a:tailEnd len="med" w="med" type="none"/>
            </a:ln>
          </p:spPr>
        </p:sp>
        <p:cxnSp>
          <p:nvCxnSpPr>
            <p:cNvPr id="188" name="Google Shape;188;p15"/>
            <p:cNvCxnSpPr/>
            <p:nvPr/>
          </p:nvCxnSpPr>
          <p:spPr>
            <a:xfrm>
              <a:off x="8077615" y="1449106"/>
              <a:ext cx="0" cy="213600"/>
            </a:xfrm>
            <a:prstGeom prst="straightConnector1">
              <a:avLst/>
            </a:prstGeom>
            <a:noFill/>
            <a:ln cap="flat" cmpd="sng" w="76200">
              <a:solidFill>
                <a:schemeClr val="lt2"/>
              </a:solidFill>
              <a:prstDash val="solid"/>
              <a:round/>
              <a:headEnd len="med" w="med" type="none"/>
              <a:tailEnd len="med" w="med" type="none"/>
            </a:ln>
          </p:spPr>
        </p:cxnSp>
        <p:cxnSp>
          <p:nvCxnSpPr>
            <p:cNvPr id="189" name="Google Shape;189;p15"/>
            <p:cNvCxnSpPr/>
            <p:nvPr/>
          </p:nvCxnSpPr>
          <p:spPr>
            <a:xfrm flipH="1" rot="5400000">
              <a:off x="8479697" y="1414606"/>
              <a:ext cx="188400" cy="94200"/>
            </a:xfrm>
            <a:prstGeom prst="straightConnector1">
              <a:avLst/>
            </a:prstGeom>
            <a:noFill/>
            <a:ln cap="flat" cmpd="sng" w="76200">
              <a:solidFill>
                <a:schemeClr val="lt2"/>
              </a:solidFill>
              <a:prstDash val="solid"/>
              <a:round/>
              <a:headEnd len="med" w="med" type="none"/>
              <a:tailEnd len="med" w="med" type="none"/>
            </a:ln>
          </p:spPr>
        </p:cxnSp>
        <p:cxnSp>
          <p:nvCxnSpPr>
            <p:cNvPr id="190" name="Google Shape;190;p15"/>
            <p:cNvCxnSpPr/>
            <p:nvPr/>
          </p:nvCxnSpPr>
          <p:spPr>
            <a:xfrm flipH="1" rot="5400000">
              <a:off x="8137332" y="1603040"/>
              <a:ext cx="188400" cy="94200"/>
            </a:xfrm>
            <a:prstGeom prst="straightConnector1">
              <a:avLst/>
            </a:prstGeom>
            <a:noFill/>
            <a:ln cap="flat" cmpd="sng" w="76200">
              <a:solidFill>
                <a:schemeClr val="lt2"/>
              </a:solidFill>
              <a:prstDash val="solid"/>
              <a:round/>
              <a:headEnd len="med" w="med" type="none"/>
              <a:tailEnd len="med" w="med" type="none"/>
            </a:ln>
          </p:spPr>
        </p:cxnSp>
        <p:cxnSp>
          <p:nvCxnSpPr>
            <p:cNvPr id="191" name="Google Shape;191;p15"/>
            <p:cNvCxnSpPr/>
            <p:nvPr/>
          </p:nvCxnSpPr>
          <p:spPr>
            <a:xfrm rot="-5400000">
              <a:off x="8137315" y="1414606"/>
              <a:ext cx="188400" cy="94200"/>
            </a:xfrm>
            <a:prstGeom prst="straightConnector1">
              <a:avLst/>
            </a:prstGeom>
            <a:noFill/>
            <a:ln cap="flat" cmpd="sng" w="76200">
              <a:solidFill>
                <a:schemeClr val="lt2"/>
              </a:solidFill>
              <a:prstDash val="solid"/>
              <a:round/>
              <a:headEnd len="med" w="med" type="none"/>
              <a:tailEnd len="med" w="med" type="none"/>
            </a:ln>
          </p:spPr>
        </p:cxnSp>
        <p:cxnSp>
          <p:nvCxnSpPr>
            <p:cNvPr id="192" name="Google Shape;192;p15"/>
            <p:cNvCxnSpPr>
              <a:stCxn id="186" idx="0"/>
            </p:cNvCxnSpPr>
            <p:nvPr/>
          </p:nvCxnSpPr>
          <p:spPr>
            <a:xfrm rot="10800000">
              <a:off x="7968197" y="1182832"/>
              <a:ext cx="216300" cy="0"/>
            </a:xfrm>
            <a:prstGeom prst="straightConnector1">
              <a:avLst/>
            </a:prstGeom>
            <a:noFill/>
            <a:ln cap="flat" cmpd="sng" w="76200">
              <a:solidFill>
                <a:schemeClr val="lt2"/>
              </a:solidFill>
              <a:prstDash val="solid"/>
              <a:round/>
              <a:headEnd len="med" w="med" type="none"/>
              <a:tailEnd len="med" w="med" type="none"/>
            </a:ln>
          </p:spPr>
        </p:cxnSp>
        <p:sp>
          <p:nvSpPr>
            <p:cNvPr id="193" name="Google Shape;193;p15"/>
            <p:cNvSpPr/>
            <p:nvPr/>
          </p:nvSpPr>
          <p:spPr>
            <a:xfrm rot="5400000">
              <a:off x="8469240" y="946259"/>
              <a:ext cx="102000" cy="1020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rot="5400000">
              <a:off x="8139923" y="1504814"/>
              <a:ext cx="102000" cy="1020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rot="5400000">
              <a:off x="8139923" y="758599"/>
              <a:ext cx="102000" cy="1020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rot="5400000">
              <a:off x="8469240" y="1317914"/>
              <a:ext cx="102000" cy="1020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flipH="1" rot="5400000">
              <a:off x="8075196" y="3544977"/>
              <a:ext cx="436500" cy="376800"/>
            </a:xfrm>
            <a:prstGeom prst="hexagon">
              <a:avLst>
                <a:gd fmla="val 25000" name="adj"/>
                <a:gd fmla="val 115470" name="vf"/>
              </a:avLst>
            </a:prstGeom>
            <a:noFill/>
            <a:ln cap="flat" cmpd="sng" w="762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flipH="1" rot="10800000">
              <a:off x="7734080" y="3512603"/>
              <a:ext cx="376533" cy="102731"/>
            </a:xfrm>
            <a:custGeom>
              <a:rect b="b" l="l" r="r" t="t"/>
              <a:pathLst>
                <a:path extrusionOk="0" h="929" w="3405">
                  <a:moveTo>
                    <a:pt x="3405" y="48"/>
                  </a:moveTo>
                  <a:lnTo>
                    <a:pt x="1714" y="929"/>
                  </a:lnTo>
                  <a:lnTo>
                    <a:pt x="0" y="0"/>
                  </a:lnTo>
                </a:path>
              </a:pathLst>
            </a:custGeom>
            <a:noFill/>
            <a:ln cap="flat" cmpd="sng" w="76200">
              <a:solidFill>
                <a:schemeClr val="lt2"/>
              </a:solidFill>
              <a:prstDash val="solid"/>
              <a:round/>
              <a:headEnd len="med" w="med" type="none"/>
              <a:tailEnd len="med" w="med" type="none"/>
            </a:ln>
          </p:spPr>
        </p:sp>
        <p:cxnSp>
          <p:nvCxnSpPr>
            <p:cNvPr id="199" name="Google Shape;199;p15"/>
            <p:cNvCxnSpPr/>
            <p:nvPr/>
          </p:nvCxnSpPr>
          <p:spPr>
            <a:xfrm flipH="1">
              <a:off x="8478119" y="3515045"/>
              <a:ext cx="188400" cy="94200"/>
            </a:xfrm>
            <a:prstGeom prst="straightConnector1">
              <a:avLst/>
            </a:prstGeom>
            <a:noFill/>
            <a:ln cap="flat" cmpd="sng" w="76200">
              <a:solidFill>
                <a:schemeClr val="lt2"/>
              </a:solidFill>
              <a:prstDash val="solid"/>
              <a:round/>
              <a:headEnd len="med" w="med" type="none"/>
              <a:tailEnd len="med" w="med" type="none"/>
            </a:ln>
          </p:spPr>
        </p:cxnSp>
        <p:cxnSp>
          <p:nvCxnSpPr>
            <p:cNvPr id="200" name="Google Shape;200;p15"/>
            <p:cNvCxnSpPr>
              <a:stCxn id="197" idx="0"/>
            </p:cNvCxnSpPr>
            <p:nvPr/>
          </p:nvCxnSpPr>
          <p:spPr>
            <a:xfrm rot="10800000">
              <a:off x="8293446" y="3298827"/>
              <a:ext cx="0" cy="216300"/>
            </a:xfrm>
            <a:prstGeom prst="straightConnector1">
              <a:avLst/>
            </a:prstGeom>
            <a:noFill/>
            <a:ln cap="flat" cmpd="sng" w="76200">
              <a:solidFill>
                <a:schemeClr val="lt2"/>
              </a:solidFill>
              <a:prstDash val="solid"/>
              <a:round/>
              <a:headEnd len="med" w="med" type="none"/>
              <a:tailEnd len="med" w="med" type="none"/>
            </a:ln>
          </p:spPr>
        </p:cxnSp>
        <p:sp>
          <p:nvSpPr>
            <p:cNvPr id="201" name="Google Shape;201;p15"/>
            <p:cNvSpPr/>
            <p:nvPr/>
          </p:nvSpPr>
          <p:spPr>
            <a:xfrm flipH="1" rot="10800000">
              <a:off x="8056872" y="3799869"/>
              <a:ext cx="102000" cy="1020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flipH="1" rot="10800000">
              <a:off x="7869212" y="3470553"/>
              <a:ext cx="102000" cy="1020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flipH="1" rot="10800000">
              <a:off x="8428528" y="3799869"/>
              <a:ext cx="102000" cy="1020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flipH="1" rot="10800000">
              <a:off x="8243264" y="3470553"/>
              <a:ext cx="102000" cy="1020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24"/>
          <p:cNvSpPr txBox="1"/>
          <p:nvPr>
            <p:ph type="title"/>
          </p:nvPr>
        </p:nvSpPr>
        <p:spPr>
          <a:xfrm>
            <a:off x="311700" y="411475"/>
            <a:ext cx="8520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Chemical reactions infographics</a:t>
            </a:r>
            <a:endParaRPr/>
          </a:p>
        </p:txBody>
      </p:sp>
      <p:sp>
        <p:nvSpPr>
          <p:cNvPr id="706" name="Google Shape;706;p24"/>
          <p:cNvSpPr txBox="1"/>
          <p:nvPr/>
        </p:nvSpPr>
        <p:spPr>
          <a:xfrm>
            <a:off x="457200" y="918525"/>
            <a:ext cx="82296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How can these factors affect the reaction rate?</a:t>
            </a:r>
            <a:endParaRPr sz="1500">
              <a:solidFill>
                <a:schemeClr val="dk1"/>
              </a:solidFill>
              <a:latin typeface="Fira Sans Extra Condensed Medium"/>
              <a:ea typeface="Fira Sans Extra Condensed Medium"/>
              <a:cs typeface="Fira Sans Extra Condensed Medium"/>
              <a:sym typeface="Fira Sans Extra Condensed Medium"/>
            </a:endParaRPr>
          </a:p>
        </p:txBody>
      </p:sp>
      <p:graphicFrame>
        <p:nvGraphicFramePr>
          <p:cNvPr id="707" name="Google Shape;707;p24"/>
          <p:cNvGraphicFramePr/>
          <p:nvPr/>
        </p:nvGraphicFramePr>
        <p:xfrm>
          <a:off x="692650" y="1345800"/>
          <a:ext cx="3000000" cy="3000000"/>
        </p:xfrm>
        <a:graphic>
          <a:graphicData uri="http://schemas.openxmlformats.org/drawingml/2006/table">
            <a:tbl>
              <a:tblPr>
                <a:noFill/>
                <a:tableStyleId>{E2D530AA-48AA-4A9F-BF0D-CA9A0E223BB7}</a:tableStyleId>
              </a:tblPr>
              <a:tblGrid>
                <a:gridCol w="1693350"/>
                <a:gridCol w="2164225"/>
                <a:gridCol w="3901125"/>
              </a:tblGrid>
              <a:tr h="318775">
                <a:tc>
                  <a:txBody>
                    <a:bodyPr/>
                    <a:lstStyle/>
                    <a:p>
                      <a:pPr indent="0" lvl="0" marL="0" rtl="0" algn="ctr">
                        <a:spcBef>
                          <a:spcPts val="0"/>
                        </a:spcBef>
                        <a:spcAft>
                          <a:spcPts val="0"/>
                        </a:spcAft>
                        <a:buNone/>
                      </a:pPr>
                      <a:r>
                        <a:t/>
                      </a:r>
                      <a:endParaRPr>
                        <a:solidFill>
                          <a:schemeClr val="dk1"/>
                        </a:solidFill>
                      </a:endParaRPr>
                    </a:p>
                  </a:txBody>
                  <a:tcPr marT="91425" marB="91425" marR="91425" marL="91425" anchor="ctr">
                    <a:lnL cap="flat" cmpd="sng" w="19050">
                      <a:solidFill>
                        <a:schemeClr val="dk2">
                          <a:alpha val="0"/>
                        </a:schemeClr>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dk2">
                          <a:alpha val="0"/>
                        </a:schemeClr>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Factor</a:t>
                      </a:r>
                      <a:endParaRPr sz="1500">
                        <a:solidFill>
                          <a:schemeClr val="lt1"/>
                        </a:solidFill>
                        <a:latin typeface="Fira Sans Extra Condensed Medium"/>
                        <a:ea typeface="Fira Sans Extra Condensed Medium"/>
                        <a:cs typeface="Fira Sans Extra Condensed Medium"/>
                        <a:sym typeface="Fira Sans Extra Condensed Medium"/>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How it affects on reaction rate</a:t>
                      </a:r>
                      <a:endParaRPr sz="1500">
                        <a:solidFill>
                          <a:schemeClr val="lt1"/>
                        </a:solidFill>
                        <a:latin typeface="Fira Sans Extra Condensed Medium"/>
                        <a:ea typeface="Fira Sans Extra Condensed Medium"/>
                        <a:cs typeface="Fira Sans Extra Condensed Medium"/>
                        <a:sym typeface="Fira Sans Extra Condensed Medium"/>
                      </a:endParaRPr>
                    </a:p>
                  </a:txBody>
                  <a:tcPr marT="91425" marB="91425" marR="182875" marL="182875" anchor="ctr">
                    <a:lnL cap="flat" cmpd="sng" w="19050">
                      <a:solidFill>
                        <a:schemeClr val="l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r>
              <a:tr h="595875">
                <a:tc>
                  <a:txBody>
                    <a:bodyPr/>
                    <a:lstStyle/>
                    <a:p>
                      <a:pPr indent="0" lvl="0" marL="0" rtl="0" algn="ctr">
                        <a:spcBef>
                          <a:spcPts val="0"/>
                        </a:spcBef>
                        <a:spcAft>
                          <a:spcPts val="0"/>
                        </a:spcAft>
                        <a:buNone/>
                      </a:pPr>
                      <a:r>
                        <a:t/>
                      </a:r>
                      <a:endParaRPr>
                        <a:solidFill>
                          <a:schemeClr val="dk1"/>
                        </a:solidFill>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Temperature</a:t>
                      </a:r>
                      <a:endParaRPr sz="1200">
                        <a:solidFill>
                          <a:schemeClr val="dk1"/>
                        </a:solidFill>
                        <a:latin typeface="Roboto"/>
                        <a:ea typeface="Roboto"/>
                        <a:cs typeface="Roboto"/>
                        <a:sym typeface="Roboto"/>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Despite being red, Mars is actually a cold place. It’s full of iron oxide dust</a:t>
                      </a:r>
                      <a:endParaRPr sz="1200">
                        <a:solidFill>
                          <a:schemeClr val="dk1"/>
                        </a:solidFill>
                        <a:latin typeface="Roboto"/>
                        <a:ea typeface="Roboto"/>
                        <a:cs typeface="Roboto"/>
                        <a:sym typeface="Roboto"/>
                      </a:endParaRPr>
                    </a:p>
                  </a:txBody>
                  <a:tcPr marT="91425" marB="91425" marR="182875" marL="18287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dk2"/>
                      </a:solidFill>
                      <a:prstDash val="solid"/>
                      <a:round/>
                      <a:headEnd len="sm" w="sm" type="none"/>
                      <a:tailEnd len="sm" w="sm" type="none"/>
                    </a:lnB>
                  </a:tcPr>
                </a:tc>
              </a:tr>
              <a:tr h="595875">
                <a:tc>
                  <a:txBody>
                    <a:bodyPr/>
                    <a:lstStyle/>
                    <a:p>
                      <a:pPr indent="0" lvl="0" marL="0" rtl="0" algn="ctr">
                        <a:spcBef>
                          <a:spcPts val="0"/>
                        </a:spcBef>
                        <a:spcAft>
                          <a:spcPts val="0"/>
                        </a:spcAft>
                        <a:buNone/>
                      </a:pPr>
                      <a:r>
                        <a:t/>
                      </a:r>
                      <a:endParaRPr>
                        <a:solidFill>
                          <a:schemeClr val="dk1"/>
                        </a:solidFill>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Pressure</a:t>
                      </a:r>
                      <a:endParaRPr sz="1200">
                        <a:solidFill>
                          <a:schemeClr val="dk1"/>
                        </a:solidFill>
                        <a:latin typeface="Roboto"/>
                        <a:ea typeface="Roboto"/>
                        <a:cs typeface="Roboto"/>
                        <a:sym typeface="Roboto"/>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Mercury is the closest planet to the Sun and the smallest one in the Solar System</a:t>
                      </a:r>
                      <a:endParaRPr sz="1200">
                        <a:solidFill>
                          <a:schemeClr val="dk1"/>
                        </a:solidFill>
                        <a:latin typeface="Roboto"/>
                        <a:ea typeface="Roboto"/>
                        <a:cs typeface="Roboto"/>
                        <a:sym typeface="Roboto"/>
                      </a:endParaRPr>
                    </a:p>
                  </a:txBody>
                  <a:tcPr marT="91425" marB="91425" marR="182875" marL="18287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595850">
                <a:tc>
                  <a:txBody>
                    <a:bodyPr/>
                    <a:lstStyle/>
                    <a:p>
                      <a:pPr indent="0" lvl="0" marL="0" rtl="0" algn="ctr">
                        <a:spcBef>
                          <a:spcPts val="0"/>
                        </a:spcBef>
                        <a:spcAft>
                          <a:spcPts val="0"/>
                        </a:spcAft>
                        <a:buNone/>
                      </a:pPr>
                      <a:r>
                        <a:t/>
                      </a:r>
                      <a:endParaRPr>
                        <a:solidFill>
                          <a:schemeClr val="dk1"/>
                        </a:solidFill>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Concentration</a:t>
                      </a:r>
                      <a:endParaRPr sz="1200">
                        <a:solidFill>
                          <a:schemeClr val="dk1"/>
                        </a:solidFill>
                        <a:latin typeface="Roboto"/>
                        <a:ea typeface="Roboto"/>
                        <a:cs typeface="Roboto"/>
                        <a:sym typeface="Roboto"/>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Earth is the third planet from the Sun and the only one that harbors life</a:t>
                      </a:r>
                      <a:endParaRPr sz="1200">
                        <a:solidFill>
                          <a:schemeClr val="dk1"/>
                        </a:solidFill>
                        <a:latin typeface="Roboto"/>
                        <a:ea typeface="Roboto"/>
                        <a:cs typeface="Roboto"/>
                        <a:sym typeface="Roboto"/>
                      </a:endParaRPr>
                    </a:p>
                  </a:txBody>
                  <a:tcPr marT="91425" marB="91425" marR="182875" marL="18287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595875">
                <a:tc>
                  <a:txBody>
                    <a:bodyPr/>
                    <a:lstStyle/>
                    <a:p>
                      <a:pPr indent="0" lvl="0" marL="0" rtl="0" algn="ctr">
                        <a:spcBef>
                          <a:spcPts val="0"/>
                        </a:spcBef>
                        <a:spcAft>
                          <a:spcPts val="0"/>
                        </a:spcAft>
                        <a:buNone/>
                      </a:pPr>
                      <a:r>
                        <a:t/>
                      </a:r>
                      <a:endParaRPr>
                        <a:solidFill>
                          <a:schemeClr val="dk1"/>
                        </a:solidFill>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State of matter</a:t>
                      </a:r>
                      <a:endParaRPr sz="1200">
                        <a:solidFill>
                          <a:schemeClr val="dk1"/>
                        </a:solidFill>
                        <a:latin typeface="Roboto"/>
                        <a:ea typeface="Roboto"/>
                        <a:cs typeface="Roboto"/>
                        <a:sym typeface="Roboto"/>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Venus has a beautiful name, but also extremely</a:t>
                      </a:r>
                      <a:endParaRPr sz="1200">
                        <a:solidFill>
                          <a:schemeClr val="dk1"/>
                        </a:solidFill>
                        <a:latin typeface="Roboto"/>
                        <a:ea typeface="Roboto"/>
                        <a:cs typeface="Roboto"/>
                        <a:sym typeface="Roboto"/>
                      </a:endParaRPr>
                    </a:p>
                    <a:p>
                      <a:pPr indent="0" lvl="0" marL="0" rtl="0" algn="ctr">
                        <a:spcBef>
                          <a:spcPts val="0"/>
                        </a:spcBef>
                        <a:spcAft>
                          <a:spcPts val="0"/>
                        </a:spcAft>
                        <a:buNone/>
                      </a:pPr>
                      <a:r>
                        <a:rPr lang="en" sz="1200">
                          <a:solidFill>
                            <a:schemeClr val="dk1"/>
                          </a:solidFill>
                          <a:latin typeface="Roboto"/>
                          <a:ea typeface="Roboto"/>
                          <a:cs typeface="Roboto"/>
                          <a:sym typeface="Roboto"/>
                        </a:rPr>
                        <a:t>high temperatures</a:t>
                      </a:r>
                      <a:endParaRPr sz="1200">
                        <a:solidFill>
                          <a:schemeClr val="dk1"/>
                        </a:solidFill>
                        <a:latin typeface="Roboto"/>
                        <a:ea typeface="Roboto"/>
                        <a:cs typeface="Roboto"/>
                        <a:sym typeface="Roboto"/>
                      </a:endParaRPr>
                    </a:p>
                  </a:txBody>
                  <a:tcPr marT="91425" marB="91425" marR="182875" marL="18287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595900">
                <a:tc>
                  <a:txBody>
                    <a:bodyPr/>
                    <a:lstStyle/>
                    <a:p>
                      <a:pPr indent="0" lvl="0" marL="0" rtl="0" algn="ctr">
                        <a:spcBef>
                          <a:spcPts val="0"/>
                        </a:spcBef>
                        <a:spcAft>
                          <a:spcPts val="0"/>
                        </a:spcAft>
                        <a:buNone/>
                      </a:pPr>
                      <a:r>
                        <a:t/>
                      </a:r>
                      <a:endParaRPr>
                        <a:solidFill>
                          <a:schemeClr val="dk1"/>
                        </a:solidFill>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Mixing</a:t>
                      </a:r>
                      <a:endParaRPr sz="1200">
                        <a:solidFill>
                          <a:schemeClr val="dk1"/>
                        </a:solidFill>
                        <a:latin typeface="Roboto"/>
                        <a:ea typeface="Roboto"/>
                        <a:cs typeface="Roboto"/>
                        <a:sym typeface="Roboto"/>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Neptune is the fourth-largest object by diameter in the Solar System </a:t>
                      </a:r>
                      <a:endParaRPr sz="1200">
                        <a:solidFill>
                          <a:schemeClr val="dk1"/>
                        </a:solidFill>
                        <a:latin typeface="Roboto"/>
                        <a:ea typeface="Roboto"/>
                        <a:cs typeface="Roboto"/>
                        <a:sym typeface="Roboto"/>
                      </a:endParaRPr>
                    </a:p>
                  </a:txBody>
                  <a:tcPr marT="91425" marB="91425" marR="182875" marL="18287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bl>
          </a:graphicData>
        </a:graphic>
      </p:graphicFrame>
      <p:grpSp>
        <p:nvGrpSpPr>
          <p:cNvPr id="708" name="Google Shape;708;p24"/>
          <p:cNvGrpSpPr/>
          <p:nvPr/>
        </p:nvGrpSpPr>
        <p:grpSpPr>
          <a:xfrm>
            <a:off x="1323888" y="3031163"/>
            <a:ext cx="429782" cy="429760"/>
            <a:chOff x="1323888" y="3031163"/>
            <a:chExt cx="429782" cy="429760"/>
          </a:xfrm>
        </p:grpSpPr>
        <p:sp>
          <p:nvSpPr>
            <p:cNvPr id="709" name="Google Shape;709;p24"/>
            <p:cNvSpPr/>
            <p:nvPr/>
          </p:nvSpPr>
          <p:spPr>
            <a:xfrm>
              <a:off x="1604678" y="3313892"/>
              <a:ext cx="141160" cy="139973"/>
            </a:xfrm>
            <a:custGeom>
              <a:rect b="b" l="l" r="r" t="t"/>
              <a:pathLst>
                <a:path extrusionOk="0" h="6472" w="6473">
                  <a:moveTo>
                    <a:pt x="1627" y="0"/>
                  </a:moveTo>
                  <a:lnTo>
                    <a:pt x="1" y="1626"/>
                  </a:lnTo>
                  <a:lnTo>
                    <a:pt x="4879" y="6472"/>
                  </a:lnTo>
                  <a:lnTo>
                    <a:pt x="6472" y="4846"/>
                  </a:lnTo>
                  <a:lnTo>
                    <a:pt x="162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4"/>
            <p:cNvSpPr/>
            <p:nvPr/>
          </p:nvSpPr>
          <p:spPr>
            <a:xfrm>
              <a:off x="1604678" y="3313892"/>
              <a:ext cx="95059" cy="59108"/>
            </a:xfrm>
            <a:custGeom>
              <a:rect b="b" l="l" r="r" t="t"/>
              <a:pathLst>
                <a:path extrusionOk="0" h="2733" w="4359">
                  <a:moveTo>
                    <a:pt x="1627" y="0"/>
                  </a:moveTo>
                  <a:lnTo>
                    <a:pt x="1" y="1626"/>
                  </a:lnTo>
                  <a:lnTo>
                    <a:pt x="1139" y="2732"/>
                  </a:lnTo>
                  <a:lnTo>
                    <a:pt x="4359" y="2732"/>
                  </a:lnTo>
                  <a:lnTo>
                    <a:pt x="1627" y="0"/>
                  </a:ln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4"/>
            <p:cNvSpPr/>
            <p:nvPr/>
          </p:nvSpPr>
          <p:spPr>
            <a:xfrm>
              <a:off x="1330255" y="3038191"/>
              <a:ext cx="307093" cy="303866"/>
            </a:xfrm>
            <a:custGeom>
              <a:rect b="b" l="l" r="r" t="t"/>
              <a:pathLst>
                <a:path extrusionOk="0" h="14050" w="14082">
                  <a:moveTo>
                    <a:pt x="7025" y="1"/>
                  </a:moveTo>
                  <a:cubicBezTo>
                    <a:pt x="3155" y="1"/>
                    <a:pt x="1" y="3155"/>
                    <a:pt x="1" y="7025"/>
                  </a:cubicBezTo>
                  <a:cubicBezTo>
                    <a:pt x="1" y="10927"/>
                    <a:pt x="3155" y="14049"/>
                    <a:pt x="7025" y="14049"/>
                  </a:cubicBezTo>
                  <a:cubicBezTo>
                    <a:pt x="8944" y="14049"/>
                    <a:pt x="10667" y="13301"/>
                    <a:pt x="11936" y="12098"/>
                  </a:cubicBezTo>
                  <a:cubicBezTo>
                    <a:pt x="13236" y="10797"/>
                    <a:pt x="14082" y="9009"/>
                    <a:pt x="14082" y="7025"/>
                  </a:cubicBezTo>
                  <a:cubicBezTo>
                    <a:pt x="14082" y="3155"/>
                    <a:pt x="10927" y="1"/>
                    <a:pt x="70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4"/>
            <p:cNvSpPr/>
            <p:nvPr/>
          </p:nvSpPr>
          <p:spPr>
            <a:xfrm>
              <a:off x="1370682" y="3078288"/>
              <a:ext cx="226253" cy="224385"/>
            </a:xfrm>
            <a:custGeom>
              <a:rect b="b" l="l" r="r" t="t"/>
              <a:pathLst>
                <a:path extrusionOk="0" h="10375" w="10375">
                  <a:moveTo>
                    <a:pt x="5171" y="0"/>
                  </a:moveTo>
                  <a:cubicBezTo>
                    <a:pt x="2309" y="0"/>
                    <a:pt x="1" y="2309"/>
                    <a:pt x="1" y="5171"/>
                  </a:cubicBezTo>
                  <a:cubicBezTo>
                    <a:pt x="1" y="8033"/>
                    <a:pt x="2309" y="10374"/>
                    <a:pt x="5171" y="10374"/>
                  </a:cubicBezTo>
                  <a:cubicBezTo>
                    <a:pt x="8065" y="10374"/>
                    <a:pt x="10374" y="8033"/>
                    <a:pt x="10374" y="5171"/>
                  </a:cubicBezTo>
                  <a:cubicBezTo>
                    <a:pt x="10374" y="2309"/>
                    <a:pt x="8065" y="0"/>
                    <a:pt x="51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4"/>
            <p:cNvSpPr/>
            <p:nvPr/>
          </p:nvSpPr>
          <p:spPr>
            <a:xfrm>
              <a:off x="1455070" y="3214732"/>
              <a:ext cx="57463" cy="56988"/>
            </a:xfrm>
            <a:custGeom>
              <a:rect b="b" l="l" r="r" t="t"/>
              <a:pathLst>
                <a:path extrusionOk="0" h="2635" w="2635">
                  <a:moveTo>
                    <a:pt x="1301" y="0"/>
                  </a:moveTo>
                  <a:cubicBezTo>
                    <a:pt x="1008" y="0"/>
                    <a:pt x="748" y="98"/>
                    <a:pt x="521" y="293"/>
                  </a:cubicBezTo>
                  <a:cubicBezTo>
                    <a:pt x="195" y="521"/>
                    <a:pt x="0" y="911"/>
                    <a:pt x="0" y="1334"/>
                  </a:cubicBezTo>
                  <a:cubicBezTo>
                    <a:pt x="0" y="2049"/>
                    <a:pt x="586" y="2634"/>
                    <a:pt x="1301" y="2634"/>
                  </a:cubicBezTo>
                  <a:cubicBezTo>
                    <a:pt x="2049" y="2634"/>
                    <a:pt x="2634" y="2049"/>
                    <a:pt x="2634" y="1334"/>
                  </a:cubicBezTo>
                  <a:cubicBezTo>
                    <a:pt x="2634" y="878"/>
                    <a:pt x="2407" y="488"/>
                    <a:pt x="2049" y="260"/>
                  </a:cubicBezTo>
                  <a:cubicBezTo>
                    <a:pt x="1854" y="98"/>
                    <a:pt x="1594" y="0"/>
                    <a:pt x="13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4"/>
            <p:cNvSpPr/>
            <p:nvPr/>
          </p:nvSpPr>
          <p:spPr>
            <a:xfrm>
              <a:off x="1516060" y="3140876"/>
              <a:ext cx="56743" cy="56296"/>
            </a:xfrm>
            <a:custGeom>
              <a:rect b="b" l="l" r="r" t="t"/>
              <a:pathLst>
                <a:path extrusionOk="0" h="2603" w="2602">
                  <a:moveTo>
                    <a:pt x="1301" y="1"/>
                  </a:moveTo>
                  <a:cubicBezTo>
                    <a:pt x="585" y="1"/>
                    <a:pt x="0" y="586"/>
                    <a:pt x="0" y="1301"/>
                  </a:cubicBezTo>
                  <a:cubicBezTo>
                    <a:pt x="0" y="1757"/>
                    <a:pt x="228" y="2147"/>
                    <a:pt x="553" y="2375"/>
                  </a:cubicBezTo>
                  <a:cubicBezTo>
                    <a:pt x="748" y="2537"/>
                    <a:pt x="1008" y="2602"/>
                    <a:pt x="1301" y="2602"/>
                  </a:cubicBezTo>
                  <a:cubicBezTo>
                    <a:pt x="2016" y="2602"/>
                    <a:pt x="2602" y="2017"/>
                    <a:pt x="2602" y="1301"/>
                  </a:cubicBezTo>
                  <a:cubicBezTo>
                    <a:pt x="2602" y="586"/>
                    <a:pt x="2016" y="1"/>
                    <a:pt x="13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4"/>
            <p:cNvSpPr/>
            <p:nvPr/>
          </p:nvSpPr>
          <p:spPr>
            <a:xfrm>
              <a:off x="1394799" y="3144401"/>
              <a:ext cx="56743" cy="56275"/>
            </a:xfrm>
            <a:custGeom>
              <a:rect b="b" l="l" r="r" t="t"/>
              <a:pathLst>
                <a:path extrusionOk="0" h="2602" w="2602">
                  <a:moveTo>
                    <a:pt x="1301" y="0"/>
                  </a:moveTo>
                  <a:cubicBezTo>
                    <a:pt x="586" y="0"/>
                    <a:pt x="0" y="586"/>
                    <a:pt x="0" y="1301"/>
                  </a:cubicBezTo>
                  <a:cubicBezTo>
                    <a:pt x="0" y="2016"/>
                    <a:pt x="586" y="2602"/>
                    <a:pt x="1301" y="2602"/>
                  </a:cubicBezTo>
                  <a:cubicBezTo>
                    <a:pt x="1594" y="2602"/>
                    <a:pt x="1886" y="2504"/>
                    <a:pt x="2081" y="2342"/>
                  </a:cubicBezTo>
                  <a:cubicBezTo>
                    <a:pt x="2407" y="2114"/>
                    <a:pt x="2602" y="1724"/>
                    <a:pt x="2602" y="1301"/>
                  </a:cubicBezTo>
                  <a:cubicBezTo>
                    <a:pt x="2602" y="586"/>
                    <a:pt x="2016" y="0"/>
                    <a:pt x="13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4"/>
            <p:cNvSpPr/>
            <p:nvPr/>
          </p:nvSpPr>
          <p:spPr>
            <a:xfrm>
              <a:off x="1479884" y="3228790"/>
              <a:ext cx="18471" cy="18318"/>
            </a:xfrm>
            <a:custGeom>
              <a:rect b="b" l="l" r="r" t="t"/>
              <a:pathLst>
                <a:path extrusionOk="0" h="847" w="847">
                  <a:moveTo>
                    <a:pt x="423" y="1"/>
                  </a:moveTo>
                  <a:cubicBezTo>
                    <a:pt x="196" y="1"/>
                    <a:pt x="1" y="196"/>
                    <a:pt x="1" y="423"/>
                  </a:cubicBezTo>
                  <a:cubicBezTo>
                    <a:pt x="1" y="651"/>
                    <a:pt x="196" y="846"/>
                    <a:pt x="423" y="846"/>
                  </a:cubicBezTo>
                  <a:cubicBezTo>
                    <a:pt x="651" y="846"/>
                    <a:pt x="846" y="651"/>
                    <a:pt x="846" y="423"/>
                  </a:cubicBezTo>
                  <a:cubicBezTo>
                    <a:pt x="846" y="196"/>
                    <a:pt x="651" y="1"/>
                    <a:pt x="423"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4"/>
            <p:cNvSpPr/>
            <p:nvPr/>
          </p:nvSpPr>
          <p:spPr>
            <a:xfrm>
              <a:off x="1540875" y="3154955"/>
              <a:ext cx="17751" cy="17605"/>
            </a:xfrm>
            <a:custGeom>
              <a:rect b="b" l="l" r="r" t="t"/>
              <a:pathLst>
                <a:path extrusionOk="0" h="814" w="814">
                  <a:moveTo>
                    <a:pt x="390" y="0"/>
                  </a:moveTo>
                  <a:cubicBezTo>
                    <a:pt x="163" y="0"/>
                    <a:pt x="0" y="163"/>
                    <a:pt x="0" y="390"/>
                  </a:cubicBezTo>
                  <a:cubicBezTo>
                    <a:pt x="0" y="618"/>
                    <a:pt x="163" y="813"/>
                    <a:pt x="390" y="813"/>
                  </a:cubicBezTo>
                  <a:cubicBezTo>
                    <a:pt x="618" y="813"/>
                    <a:pt x="813" y="618"/>
                    <a:pt x="813" y="390"/>
                  </a:cubicBezTo>
                  <a:cubicBezTo>
                    <a:pt x="813" y="163"/>
                    <a:pt x="618" y="0"/>
                    <a:pt x="390"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4"/>
            <p:cNvSpPr/>
            <p:nvPr/>
          </p:nvSpPr>
          <p:spPr>
            <a:xfrm>
              <a:off x="1416060" y="3158459"/>
              <a:ext cx="17751" cy="17605"/>
            </a:xfrm>
            <a:custGeom>
              <a:rect b="b" l="l" r="r" t="t"/>
              <a:pathLst>
                <a:path extrusionOk="0" h="814" w="814">
                  <a:moveTo>
                    <a:pt x="391" y="1"/>
                  </a:moveTo>
                  <a:cubicBezTo>
                    <a:pt x="196" y="1"/>
                    <a:pt x="1" y="196"/>
                    <a:pt x="1" y="423"/>
                  </a:cubicBezTo>
                  <a:cubicBezTo>
                    <a:pt x="1" y="619"/>
                    <a:pt x="196" y="814"/>
                    <a:pt x="391" y="814"/>
                  </a:cubicBezTo>
                  <a:cubicBezTo>
                    <a:pt x="619" y="814"/>
                    <a:pt x="814" y="619"/>
                    <a:pt x="814" y="423"/>
                  </a:cubicBezTo>
                  <a:cubicBezTo>
                    <a:pt x="814" y="196"/>
                    <a:pt x="619" y="1"/>
                    <a:pt x="391"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4"/>
            <p:cNvSpPr/>
            <p:nvPr/>
          </p:nvSpPr>
          <p:spPr>
            <a:xfrm>
              <a:off x="1323888" y="3031163"/>
              <a:ext cx="429782" cy="429760"/>
            </a:xfrm>
            <a:custGeom>
              <a:rect b="b" l="l" r="r" t="t"/>
              <a:pathLst>
                <a:path extrusionOk="0" h="19871" w="19708">
                  <a:moveTo>
                    <a:pt x="7317" y="618"/>
                  </a:moveTo>
                  <a:cubicBezTo>
                    <a:pt x="11024" y="618"/>
                    <a:pt x="14049" y="3643"/>
                    <a:pt x="14049" y="7350"/>
                  </a:cubicBezTo>
                  <a:cubicBezTo>
                    <a:pt x="14049" y="9204"/>
                    <a:pt x="13333" y="10895"/>
                    <a:pt x="12000" y="12195"/>
                  </a:cubicBezTo>
                  <a:cubicBezTo>
                    <a:pt x="10732" y="13399"/>
                    <a:pt x="9073" y="14082"/>
                    <a:pt x="7317" y="14082"/>
                  </a:cubicBezTo>
                  <a:cubicBezTo>
                    <a:pt x="3610" y="14082"/>
                    <a:pt x="618" y="11057"/>
                    <a:pt x="618" y="7350"/>
                  </a:cubicBezTo>
                  <a:cubicBezTo>
                    <a:pt x="618" y="3643"/>
                    <a:pt x="3610" y="618"/>
                    <a:pt x="7317" y="618"/>
                  </a:cubicBezTo>
                  <a:close/>
                  <a:moveTo>
                    <a:pt x="14504" y="13496"/>
                  </a:moveTo>
                  <a:lnTo>
                    <a:pt x="18927" y="17919"/>
                  </a:lnTo>
                  <a:lnTo>
                    <a:pt x="17756" y="19122"/>
                  </a:lnTo>
                  <a:lnTo>
                    <a:pt x="13333" y="14699"/>
                  </a:lnTo>
                  <a:lnTo>
                    <a:pt x="14504" y="13496"/>
                  </a:lnTo>
                  <a:close/>
                  <a:moveTo>
                    <a:pt x="7317" y="1"/>
                  </a:moveTo>
                  <a:cubicBezTo>
                    <a:pt x="3285" y="1"/>
                    <a:pt x="0" y="3318"/>
                    <a:pt x="0" y="7350"/>
                  </a:cubicBezTo>
                  <a:cubicBezTo>
                    <a:pt x="0" y="11415"/>
                    <a:pt x="3285" y="14699"/>
                    <a:pt x="7317" y="14699"/>
                  </a:cubicBezTo>
                  <a:cubicBezTo>
                    <a:pt x="9138" y="14699"/>
                    <a:pt x="10862" y="14017"/>
                    <a:pt x="12195" y="12846"/>
                  </a:cubicBezTo>
                  <a:lnTo>
                    <a:pt x="13268" y="13886"/>
                  </a:lnTo>
                  <a:lnTo>
                    <a:pt x="12650" y="14472"/>
                  </a:lnTo>
                  <a:cubicBezTo>
                    <a:pt x="12553" y="14602"/>
                    <a:pt x="12553" y="14797"/>
                    <a:pt x="12650" y="14927"/>
                  </a:cubicBezTo>
                  <a:lnTo>
                    <a:pt x="17528" y="19772"/>
                  </a:lnTo>
                  <a:cubicBezTo>
                    <a:pt x="17593" y="19838"/>
                    <a:pt x="17658" y="19870"/>
                    <a:pt x="17723" y="19870"/>
                  </a:cubicBezTo>
                  <a:cubicBezTo>
                    <a:pt x="17821" y="19870"/>
                    <a:pt x="17886" y="19838"/>
                    <a:pt x="17951" y="19772"/>
                  </a:cubicBezTo>
                  <a:lnTo>
                    <a:pt x="19577" y="18147"/>
                  </a:lnTo>
                  <a:cubicBezTo>
                    <a:pt x="19707" y="18016"/>
                    <a:pt x="19707" y="17821"/>
                    <a:pt x="19577" y="17724"/>
                  </a:cubicBezTo>
                  <a:lnTo>
                    <a:pt x="14732" y="12846"/>
                  </a:lnTo>
                  <a:cubicBezTo>
                    <a:pt x="14667" y="12797"/>
                    <a:pt x="14585" y="12773"/>
                    <a:pt x="14504" y="12773"/>
                  </a:cubicBezTo>
                  <a:cubicBezTo>
                    <a:pt x="14423" y="12773"/>
                    <a:pt x="14341" y="12797"/>
                    <a:pt x="14276" y="12846"/>
                  </a:cubicBezTo>
                  <a:lnTo>
                    <a:pt x="13691" y="13464"/>
                  </a:lnTo>
                  <a:lnTo>
                    <a:pt x="12650" y="12391"/>
                  </a:lnTo>
                  <a:cubicBezTo>
                    <a:pt x="13951" y="11025"/>
                    <a:pt x="14667" y="9236"/>
                    <a:pt x="14667" y="7350"/>
                  </a:cubicBezTo>
                  <a:cubicBezTo>
                    <a:pt x="14667" y="3318"/>
                    <a:pt x="11382" y="1"/>
                    <a:pt x="73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4"/>
            <p:cNvSpPr/>
            <p:nvPr/>
          </p:nvSpPr>
          <p:spPr>
            <a:xfrm>
              <a:off x="1417477" y="3116221"/>
              <a:ext cx="190794" cy="192766"/>
            </a:xfrm>
            <a:custGeom>
              <a:rect b="b" l="l" r="r" t="t"/>
              <a:pathLst>
                <a:path extrusionOk="0" h="8913" w="8749">
                  <a:moveTo>
                    <a:pt x="7189" y="1"/>
                  </a:moveTo>
                  <a:cubicBezTo>
                    <a:pt x="7118" y="1"/>
                    <a:pt x="7049" y="25"/>
                    <a:pt x="6993" y="68"/>
                  </a:cubicBezTo>
                  <a:cubicBezTo>
                    <a:pt x="6862" y="165"/>
                    <a:pt x="6830" y="360"/>
                    <a:pt x="6927" y="490"/>
                  </a:cubicBezTo>
                  <a:cubicBezTo>
                    <a:pt x="7448" y="1173"/>
                    <a:pt x="7773" y="1954"/>
                    <a:pt x="7903" y="2767"/>
                  </a:cubicBezTo>
                  <a:cubicBezTo>
                    <a:pt x="8098" y="4230"/>
                    <a:pt x="7643" y="5693"/>
                    <a:pt x="6602" y="6799"/>
                  </a:cubicBezTo>
                  <a:cubicBezTo>
                    <a:pt x="5686" y="7747"/>
                    <a:pt x="4431" y="8296"/>
                    <a:pt x="3166" y="8296"/>
                  </a:cubicBezTo>
                  <a:cubicBezTo>
                    <a:pt x="3130" y="8296"/>
                    <a:pt x="3094" y="8296"/>
                    <a:pt x="3058" y="8295"/>
                  </a:cubicBezTo>
                  <a:lnTo>
                    <a:pt x="3025" y="8295"/>
                  </a:lnTo>
                  <a:cubicBezTo>
                    <a:pt x="2147" y="8295"/>
                    <a:pt x="1269" y="8067"/>
                    <a:pt x="489" y="7612"/>
                  </a:cubicBezTo>
                  <a:cubicBezTo>
                    <a:pt x="440" y="7575"/>
                    <a:pt x="382" y="7557"/>
                    <a:pt x="323" y="7557"/>
                  </a:cubicBezTo>
                  <a:cubicBezTo>
                    <a:pt x="226" y="7557"/>
                    <a:pt x="127" y="7608"/>
                    <a:pt x="66" y="7710"/>
                  </a:cubicBezTo>
                  <a:cubicBezTo>
                    <a:pt x="1" y="7840"/>
                    <a:pt x="33" y="8035"/>
                    <a:pt x="196" y="8132"/>
                  </a:cubicBezTo>
                  <a:cubicBezTo>
                    <a:pt x="1041" y="8653"/>
                    <a:pt x="2017" y="8913"/>
                    <a:pt x="3025" y="8913"/>
                  </a:cubicBezTo>
                  <a:lnTo>
                    <a:pt x="3155" y="8913"/>
                  </a:lnTo>
                  <a:cubicBezTo>
                    <a:pt x="4586" y="8913"/>
                    <a:pt x="6017" y="8295"/>
                    <a:pt x="7025" y="7189"/>
                  </a:cubicBezTo>
                  <a:cubicBezTo>
                    <a:pt x="8196" y="5986"/>
                    <a:pt x="8749" y="4328"/>
                    <a:pt x="8488" y="2669"/>
                  </a:cubicBezTo>
                  <a:cubicBezTo>
                    <a:pt x="8358" y="1759"/>
                    <a:pt x="8001" y="881"/>
                    <a:pt x="7448" y="133"/>
                  </a:cubicBezTo>
                  <a:cubicBezTo>
                    <a:pt x="7375" y="41"/>
                    <a:pt x="7281" y="1"/>
                    <a:pt x="71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4"/>
            <p:cNvSpPr/>
            <p:nvPr/>
          </p:nvSpPr>
          <p:spPr>
            <a:xfrm>
              <a:off x="1361458" y="3071216"/>
              <a:ext cx="192931" cy="195577"/>
            </a:xfrm>
            <a:custGeom>
              <a:rect b="b" l="l" r="r" t="t"/>
              <a:pathLst>
                <a:path extrusionOk="0" h="9043" w="8847">
                  <a:moveTo>
                    <a:pt x="5732" y="0"/>
                  </a:moveTo>
                  <a:cubicBezTo>
                    <a:pt x="5686" y="0"/>
                    <a:pt x="5640" y="1"/>
                    <a:pt x="5594" y="2"/>
                  </a:cubicBezTo>
                  <a:cubicBezTo>
                    <a:pt x="5551" y="1"/>
                    <a:pt x="5508" y="0"/>
                    <a:pt x="5466" y="0"/>
                  </a:cubicBezTo>
                  <a:cubicBezTo>
                    <a:pt x="4403" y="0"/>
                    <a:pt x="3345" y="385"/>
                    <a:pt x="2407" y="1010"/>
                  </a:cubicBezTo>
                  <a:cubicBezTo>
                    <a:pt x="1497" y="1693"/>
                    <a:pt x="749" y="2636"/>
                    <a:pt x="391" y="3677"/>
                  </a:cubicBezTo>
                  <a:cubicBezTo>
                    <a:pt x="98" y="4425"/>
                    <a:pt x="1" y="5270"/>
                    <a:pt x="163" y="6148"/>
                  </a:cubicBezTo>
                  <a:cubicBezTo>
                    <a:pt x="261" y="7189"/>
                    <a:pt x="651" y="8165"/>
                    <a:pt x="1302" y="8945"/>
                  </a:cubicBezTo>
                  <a:cubicBezTo>
                    <a:pt x="1367" y="9010"/>
                    <a:pt x="1464" y="9043"/>
                    <a:pt x="1529" y="9043"/>
                  </a:cubicBezTo>
                  <a:cubicBezTo>
                    <a:pt x="1594" y="9043"/>
                    <a:pt x="1692" y="9010"/>
                    <a:pt x="1724" y="8978"/>
                  </a:cubicBezTo>
                  <a:cubicBezTo>
                    <a:pt x="1854" y="8848"/>
                    <a:pt x="1887" y="8652"/>
                    <a:pt x="1757" y="8522"/>
                  </a:cubicBezTo>
                  <a:cubicBezTo>
                    <a:pt x="1204" y="7872"/>
                    <a:pt x="846" y="6994"/>
                    <a:pt x="781" y="6083"/>
                  </a:cubicBezTo>
                  <a:lnTo>
                    <a:pt x="749" y="6083"/>
                  </a:lnTo>
                  <a:cubicBezTo>
                    <a:pt x="651" y="5270"/>
                    <a:pt x="716" y="4522"/>
                    <a:pt x="944" y="3905"/>
                  </a:cubicBezTo>
                  <a:cubicBezTo>
                    <a:pt x="1651" y="1976"/>
                    <a:pt x="3565" y="620"/>
                    <a:pt x="5525" y="620"/>
                  </a:cubicBezTo>
                  <a:cubicBezTo>
                    <a:pt x="5548" y="620"/>
                    <a:pt x="5571" y="620"/>
                    <a:pt x="5594" y="620"/>
                  </a:cubicBezTo>
                  <a:lnTo>
                    <a:pt x="5627" y="620"/>
                  </a:lnTo>
                  <a:cubicBezTo>
                    <a:pt x="5671" y="618"/>
                    <a:pt x="5715" y="618"/>
                    <a:pt x="5760" y="618"/>
                  </a:cubicBezTo>
                  <a:cubicBezTo>
                    <a:pt x="6599" y="618"/>
                    <a:pt x="7492" y="908"/>
                    <a:pt x="8326" y="1433"/>
                  </a:cubicBezTo>
                  <a:cubicBezTo>
                    <a:pt x="8391" y="1466"/>
                    <a:pt x="8423" y="1498"/>
                    <a:pt x="8488" y="1498"/>
                  </a:cubicBezTo>
                  <a:cubicBezTo>
                    <a:pt x="8586" y="1498"/>
                    <a:pt x="8684" y="1433"/>
                    <a:pt x="8749" y="1368"/>
                  </a:cubicBezTo>
                  <a:cubicBezTo>
                    <a:pt x="8846" y="1205"/>
                    <a:pt x="8814" y="1010"/>
                    <a:pt x="8651" y="945"/>
                  </a:cubicBezTo>
                  <a:cubicBezTo>
                    <a:pt x="7720" y="325"/>
                    <a:pt x="6700" y="0"/>
                    <a:pt x="5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4"/>
            <p:cNvSpPr/>
            <p:nvPr/>
          </p:nvSpPr>
          <p:spPr>
            <a:xfrm>
              <a:off x="1387691" y="3133847"/>
              <a:ext cx="192211" cy="144191"/>
            </a:xfrm>
            <a:custGeom>
              <a:rect b="b" l="l" r="r" t="t"/>
              <a:pathLst>
                <a:path extrusionOk="0" h="6667" w="8814">
                  <a:moveTo>
                    <a:pt x="7188" y="618"/>
                  </a:moveTo>
                  <a:cubicBezTo>
                    <a:pt x="7741" y="618"/>
                    <a:pt x="8196" y="1074"/>
                    <a:pt x="8196" y="1626"/>
                  </a:cubicBezTo>
                  <a:cubicBezTo>
                    <a:pt x="8196" y="2179"/>
                    <a:pt x="7741" y="2635"/>
                    <a:pt x="7188" y="2635"/>
                  </a:cubicBezTo>
                  <a:cubicBezTo>
                    <a:pt x="6993" y="2635"/>
                    <a:pt x="6798" y="2570"/>
                    <a:pt x="6602" y="2439"/>
                  </a:cubicBezTo>
                  <a:cubicBezTo>
                    <a:pt x="6342" y="2244"/>
                    <a:pt x="6180" y="1952"/>
                    <a:pt x="6180" y="1626"/>
                  </a:cubicBezTo>
                  <a:cubicBezTo>
                    <a:pt x="6180" y="1074"/>
                    <a:pt x="6635" y="618"/>
                    <a:pt x="7188" y="618"/>
                  </a:cubicBezTo>
                  <a:close/>
                  <a:moveTo>
                    <a:pt x="1627" y="781"/>
                  </a:moveTo>
                  <a:cubicBezTo>
                    <a:pt x="2180" y="781"/>
                    <a:pt x="2635" y="1236"/>
                    <a:pt x="2635" y="1789"/>
                  </a:cubicBezTo>
                  <a:cubicBezTo>
                    <a:pt x="2635" y="2114"/>
                    <a:pt x="2472" y="2407"/>
                    <a:pt x="2212" y="2602"/>
                  </a:cubicBezTo>
                  <a:cubicBezTo>
                    <a:pt x="2050" y="2732"/>
                    <a:pt x="1855" y="2797"/>
                    <a:pt x="1627" y="2797"/>
                  </a:cubicBezTo>
                  <a:cubicBezTo>
                    <a:pt x="1074" y="2797"/>
                    <a:pt x="619" y="2342"/>
                    <a:pt x="619" y="1789"/>
                  </a:cubicBezTo>
                  <a:cubicBezTo>
                    <a:pt x="619" y="1236"/>
                    <a:pt x="1074" y="781"/>
                    <a:pt x="1627" y="781"/>
                  </a:cubicBezTo>
                  <a:close/>
                  <a:moveTo>
                    <a:pt x="4391" y="4065"/>
                  </a:moveTo>
                  <a:cubicBezTo>
                    <a:pt x="4619" y="4065"/>
                    <a:pt x="4814" y="4130"/>
                    <a:pt x="4976" y="4228"/>
                  </a:cubicBezTo>
                  <a:cubicBezTo>
                    <a:pt x="5237" y="4423"/>
                    <a:pt x="5399" y="4716"/>
                    <a:pt x="5399" y="5041"/>
                  </a:cubicBezTo>
                  <a:cubicBezTo>
                    <a:pt x="5399" y="5626"/>
                    <a:pt x="4944" y="6049"/>
                    <a:pt x="4391" y="6049"/>
                  </a:cubicBezTo>
                  <a:cubicBezTo>
                    <a:pt x="3838" y="6049"/>
                    <a:pt x="3416" y="5626"/>
                    <a:pt x="3416" y="5074"/>
                  </a:cubicBezTo>
                  <a:cubicBezTo>
                    <a:pt x="3416" y="4748"/>
                    <a:pt x="3546" y="4456"/>
                    <a:pt x="3806" y="4261"/>
                  </a:cubicBezTo>
                  <a:cubicBezTo>
                    <a:pt x="3968" y="4130"/>
                    <a:pt x="4196" y="4065"/>
                    <a:pt x="4391" y="4065"/>
                  </a:cubicBezTo>
                  <a:close/>
                  <a:moveTo>
                    <a:pt x="7188" y="0"/>
                  </a:moveTo>
                  <a:cubicBezTo>
                    <a:pt x="6310" y="0"/>
                    <a:pt x="5562" y="748"/>
                    <a:pt x="5562" y="1626"/>
                  </a:cubicBezTo>
                  <a:cubicBezTo>
                    <a:pt x="5562" y="2049"/>
                    <a:pt x="5724" y="2407"/>
                    <a:pt x="5985" y="2700"/>
                  </a:cubicBezTo>
                  <a:lnTo>
                    <a:pt x="5107" y="3610"/>
                  </a:lnTo>
                  <a:cubicBezTo>
                    <a:pt x="4879" y="3513"/>
                    <a:pt x="4651" y="3448"/>
                    <a:pt x="4424" y="3448"/>
                  </a:cubicBezTo>
                  <a:cubicBezTo>
                    <a:pt x="4131" y="3448"/>
                    <a:pt x="3903" y="3513"/>
                    <a:pt x="3643" y="3643"/>
                  </a:cubicBezTo>
                  <a:lnTo>
                    <a:pt x="2863" y="2830"/>
                  </a:lnTo>
                  <a:cubicBezTo>
                    <a:pt x="3090" y="2537"/>
                    <a:pt x="3253" y="2179"/>
                    <a:pt x="3253" y="1789"/>
                  </a:cubicBezTo>
                  <a:cubicBezTo>
                    <a:pt x="3253" y="911"/>
                    <a:pt x="2505" y="163"/>
                    <a:pt x="1627" y="163"/>
                  </a:cubicBezTo>
                  <a:cubicBezTo>
                    <a:pt x="749" y="163"/>
                    <a:pt x="1" y="911"/>
                    <a:pt x="1" y="1789"/>
                  </a:cubicBezTo>
                  <a:cubicBezTo>
                    <a:pt x="1" y="2667"/>
                    <a:pt x="749" y="3415"/>
                    <a:pt x="1627" y="3415"/>
                  </a:cubicBezTo>
                  <a:cubicBezTo>
                    <a:pt x="1887" y="3415"/>
                    <a:pt x="2147" y="3350"/>
                    <a:pt x="2375" y="3220"/>
                  </a:cubicBezTo>
                  <a:lnTo>
                    <a:pt x="3188" y="4000"/>
                  </a:lnTo>
                  <a:cubicBezTo>
                    <a:pt x="2928" y="4293"/>
                    <a:pt x="2798" y="4683"/>
                    <a:pt x="2798" y="5074"/>
                  </a:cubicBezTo>
                  <a:cubicBezTo>
                    <a:pt x="2798" y="5952"/>
                    <a:pt x="3513" y="6667"/>
                    <a:pt x="4424" y="6667"/>
                  </a:cubicBezTo>
                  <a:cubicBezTo>
                    <a:pt x="5302" y="6667"/>
                    <a:pt x="6017" y="5952"/>
                    <a:pt x="6017" y="5074"/>
                  </a:cubicBezTo>
                  <a:cubicBezTo>
                    <a:pt x="6017" y="4651"/>
                    <a:pt x="5855" y="4261"/>
                    <a:pt x="5594" y="3968"/>
                  </a:cubicBezTo>
                  <a:lnTo>
                    <a:pt x="6505" y="3090"/>
                  </a:lnTo>
                  <a:cubicBezTo>
                    <a:pt x="6700" y="3187"/>
                    <a:pt x="6928" y="3252"/>
                    <a:pt x="7188" y="3252"/>
                  </a:cubicBezTo>
                  <a:cubicBezTo>
                    <a:pt x="8066" y="3252"/>
                    <a:pt x="8814" y="2504"/>
                    <a:pt x="8814" y="1626"/>
                  </a:cubicBezTo>
                  <a:cubicBezTo>
                    <a:pt x="8814" y="748"/>
                    <a:pt x="8066" y="0"/>
                    <a:pt x="71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3" name="Google Shape;723;p24"/>
          <p:cNvGrpSpPr/>
          <p:nvPr/>
        </p:nvGrpSpPr>
        <p:grpSpPr>
          <a:xfrm>
            <a:off x="1452825" y="1840250"/>
            <a:ext cx="171911" cy="429790"/>
            <a:chOff x="1452825" y="1840250"/>
            <a:chExt cx="171911" cy="429790"/>
          </a:xfrm>
        </p:grpSpPr>
        <p:sp>
          <p:nvSpPr>
            <p:cNvPr id="724" name="Google Shape;724;p24"/>
            <p:cNvSpPr/>
            <p:nvPr/>
          </p:nvSpPr>
          <p:spPr>
            <a:xfrm>
              <a:off x="1459642" y="1943109"/>
              <a:ext cx="158277" cy="319884"/>
            </a:xfrm>
            <a:custGeom>
              <a:rect b="b" l="l" r="r" t="t"/>
              <a:pathLst>
                <a:path extrusionOk="0" h="14765" w="7546">
                  <a:moveTo>
                    <a:pt x="2472" y="0"/>
                  </a:moveTo>
                  <a:cubicBezTo>
                    <a:pt x="1107" y="0"/>
                    <a:pt x="1" y="1106"/>
                    <a:pt x="1" y="2472"/>
                  </a:cubicBezTo>
                  <a:lnTo>
                    <a:pt x="1" y="14764"/>
                  </a:lnTo>
                  <a:lnTo>
                    <a:pt x="7545" y="14764"/>
                  </a:lnTo>
                  <a:lnTo>
                    <a:pt x="7545" y="2472"/>
                  </a:lnTo>
                  <a:cubicBezTo>
                    <a:pt x="7545" y="1106"/>
                    <a:pt x="6440" y="0"/>
                    <a:pt x="5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4"/>
            <p:cNvSpPr/>
            <p:nvPr/>
          </p:nvSpPr>
          <p:spPr>
            <a:xfrm>
              <a:off x="1500587" y="1974803"/>
              <a:ext cx="76412" cy="260002"/>
            </a:xfrm>
            <a:custGeom>
              <a:rect b="b" l="l" r="r" t="t"/>
              <a:pathLst>
                <a:path extrusionOk="0" h="12001" w="3643">
                  <a:moveTo>
                    <a:pt x="1594" y="1"/>
                  </a:moveTo>
                  <a:cubicBezTo>
                    <a:pt x="1366" y="1"/>
                    <a:pt x="1171" y="196"/>
                    <a:pt x="1171" y="423"/>
                  </a:cubicBezTo>
                  <a:lnTo>
                    <a:pt x="1171" y="8521"/>
                  </a:lnTo>
                  <a:cubicBezTo>
                    <a:pt x="488" y="8781"/>
                    <a:pt x="0" y="9464"/>
                    <a:pt x="33" y="10244"/>
                  </a:cubicBezTo>
                  <a:cubicBezTo>
                    <a:pt x="65" y="11220"/>
                    <a:pt x="846" y="12000"/>
                    <a:pt x="1821" y="12000"/>
                  </a:cubicBezTo>
                  <a:cubicBezTo>
                    <a:pt x="2829" y="12000"/>
                    <a:pt x="3642" y="11187"/>
                    <a:pt x="3642" y="10179"/>
                  </a:cubicBezTo>
                  <a:cubicBezTo>
                    <a:pt x="3642" y="9431"/>
                    <a:pt x="3154" y="8781"/>
                    <a:pt x="2472" y="8521"/>
                  </a:cubicBezTo>
                  <a:lnTo>
                    <a:pt x="2472" y="423"/>
                  </a:lnTo>
                  <a:cubicBezTo>
                    <a:pt x="2472" y="196"/>
                    <a:pt x="2309" y="1"/>
                    <a:pt x="20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4"/>
            <p:cNvSpPr/>
            <p:nvPr/>
          </p:nvSpPr>
          <p:spPr>
            <a:xfrm>
              <a:off x="1500587" y="2042437"/>
              <a:ext cx="76412" cy="192364"/>
            </a:xfrm>
            <a:custGeom>
              <a:rect b="b" l="l" r="r" t="t"/>
              <a:pathLst>
                <a:path extrusionOk="0" h="8879" w="3643">
                  <a:moveTo>
                    <a:pt x="1171" y="1"/>
                  </a:moveTo>
                  <a:lnTo>
                    <a:pt x="1171" y="5399"/>
                  </a:lnTo>
                  <a:cubicBezTo>
                    <a:pt x="488" y="5659"/>
                    <a:pt x="0" y="6342"/>
                    <a:pt x="33" y="7122"/>
                  </a:cubicBezTo>
                  <a:cubicBezTo>
                    <a:pt x="33" y="8098"/>
                    <a:pt x="846" y="8878"/>
                    <a:pt x="1821" y="8878"/>
                  </a:cubicBezTo>
                  <a:cubicBezTo>
                    <a:pt x="2829" y="8878"/>
                    <a:pt x="3642" y="8065"/>
                    <a:pt x="3642" y="7057"/>
                  </a:cubicBezTo>
                  <a:cubicBezTo>
                    <a:pt x="3642" y="6309"/>
                    <a:pt x="3154" y="5659"/>
                    <a:pt x="2472" y="5399"/>
                  </a:cubicBezTo>
                  <a:lnTo>
                    <a:pt x="24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4"/>
            <p:cNvSpPr/>
            <p:nvPr/>
          </p:nvSpPr>
          <p:spPr>
            <a:xfrm>
              <a:off x="1521731" y="2177705"/>
              <a:ext cx="34126" cy="35942"/>
            </a:xfrm>
            <a:custGeom>
              <a:rect b="b" l="l" r="r" t="t"/>
              <a:pathLst>
                <a:path extrusionOk="0" h="1659" w="1627">
                  <a:moveTo>
                    <a:pt x="813" y="0"/>
                  </a:moveTo>
                  <a:cubicBezTo>
                    <a:pt x="358" y="0"/>
                    <a:pt x="0" y="358"/>
                    <a:pt x="0" y="813"/>
                  </a:cubicBezTo>
                  <a:cubicBezTo>
                    <a:pt x="0" y="1269"/>
                    <a:pt x="358" y="1659"/>
                    <a:pt x="813" y="1659"/>
                  </a:cubicBezTo>
                  <a:cubicBezTo>
                    <a:pt x="1268" y="1659"/>
                    <a:pt x="1626" y="1269"/>
                    <a:pt x="1626" y="813"/>
                  </a:cubicBezTo>
                  <a:cubicBezTo>
                    <a:pt x="1626" y="358"/>
                    <a:pt x="1268" y="0"/>
                    <a:pt x="8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4"/>
            <p:cNvSpPr/>
            <p:nvPr/>
          </p:nvSpPr>
          <p:spPr>
            <a:xfrm>
              <a:off x="1452825" y="1840250"/>
              <a:ext cx="171911" cy="429790"/>
            </a:xfrm>
            <a:custGeom>
              <a:rect b="b" l="l" r="r" t="t"/>
              <a:pathLst>
                <a:path extrusionOk="0" h="19838" w="8196">
                  <a:moveTo>
                    <a:pt x="4098" y="0"/>
                  </a:moveTo>
                  <a:cubicBezTo>
                    <a:pt x="3220" y="0"/>
                    <a:pt x="2472" y="716"/>
                    <a:pt x="2472" y="1626"/>
                  </a:cubicBezTo>
                  <a:cubicBezTo>
                    <a:pt x="2472" y="2407"/>
                    <a:pt x="3058" y="3057"/>
                    <a:pt x="3805" y="3220"/>
                  </a:cubicBezTo>
                  <a:lnTo>
                    <a:pt x="3805" y="4423"/>
                  </a:lnTo>
                  <a:lnTo>
                    <a:pt x="2797" y="4423"/>
                  </a:lnTo>
                  <a:cubicBezTo>
                    <a:pt x="1269" y="4423"/>
                    <a:pt x="1" y="5659"/>
                    <a:pt x="1" y="7187"/>
                  </a:cubicBezTo>
                  <a:lnTo>
                    <a:pt x="1" y="19512"/>
                  </a:lnTo>
                  <a:cubicBezTo>
                    <a:pt x="1" y="19707"/>
                    <a:pt x="163" y="19837"/>
                    <a:pt x="326" y="19837"/>
                  </a:cubicBezTo>
                  <a:lnTo>
                    <a:pt x="4423" y="19837"/>
                  </a:lnTo>
                  <a:cubicBezTo>
                    <a:pt x="4586" y="19837"/>
                    <a:pt x="4749" y="19707"/>
                    <a:pt x="4749" y="19512"/>
                  </a:cubicBezTo>
                  <a:cubicBezTo>
                    <a:pt x="4749" y="19350"/>
                    <a:pt x="4586" y="19220"/>
                    <a:pt x="4423" y="19220"/>
                  </a:cubicBezTo>
                  <a:lnTo>
                    <a:pt x="619" y="19220"/>
                  </a:lnTo>
                  <a:lnTo>
                    <a:pt x="619" y="7220"/>
                  </a:lnTo>
                  <a:cubicBezTo>
                    <a:pt x="619" y="6017"/>
                    <a:pt x="1594" y="5041"/>
                    <a:pt x="2765" y="5041"/>
                  </a:cubicBezTo>
                  <a:lnTo>
                    <a:pt x="5399" y="5041"/>
                  </a:lnTo>
                  <a:cubicBezTo>
                    <a:pt x="6602" y="5041"/>
                    <a:pt x="7578" y="6017"/>
                    <a:pt x="7578" y="7220"/>
                  </a:cubicBezTo>
                  <a:lnTo>
                    <a:pt x="7578" y="19220"/>
                  </a:lnTo>
                  <a:lnTo>
                    <a:pt x="6049" y="19220"/>
                  </a:lnTo>
                  <a:cubicBezTo>
                    <a:pt x="5887" y="19220"/>
                    <a:pt x="5757" y="19350"/>
                    <a:pt x="5757" y="19512"/>
                  </a:cubicBezTo>
                  <a:cubicBezTo>
                    <a:pt x="5757" y="19707"/>
                    <a:pt x="5887" y="19837"/>
                    <a:pt x="6049" y="19837"/>
                  </a:cubicBezTo>
                  <a:lnTo>
                    <a:pt x="7870" y="19837"/>
                  </a:lnTo>
                  <a:cubicBezTo>
                    <a:pt x="8033" y="19837"/>
                    <a:pt x="8196" y="19707"/>
                    <a:pt x="8196" y="19512"/>
                  </a:cubicBezTo>
                  <a:lnTo>
                    <a:pt x="8196" y="7220"/>
                  </a:lnTo>
                  <a:cubicBezTo>
                    <a:pt x="8196" y="5691"/>
                    <a:pt x="6927" y="4423"/>
                    <a:pt x="5399" y="4423"/>
                  </a:cubicBezTo>
                  <a:lnTo>
                    <a:pt x="4391" y="4423"/>
                  </a:lnTo>
                  <a:lnTo>
                    <a:pt x="4391" y="2927"/>
                  </a:lnTo>
                  <a:cubicBezTo>
                    <a:pt x="4391" y="2765"/>
                    <a:pt x="4261" y="2635"/>
                    <a:pt x="4098" y="2635"/>
                  </a:cubicBezTo>
                  <a:cubicBezTo>
                    <a:pt x="3545" y="2635"/>
                    <a:pt x="3090" y="2179"/>
                    <a:pt x="3090" y="1626"/>
                  </a:cubicBezTo>
                  <a:cubicBezTo>
                    <a:pt x="3090" y="1074"/>
                    <a:pt x="3545" y="618"/>
                    <a:pt x="4098" y="618"/>
                  </a:cubicBezTo>
                  <a:cubicBezTo>
                    <a:pt x="4651" y="618"/>
                    <a:pt x="5106" y="1074"/>
                    <a:pt x="5106" y="1626"/>
                  </a:cubicBezTo>
                  <a:cubicBezTo>
                    <a:pt x="5106" y="1789"/>
                    <a:pt x="5236" y="1919"/>
                    <a:pt x="5399" y="1919"/>
                  </a:cubicBezTo>
                  <a:cubicBezTo>
                    <a:pt x="5594" y="1919"/>
                    <a:pt x="5724" y="1789"/>
                    <a:pt x="5724" y="1626"/>
                  </a:cubicBezTo>
                  <a:cubicBezTo>
                    <a:pt x="5724" y="716"/>
                    <a:pt x="5009" y="0"/>
                    <a:pt x="40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4"/>
            <p:cNvSpPr/>
            <p:nvPr/>
          </p:nvSpPr>
          <p:spPr>
            <a:xfrm>
              <a:off x="1491022" y="1968477"/>
              <a:ext cx="92101" cy="273369"/>
            </a:xfrm>
            <a:custGeom>
              <a:rect b="b" l="l" r="r" t="t"/>
              <a:pathLst>
                <a:path extrusionOk="0" h="12618" w="4391">
                  <a:moveTo>
                    <a:pt x="2537" y="618"/>
                  </a:moveTo>
                  <a:cubicBezTo>
                    <a:pt x="2570" y="618"/>
                    <a:pt x="2635" y="650"/>
                    <a:pt x="2635" y="715"/>
                  </a:cubicBezTo>
                  <a:lnTo>
                    <a:pt x="2635" y="8813"/>
                  </a:lnTo>
                  <a:cubicBezTo>
                    <a:pt x="2635" y="8943"/>
                    <a:pt x="2700" y="9040"/>
                    <a:pt x="2830" y="9106"/>
                  </a:cubicBezTo>
                  <a:cubicBezTo>
                    <a:pt x="3415" y="9333"/>
                    <a:pt x="3773" y="9853"/>
                    <a:pt x="3773" y="10504"/>
                  </a:cubicBezTo>
                  <a:cubicBezTo>
                    <a:pt x="3773" y="10894"/>
                    <a:pt x="3610" y="11284"/>
                    <a:pt x="3318" y="11544"/>
                  </a:cubicBezTo>
                  <a:cubicBezTo>
                    <a:pt x="3058" y="11837"/>
                    <a:pt x="2667" y="12000"/>
                    <a:pt x="2277" y="12000"/>
                  </a:cubicBezTo>
                  <a:cubicBezTo>
                    <a:pt x="1464" y="12000"/>
                    <a:pt x="814" y="11349"/>
                    <a:pt x="781" y="10536"/>
                  </a:cubicBezTo>
                  <a:cubicBezTo>
                    <a:pt x="749" y="9918"/>
                    <a:pt x="1139" y="9333"/>
                    <a:pt x="1724" y="9106"/>
                  </a:cubicBezTo>
                  <a:cubicBezTo>
                    <a:pt x="1854" y="9040"/>
                    <a:pt x="1919" y="8943"/>
                    <a:pt x="1919" y="8813"/>
                  </a:cubicBezTo>
                  <a:lnTo>
                    <a:pt x="1919" y="715"/>
                  </a:lnTo>
                  <a:cubicBezTo>
                    <a:pt x="1919" y="650"/>
                    <a:pt x="1984" y="618"/>
                    <a:pt x="2017" y="618"/>
                  </a:cubicBezTo>
                  <a:close/>
                  <a:moveTo>
                    <a:pt x="2017" y="0"/>
                  </a:moveTo>
                  <a:cubicBezTo>
                    <a:pt x="1627" y="0"/>
                    <a:pt x="1302" y="325"/>
                    <a:pt x="1302" y="715"/>
                  </a:cubicBezTo>
                  <a:lnTo>
                    <a:pt x="1302" y="1626"/>
                  </a:lnTo>
                  <a:lnTo>
                    <a:pt x="293" y="1626"/>
                  </a:lnTo>
                  <a:cubicBezTo>
                    <a:pt x="131" y="1626"/>
                    <a:pt x="1" y="1789"/>
                    <a:pt x="1" y="1951"/>
                  </a:cubicBezTo>
                  <a:cubicBezTo>
                    <a:pt x="1" y="2114"/>
                    <a:pt x="131" y="2244"/>
                    <a:pt x="293" y="2244"/>
                  </a:cubicBezTo>
                  <a:lnTo>
                    <a:pt x="1302" y="2244"/>
                  </a:lnTo>
                  <a:lnTo>
                    <a:pt x="1302" y="2959"/>
                  </a:lnTo>
                  <a:lnTo>
                    <a:pt x="293" y="2959"/>
                  </a:lnTo>
                  <a:cubicBezTo>
                    <a:pt x="131" y="2959"/>
                    <a:pt x="1" y="3089"/>
                    <a:pt x="1" y="3252"/>
                  </a:cubicBezTo>
                  <a:cubicBezTo>
                    <a:pt x="1" y="3415"/>
                    <a:pt x="131" y="3577"/>
                    <a:pt x="293" y="3577"/>
                  </a:cubicBezTo>
                  <a:lnTo>
                    <a:pt x="1302" y="3577"/>
                  </a:lnTo>
                  <a:lnTo>
                    <a:pt x="1302" y="4260"/>
                  </a:lnTo>
                  <a:lnTo>
                    <a:pt x="293" y="4260"/>
                  </a:lnTo>
                  <a:cubicBezTo>
                    <a:pt x="131" y="4260"/>
                    <a:pt x="1" y="4390"/>
                    <a:pt x="1" y="4585"/>
                  </a:cubicBezTo>
                  <a:cubicBezTo>
                    <a:pt x="1" y="4748"/>
                    <a:pt x="131" y="4878"/>
                    <a:pt x="293" y="4878"/>
                  </a:cubicBezTo>
                  <a:lnTo>
                    <a:pt x="1302" y="4878"/>
                  </a:lnTo>
                  <a:lnTo>
                    <a:pt x="1302" y="5593"/>
                  </a:lnTo>
                  <a:lnTo>
                    <a:pt x="293" y="5593"/>
                  </a:lnTo>
                  <a:cubicBezTo>
                    <a:pt x="131" y="5593"/>
                    <a:pt x="1" y="5723"/>
                    <a:pt x="1" y="5886"/>
                  </a:cubicBezTo>
                  <a:cubicBezTo>
                    <a:pt x="1" y="6049"/>
                    <a:pt x="131" y="6211"/>
                    <a:pt x="293" y="6211"/>
                  </a:cubicBezTo>
                  <a:lnTo>
                    <a:pt x="1302" y="6211"/>
                  </a:lnTo>
                  <a:lnTo>
                    <a:pt x="1302" y="6894"/>
                  </a:lnTo>
                  <a:lnTo>
                    <a:pt x="293" y="6894"/>
                  </a:lnTo>
                  <a:cubicBezTo>
                    <a:pt x="131" y="6894"/>
                    <a:pt x="1" y="7024"/>
                    <a:pt x="1" y="7219"/>
                  </a:cubicBezTo>
                  <a:cubicBezTo>
                    <a:pt x="1" y="7382"/>
                    <a:pt x="131" y="7512"/>
                    <a:pt x="293" y="7512"/>
                  </a:cubicBezTo>
                  <a:lnTo>
                    <a:pt x="1302" y="7512"/>
                  </a:lnTo>
                  <a:lnTo>
                    <a:pt x="1302" y="8618"/>
                  </a:lnTo>
                  <a:cubicBezTo>
                    <a:pt x="586" y="8975"/>
                    <a:pt x="131" y="9723"/>
                    <a:pt x="163" y="10536"/>
                  </a:cubicBezTo>
                  <a:cubicBezTo>
                    <a:pt x="196" y="11675"/>
                    <a:pt x="1139" y="12585"/>
                    <a:pt x="2277" y="12618"/>
                  </a:cubicBezTo>
                  <a:cubicBezTo>
                    <a:pt x="2830" y="12618"/>
                    <a:pt x="3383" y="12390"/>
                    <a:pt x="3773" y="12000"/>
                  </a:cubicBezTo>
                  <a:cubicBezTo>
                    <a:pt x="4163" y="11577"/>
                    <a:pt x="4391" y="11057"/>
                    <a:pt x="4391" y="10471"/>
                  </a:cubicBezTo>
                  <a:cubicBezTo>
                    <a:pt x="4391" y="9691"/>
                    <a:pt x="3936" y="8975"/>
                    <a:pt x="3253" y="8618"/>
                  </a:cubicBezTo>
                  <a:lnTo>
                    <a:pt x="3253" y="715"/>
                  </a:lnTo>
                  <a:cubicBezTo>
                    <a:pt x="3253" y="325"/>
                    <a:pt x="2928" y="0"/>
                    <a:pt x="2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4"/>
            <p:cNvSpPr/>
            <p:nvPr/>
          </p:nvSpPr>
          <p:spPr>
            <a:xfrm>
              <a:off x="1514893" y="2171358"/>
              <a:ext cx="47781" cy="48638"/>
            </a:xfrm>
            <a:custGeom>
              <a:rect b="b" l="l" r="r" t="t"/>
              <a:pathLst>
                <a:path extrusionOk="0" h="2245" w="2278">
                  <a:moveTo>
                    <a:pt x="1139" y="619"/>
                  </a:moveTo>
                  <a:cubicBezTo>
                    <a:pt x="1432" y="619"/>
                    <a:pt x="1659" y="846"/>
                    <a:pt x="1659" y="1106"/>
                  </a:cubicBezTo>
                  <a:cubicBezTo>
                    <a:pt x="1659" y="1399"/>
                    <a:pt x="1432" y="1627"/>
                    <a:pt x="1139" y="1627"/>
                  </a:cubicBezTo>
                  <a:cubicBezTo>
                    <a:pt x="846" y="1627"/>
                    <a:pt x="619" y="1399"/>
                    <a:pt x="619" y="1106"/>
                  </a:cubicBezTo>
                  <a:cubicBezTo>
                    <a:pt x="619" y="846"/>
                    <a:pt x="846" y="619"/>
                    <a:pt x="1139" y="619"/>
                  </a:cubicBezTo>
                  <a:close/>
                  <a:moveTo>
                    <a:pt x="1139" y="1"/>
                  </a:moveTo>
                  <a:cubicBezTo>
                    <a:pt x="521" y="1"/>
                    <a:pt x="1" y="488"/>
                    <a:pt x="1" y="1106"/>
                  </a:cubicBezTo>
                  <a:cubicBezTo>
                    <a:pt x="1" y="1724"/>
                    <a:pt x="521" y="2245"/>
                    <a:pt x="1139" y="2245"/>
                  </a:cubicBezTo>
                  <a:cubicBezTo>
                    <a:pt x="1757" y="2245"/>
                    <a:pt x="2277" y="1724"/>
                    <a:pt x="2277" y="1106"/>
                  </a:cubicBezTo>
                  <a:cubicBezTo>
                    <a:pt x="2277" y="488"/>
                    <a:pt x="1757" y="1"/>
                    <a:pt x="11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1" name="Google Shape;731;p24"/>
          <p:cNvGrpSpPr/>
          <p:nvPr/>
        </p:nvGrpSpPr>
        <p:grpSpPr>
          <a:xfrm>
            <a:off x="1399100" y="2436150"/>
            <a:ext cx="279342" cy="429749"/>
            <a:chOff x="1399100" y="2436150"/>
            <a:chExt cx="279342" cy="429749"/>
          </a:xfrm>
        </p:grpSpPr>
        <p:sp>
          <p:nvSpPr>
            <p:cNvPr id="732" name="Google Shape;732;p24"/>
            <p:cNvSpPr/>
            <p:nvPr/>
          </p:nvSpPr>
          <p:spPr>
            <a:xfrm>
              <a:off x="1468296" y="2733477"/>
              <a:ext cx="140948" cy="69358"/>
            </a:xfrm>
            <a:custGeom>
              <a:rect b="b" l="l" r="r" t="t"/>
              <a:pathLst>
                <a:path extrusionOk="0" h="3611" w="7286">
                  <a:moveTo>
                    <a:pt x="3643" y="1"/>
                  </a:moveTo>
                  <a:cubicBezTo>
                    <a:pt x="1627" y="1"/>
                    <a:pt x="1" y="814"/>
                    <a:pt x="1" y="1822"/>
                  </a:cubicBezTo>
                  <a:cubicBezTo>
                    <a:pt x="1" y="2798"/>
                    <a:pt x="1627" y="3611"/>
                    <a:pt x="3643" y="3611"/>
                  </a:cubicBezTo>
                  <a:cubicBezTo>
                    <a:pt x="5659" y="3611"/>
                    <a:pt x="7285" y="2798"/>
                    <a:pt x="7285" y="1822"/>
                  </a:cubicBezTo>
                  <a:cubicBezTo>
                    <a:pt x="7285" y="814"/>
                    <a:pt x="5659" y="1"/>
                    <a:pt x="36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4"/>
            <p:cNvSpPr/>
            <p:nvPr/>
          </p:nvSpPr>
          <p:spPr>
            <a:xfrm>
              <a:off x="1521784" y="2733477"/>
              <a:ext cx="87459" cy="69358"/>
            </a:xfrm>
            <a:custGeom>
              <a:rect b="b" l="l" r="r" t="t"/>
              <a:pathLst>
                <a:path extrusionOk="0" h="3611" w="4521">
                  <a:moveTo>
                    <a:pt x="878" y="1"/>
                  </a:moveTo>
                  <a:cubicBezTo>
                    <a:pt x="585" y="1"/>
                    <a:pt x="293" y="1"/>
                    <a:pt x="0" y="33"/>
                  </a:cubicBezTo>
                  <a:cubicBezTo>
                    <a:pt x="1594" y="228"/>
                    <a:pt x="2764" y="944"/>
                    <a:pt x="2764" y="1789"/>
                  </a:cubicBezTo>
                  <a:cubicBezTo>
                    <a:pt x="2764" y="2667"/>
                    <a:pt x="1594" y="3383"/>
                    <a:pt x="0" y="3578"/>
                  </a:cubicBezTo>
                  <a:cubicBezTo>
                    <a:pt x="293" y="3611"/>
                    <a:pt x="585" y="3611"/>
                    <a:pt x="878" y="3611"/>
                  </a:cubicBezTo>
                  <a:cubicBezTo>
                    <a:pt x="2894" y="3611"/>
                    <a:pt x="4520" y="2798"/>
                    <a:pt x="4520" y="1789"/>
                  </a:cubicBezTo>
                  <a:cubicBezTo>
                    <a:pt x="4520" y="814"/>
                    <a:pt x="2894" y="1"/>
                    <a:pt x="878"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4"/>
            <p:cNvSpPr/>
            <p:nvPr/>
          </p:nvSpPr>
          <p:spPr>
            <a:xfrm>
              <a:off x="1405387" y="2794694"/>
              <a:ext cx="266768" cy="64979"/>
            </a:xfrm>
            <a:custGeom>
              <a:rect b="b" l="l" r="r" t="t"/>
              <a:pathLst>
                <a:path extrusionOk="0" h="3383" w="13790">
                  <a:moveTo>
                    <a:pt x="879" y="1"/>
                  </a:moveTo>
                  <a:cubicBezTo>
                    <a:pt x="684" y="1"/>
                    <a:pt x="521" y="131"/>
                    <a:pt x="489" y="293"/>
                  </a:cubicBezTo>
                  <a:lnTo>
                    <a:pt x="34" y="2928"/>
                  </a:lnTo>
                  <a:cubicBezTo>
                    <a:pt x="1" y="3155"/>
                    <a:pt x="164" y="3383"/>
                    <a:pt x="391" y="3383"/>
                  </a:cubicBezTo>
                  <a:lnTo>
                    <a:pt x="13367" y="3383"/>
                  </a:lnTo>
                  <a:cubicBezTo>
                    <a:pt x="13627" y="3383"/>
                    <a:pt x="13789" y="3155"/>
                    <a:pt x="13757" y="2928"/>
                  </a:cubicBezTo>
                  <a:lnTo>
                    <a:pt x="13269" y="293"/>
                  </a:lnTo>
                  <a:cubicBezTo>
                    <a:pt x="13236" y="131"/>
                    <a:pt x="13106" y="1"/>
                    <a:pt x="129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4"/>
            <p:cNvSpPr/>
            <p:nvPr/>
          </p:nvSpPr>
          <p:spPr>
            <a:xfrm>
              <a:off x="1621178" y="2794694"/>
              <a:ext cx="50974" cy="64979"/>
            </a:xfrm>
            <a:custGeom>
              <a:rect b="b" l="l" r="r" t="t"/>
              <a:pathLst>
                <a:path extrusionOk="0" h="3383" w="2635">
                  <a:moveTo>
                    <a:pt x="0" y="1"/>
                  </a:moveTo>
                  <a:cubicBezTo>
                    <a:pt x="195" y="1"/>
                    <a:pt x="358" y="131"/>
                    <a:pt x="390" y="293"/>
                  </a:cubicBezTo>
                  <a:lnTo>
                    <a:pt x="846" y="2928"/>
                  </a:lnTo>
                  <a:cubicBezTo>
                    <a:pt x="878" y="3155"/>
                    <a:pt x="716" y="3383"/>
                    <a:pt x="488" y="3383"/>
                  </a:cubicBezTo>
                  <a:lnTo>
                    <a:pt x="2212" y="3383"/>
                  </a:lnTo>
                  <a:cubicBezTo>
                    <a:pt x="2472" y="3383"/>
                    <a:pt x="2634" y="3155"/>
                    <a:pt x="2602" y="2928"/>
                  </a:cubicBezTo>
                  <a:lnTo>
                    <a:pt x="2114" y="293"/>
                  </a:lnTo>
                  <a:cubicBezTo>
                    <a:pt x="2081" y="131"/>
                    <a:pt x="1951" y="1"/>
                    <a:pt x="175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4"/>
            <p:cNvSpPr/>
            <p:nvPr/>
          </p:nvSpPr>
          <p:spPr>
            <a:xfrm>
              <a:off x="1509829" y="2526103"/>
              <a:ext cx="57900" cy="71221"/>
            </a:xfrm>
            <a:custGeom>
              <a:rect b="b" l="l" r="r" t="t"/>
              <a:pathLst>
                <a:path extrusionOk="0" h="3708" w="2993">
                  <a:moveTo>
                    <a:pt x="0" y="0"/>
                  </a:moveTo>
                  <a:lnTo>
                    <a:pt x="0" y="3708"/>
                  </a:lnTo>
                  <a:lnTo>
                    <a:pt x="2992" y="3708"/>
                  </a:lnTo>
                  <a:lnTo>
                    <a:pt x="29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4"/>
            <p:cNvSpPr/>
            <p:nvPr/>
          </p:nvSpPr>
          <p:spPr>
            <a:xfrm>
              <a:off x="1541284" y="2526103"/>
              <a:ext cx="26445" cy="71221"/>
            </a:xfrm>
            <a:custGeom>
              <a:rect b="b" l="l" r="r" t="t"/>
              <a:pathLst>
                <a:path extrusionOk="0" h="3708" w="1367">
                  <a:moveTo>
                    <a:pt x="0" y="0"/>
                  </a:moveTo>
                  <a:lnTo>
                    <a:pt x="0" y="3708"/>
                  </a:lnTo>
                  <a:lnTo>
                    <a:pt x="1366" y="3708"/>
                  </a:lnTo>
                  <a:lnTo>
                    <a:pt x="1366"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4"/>
            <p:cNvSpPr/>
            <p:nvPr/>
          </p:nvSpPr>
          <p:spPr>
            <a:xfrm>
              <a:off x="1479632" y="2499250"/>
              <a:ext cx="117018" cy="35611"/>
            </a:xfrm>
            <a:custGeom>
              <a:rect b="b" l="l" r="r" t="t"/>
              <a:pathLst>
                <a:path extrusionOk="0" h="1854" w="6049">
                  <a:moveTo>
                    <a:pt x="0" y="0"/>
                  </a:moveTo>
                  <a:lnTo>
                    <a:pt x="0" y="1496"/>
                  </a:lnTo>
                  <a:cubicBezTo>
                    <a:pt x="0" y="1691"/>
                    <a:pt x="163" y="1854"/>
                    <a:pt x="391" y="1854"/>
                  </a:cubicBezTo>
                  <a:lnTo>
                    <a:pt x="5691" y="1854"/>
                  </a:lnTo>
                  <a:cubicBezTo>
                    <a:pt x="5886" y="1854"/>
                    <a:pt x="6049" y="1691"/>
                    <a:pt x="6049" y="1496"/>
                  </a:cubicBezTo>
                  <a:lnTo>
                    <a:pt x="60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4"/>
            <p:cNvSpPr/>
            <p:nvPr/>
          </p:nvSpPr>
          <p:spPr>
            <a:xfrm>
              <a:off x="1555754" y="2499250"/>
              <a:ext cx="40895" cy="35611"/>
            </a:xfrm>
            <a:custGeom>
              <a:rect b="b" l="l" r="r" t="t"/>
              <a:pathLst>
                <a:path extrusionOk="0" h="1854" w="2114">
                  <a:moveTo>
                    <a:pt x="390" y="0"/>
                  </a:moveTo>
                  <a:lnTo>
                    <a:pt x="390" y="1496"/>
                  </a:lnTo>
                  <a:cubicBezTo>
                    <a:pt x="390" y="1691"/>
                    <a:pt x="195" y="1854"/>
                    <a:pt x="0" y="1854"/>
                  </a:cubicBezTo>
                  <a:lnTo>
                    <a:pt x="1756" y="1854"/>
                  </a:lnTo>
                  <a:cubicBezTo>
                    <a:pt x="1951" y="1854"/>
                    <a:pt x="2114" y="1691"/>
                    <a:pt x="2114" y="1496"/>
                  </a:cubicBezTo>
                  <a:lnTo>
                    <a:pt x="2114"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4"/>
            <p:cNvSpPr/>
            <p:nvPr/>
          </p:nvSpPr>
          <p:spPr>
            <a:xfrm>
              <a:off x="1405387" y="2442393"/>
              <a:ext cx="266768" cy="64979"/>
            </a:xfrm>
            <a:custGeom>
              <a:rect b="b" l="l" r="r" t="t"/>
              <a:pathLst>
                <a:path extrusionOk="0" h="3383" w="13790">
                  <a:moveTo>
                    <a:pt x="391" y="1"/>
                  </a:moveTo>
                  <a:cubicBezTo>
                    <a:pt x="164" y="1"/>
                    <a:pt x="1" y="196"/>
                    <a:pt x="34" y="456"/>
                  </a:cubicBezTo>
                  <a:lnTo>
                    <a:pt x="489" y="3058"/>
                  </a:lnTo>
                  <a:cubicBezTo>
                    <a:pt x="521" y="3253"/>
                    <a:pt x="684" y="3383"/>
                    <a:pt x="879" y="3383"/>
                  </a:cubicBezTo>
                  <a:lnTo>
                    <a:pt x="12911" y="3383"/>
                  </a:lnTo>
                  <a:cubicBezTo>
                    <a:pt x="13106" y="3383"/>
                    <a:pt x="13236" y="3253"/>
                    <a:pt x="13269" y="3058"/>
                  </a:cubicBezTo>
                  <a:lnTo>
                    <a:pt x="13757" y="456"/>
                  </a:lnTo>
                  <a:cubicBezTo>
                    <a:pt x="13789" y="228"/>
                    <a:pt x="13594" y="1"/>
                    <a:pt x="133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4"/>
            <p:cNvSpPr/>
            <p:nvPr/>
          </p:nvSpPr>
          <p:spPr>
            <a:xfrm>
              <a:off x="1621178" y="2442393"/>
              <a:ext cx="50974" cy="64979"/>
            </a:xfrm>
            <a:custGeom>
              <a:rect b="b" l="l" r="r" t="t"/>
              <a:pathLst>
                <a:path extrusionOk="0" h="3383" w="2635">
                  <a:moveTo>
                    <a:pt x="488" y="1"/>
                  </a:moveTo>
                  <a:cubicBezTo>
                    <a:pt x="716" y="1"/>
                    <a:pt x="878" y="228"/>
                    <a:pt x="846" y="456"/>
                  </a:cubicBezTo>
                  <a:lnTo>
                    <a:pt x="390" y="3058"/>
                  </a:lnTo>
                  <a:cubicBezTo>
                    <a:pt x="358" y="3253"/>
                    <a:pt x="195" y="3383"/>
                    <a:pt x="0" y="3383"/>
                  </a:cubicBezTo>
                  <a:lnTo>
                    <a:pt x="1756" y="3383"/>
                  </a:lnTo>
                  <a:cubicBezTo>
                    <a:pt x="1951" y="3383"/>
                    <a:pt x="2081" y="3253"/>
                    <a:pt x="2114" y="3058"/>
                  </a:cubicBezTo>
                  <a:lnTo>
                    <a:pt x="2602" y="456"/>
                  </a:lnTo>
                  <a:cubicBezTo>
                    <a:pt x="2634" y="228"/>
                    <a:pt x="2472" y="1"/>
                    <a:pt x="2212"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4"/>
            <p:cNvSpPr/>
            <p:nvPr/>
          </p:nvSpPr>
          <p:spPr>
            <a:xfrm>
              <a:off x="1463267" y="2581692"/>
              <a:ext cx="150369" cy="159922"/>
            </a:xfrm>
            <a:custGeom>
              <a:rect b="b" l="l" r="r" t="t"/>
              <a:pathLst>
                <a:path extrusionOk="0" h="8326" w="7773">
                  <a:moveTo>
                    <a:pt x="391" y="1"/>
                  </a:moveTo>
                  <a:cubicBezTo>
                    <a:pt x="196" y="1"/>
                    <a:pt x="1" y="163"/>
                    <a:pt x="1" y="391"/>
                  </a:cubicBezTo>
                  <a:lnTo>
                    <a:pt x="1" y="7968"/>
                  </a:lnTo>
                  <a:cubicBezTo>
                    <a:pt x="1" y="8163"/>
                    <a:pt x="196" y="8326"/>
                    <a:pt x="391" y="8326"/>
                  </a:cubicBezTo>
                  <a:lnTo>
                    <a:pt x="7415" y="8326"/>
                  </a:lnTo>
                  <a:cubicBezTo>
                    <a:pt x="7610" y="8326"/>
                    <a:pt x="7773" y="8163"/>
                    <a:pt x="7773" y="7968"/>
                  </a:cubicBezTo>
                  <a:lnTo>
                    <a:pt x="7773" y="391"/>
                  </a:lnTo>
                  <a:cubicBezTo>
                    <a:pt x="7773" y="163"/>
                    <a:pt x="7610" y="1"/>
                    <a:pt x="74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4"/>
            <p:cNvSpPr/>
            <p:nvPr/>
          </p:nvSpPr>
          <p:spPr>
            <a:xfrm>
              <a:off x="1572738" y="2581692"/>
              <a:ext cx="40895" cy="159922"/>
            </a:xfrm>
            <a:custGeom>
              <a:rect b="b" l="l" r="r" t="t"/>
              <a:pathLst>
                <a:path extrusionOk="0" h="8326" w="2114">
                  <a:moveTo>
                    <a:pt x="0" y="1"/>
                  </a:moveTo>
                  <a:cubicBezTo>
                    <a:pt x="228" y="1"/>
                    <a:pt x="390" y="163"/>
                    <a:pt x="390" y="391"/>
                  </a:cubicBezTo>
                  <a:lnTo>
                    <a:pt x="390" y="7968"/>
                  </a:lnTo>
                  <a:cubicBezTo>
                    <a:pt x="390" y="8163"/>
                    <a:pt x="228" y="8326"/>
                    <a:pt x="0" y="8326"/>
                  </a:cubicBezTo>
                  <a:lnTo>
                    <a:pt x="1756" y="8326"/>
                  </a:lnTo>
                  <a:cubicBezTo>
                    <a:pt x="1951" y="8326"/>
                    <a:pt x="2114" y="8163"/>
                    <a:pt x="2114" y="7968"/>
                  </a:cubicBezTo>
                  <a:lnTo>
                    <a:pt x="2114" y="391"/>
                  </a:lnTo>
                  <a:cubicBezTo>
                    <a:pt x="2114" y="163"/>
                    <a:pt x="1951" y="1"/>
                    <a:pt x="175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4"/>
            <p:cNvSpPr/>
            <p:nvPr/>
          </p:nvSpPr>
          <p:spPr>
            <a:xfrm>
              <a:off x="1399100" y="2436150"/>
              <a:ext cx="279342" cy="429749"/>
            </a:xfrm>
            <a:custGeom>
              <a:rect b="b" l="l" r="r" t="t"/>
              <a:pathLst>
                <a:path extrusionOk="0" h="22374" w="14440">
                  <a:moveTo>
                    <a:pt x="13692" y="651"/>
                  </a:moveTo>
                  <a:cubicBezTo>
                    <a:pt x="13724" y="651"/>
                    <a:pt x="13724" y="651"/>
                    <a:pt x="13724" y="683"/>
                  </a:cubicBezTo>
                  <a:cubicBezTo>
                    <a:pt x="13724" y="683"/>
                    <a:pt x="13757" y="683"/>
                    <a:pt x="13757" y="716"/>
                  </a:cubicBezTo>
                  <a:lnTo>
                    <a:pt x="13269" y="3350"/>
                  </a:lnTo>
                  <a:cubicBezTo>
                    <a:pt x="13269" y="3350"/>
                    <a:pt x="13236" y="3383"/>
                    <a:pt x="13236" y="3383"/>
                  </a:cubicBezTo>
                  <a:lnTo>
                    <a:pt x="7968" y="3383"/>
                  </a:lnTo>
                  <a:cubicBezTo>
                    <a:pt x="7806" y="3383"/>
                    <a:pt x="7643" y="3513"/>
                    <a:pt x="7643" y="3708"/>
                  </a:cubicBezTo>
                  <a:cubicBezTo>
                    <a:pt x="7643" y="3870"/>
                    <a:pt x="7806" y="4033"/>
                    <a:pt x="7968" y="4033"/>
                  </a:cubicBezTo>
                  <a:lnTo>
                    <a:pt x="9887" y="4033"/>
                  </a:lnTo>
                  <a:lnTo>
                    <a:pt x="9887" y="4781"/>
                  </a:lnTo>
                  <a:cubicBezTo>
                    <a:pt x="9887" y="4813"/>
                    <a:pt x="9854" y="4813"/>
                    <a:pt x="9854" y="4813"/>
                  </a:cubicBezTo>
                  <a:lnTo>
                    <a:pt x="4554" y="4813"/>
                  </a:lnTo>
                  <a:cubicBezTo>
                    <a:pt x="4521" y="4813"/>
                    <a:pt x="4489" y="4813"/>
                    <a:pt x="4489" y="4781"/>
                  </a:cubicBezTo>
                  <a:lnTo>
                    <a:pt x="4489" y="4033"/>
                  </a:lnTo>
                  <a:lnTo>
                    <a:pt x="6440" y="4033"/>
                  </a:lnTo>
                  <a:cubicBezTo>
                    <a:pt x="6635" y="4033"/>
                    <a:pt x="6765" y="3870"/>
                    <a:pt x="6765" y="3708"/>
                  </a:cubicBezTo>
                  <a:cubicBezTo>
                    <a:pt x="6765" y="3513"/>
                    <a:pt x="6635" y="3383"/>
                    <a:pt x="6440" y="3383"/>
                  </a:cubicBezTo>
                  <a:lnTo>
                    <a:pt x="1204" y="3383"/>
                  </a:lnTo>
                  <a:cubicBezTo>
                    <a:pt x="1172" y="3383"/>
                    <a:pt x="1139" y="3350"/>
                    <a:pt x="1139" y="3350"/>
                  </a:cubicBezTo>
                  <a:lnTo>
                    <a:pt x="684" y="716"/>
                  </a:lnTo>
                  <a:cubicBezTo>
                    <a:pt x="684" y="683"/>
                    <a:pt x="684" y="683"/>
                    <a:pt x="684" y="683"/>
                  </a:cubicBezTo>
                  <a:cubicBezTo>
                    <a:pt x="684" y="651"/>
                    <a:pt x="716" y="651"/>
                    <a:pt x="716" y="651"/>
                  </a:cubicBezTo>
                  <a:close/>
                  <a:moveTo>
                    <a:pt x="8391" y="5496"/>
                  </a:moveTo>
                  <a:lnTo>
                    <a:pt x="8391" y="7252"/>
                  </a:lnTo>
                  <a:lnTo>
                    <a:pt x="6049" y="7252"/>
                  </a:lnTo>
                  <a:lnTo>
                    <a:pt x="6049" y="5496"/>
                  </a:lnTo>
                  <a:close/>
                  <a:moveTo>
                    <a:pt x="10732" y="7903"/>
                  </a:moveTo>
                  <a:cubicBezTo>
                    <a:pt x="10765" y="7903"/>
                    <a:pt x="10765" y="7935"/>
                    <a:pt x="10765" y="7968"/>
                  </a:cubicBezTo>
                  <a:lnTo>
                    <a:pt x="10765" y="15545"/>
                  </a:lnTo>
                  <a:cubicBezTo>
                    <a:pt x="10765" y="15545"/>
                    <a:pt x="10765" y="15577"/>
                    <a:pt x="10732" y="15577"/>
                  </a:cubicBezTo>
                  <a:lnTo>
                    <a:pt x="3708" y="15577"/>
                  </a:lnTo>
                  <a:cubicBezTo>
                    <a:pt x="3676" y="15577"/>
                    <a:pt x="3643" y="15545"/>
                    <a:pt x="3643" y="15545"/>
                  </a:cubicBezTo>
                  <a:lnTo>
                    <a:pt x="3643" y="7968"/>
                  </a:lnTo>
                  <a:cubicBezTo>
                    <a:pt x="3643" y="7935"/>
                    <a:pt x="3676" y="7903"/>
                    <a:pt x="3708" y="7903"/>
                  </a:cubicBezTo>
                  <a:close/>
                  <a:moveTo>
                    <a:pt x="9497" y="16228"/>
                  </a:moveTo>
                  <a:cubicBezTo>
                    <a:pt x="10147" y="16520"/>
                    <a:pt x="10537" y="16911"/>
                    <a:pt x="10537" y="17301"/>
                  </a:cubicBezTo>
                  <a:cubicBezTo>
                    <a:pt x="10537" y="17659"/>
                    <a:pt x="10147" y="18049"/>
                    <a:pt x="9497" y="18342"/>
                  </a:cubicBezTo>
                  <a:lnTo>
                    <a:pt x="4911" y="18342"/>
                  </a:lnTo>
                  <a:cubicBezTo>
                    <a:pt x="4293" y="18049"/>
                    <a:pt x="3903" y="17659"/>
                    <a:pt x="3903" y="17301"/>
                  </a:cubicBezTo>
                  <a:cubicBezTo>
                    <a:pt x="3903" y="16911"/>
                    <a:pt x="4293" y="16520"/>
                    <a:pt x="4944" y="16228"/>
                  </a:cubicBezTo>
                  <a:close/>
                  <a:moveTo>
                    <a:pt x="13236" y="18992"/>
                  </a:moveTo>
                  <a:cubicBezTo>
                    <a:pt x="13269" y="18992"/>
                    <a:pt x="13301" y="18992"/>
                    <a:pt x="13301" y="19024"/>
                  </a:cubicBezTo>
                  <a:lnTo>
                    <a:pt x="13757" y="21659"/>
                  </a:lnTo>
                  <a:cubicBezTo>
                    <a:pt x="13757" y="21659"/>
                    <a:pt x="13757" y="21691"/>
                    <a:pt x="13724" y="21691"/>
                  </a:cubicBezTo>
                  <a:cubicBezTo>
                    <a:pt x="13724" y="21691"/>
                    <a:pt x="13724" y="21724"/>
                    <a:pt x="13692" y="21724"/>
                  </a:cubicBezTo>
                  <a:lnTo>
                    <a:pt x="716" y="21724"/>
                  </a:lnTo>
                  <a:cubicBezTo>
                    <a:pt x="716" y="21724"/>
                    <a:pt x="716" y="21691"/>
                    <a:pt x="684" y="21691"/>
                  </a:cubicBezTo>
                  <a:cubicBezTo>
                    <a:pt x="684" y="21691"/>
                    <a:pt x="684" y="21659"/>
                    <a:pt x="684" y="21659"/>
                  </a:cubicBezTo>
                  <a:lnTo>
                    <a:pt x="1139" y="19024"/>
                  </a:lnTo>
                  <a:cubicBezTo>
                    <a:pt x="1139" y="18992"/>
                    <a:pt x="1172" y="18992"/>
                    <a:pt x="1204" y="18992"/>
                  </a:cubicBezTo>
                  <a:close/>
                  <a:moveTo>
                    <a:pt x="749" y="1"/>
                  </a:moveTo>
                  <a:cubicBezTo>
                    <a:pt x="521" y="1"/>
                    <a:pt x="326" y="98"/>
                    <a:pt x="196" y="261"/>
                  </a:cubicBezTo>
                  <a:cubicBezTo>
                    <a:pt x="66" y="423"/>
                    <a:pt x="1" y="618"/>
                    <a:pt x="33" y="814"/>
                  </a:cubicBezTo>
                  <a:lnTo>
                    <a:pt x="521" y="3448"/>
                  </a:lnTo>
                  <a:cubicBezTo>
                    <a:pt x="586" y="3773"/>
                    <a:pt x="846" y="4033"/>
                    <a:pt x="1204" y="4033"/>
                  </a:cubicBezTo>
                  <a:lnTo>
                    <a:pt x="3838" y="4033"/>
                  </a:lnTo>
                  <a:lnTo>
                    <a:pt x="3838" y="4781"/>
                  </a:lnTo>
                  <a:cubicBezTo>
                    <a:pt x="3838" y="5171"/>
                    <a:pt x="4163" y="5496"/>
                    <a:pt x="4554" y="5496"/>
                  </a:cubicBezTo>
                  <a:lnTo>
                    <a:pt x="5399" y="5496"/>
                  </a:lnTo>
                  <a:lnTo>
                    <a:pt x="5399" y="7252"/>
                  </a:lnTo>
                  <a:lnTo>
                    <a:pt x="3708" y="7252"/>
                  </a:lnTo>
                  <a:cubicBezTo>
                    <a:pt x="3318" y="7252"/>
                    <a:pt x="3025" y="7578"/>
                    <a:pt x="3025" y="7968"/>
                  </a:cubicBezTo>
                  <a:lnTo>
                    <a:pt x="3025" y="15545"/>
                  </a:lnTo>
                  <a:cubicBezTo>
                    <a:pt x="3025" y="15935"/>
                    <a:pt x="3318" y="16228"/>
                    <a:pt x="3708" y="16228"/>
                  </a:cubicBezTo>
                  <a:lnTo>
                    <a:pt x="3773" y="16228"/>
                  </a:lnTo>
                  <a:cubicBezTo>
                    <a:pt x="3448" y="16553"/>
                    <a:pt x="3253" y="16911"/>
                    <a:pt x="3253" y="17301"/>
                  </a:cubicBezTo>
                  <a:cubicBezTo>
                    <a:pt x="3253" y="17659"/>
                    <a:pt x="3448" y="18016"/>
                    <a:pt x="3773" y="18342"/>
                  </a:cubicBezTo>
                  <a:lnTo>
                    <a:pt x="1204" y="18342"/>
                  </a:lnTo>
                  <a:cubicBezTo>
                    <a:pt x="879" y="18342"/>
                    <a:pt x="586" y="18569"/>
                    <a:pt x="521" y="18927"/>
                  </a:cubicBezTo>
                  <a:lnTo>
                    <a:pt x="33" y="21528"/>
                  </a:lnTo>
                  <a:cubicBezTo>
                    <a:pt x="1" y="21756"/>
                    <a:pt x="66" y="21951"/>
                    <a:pt x="196" y="22114"/>
                  </a:cubicBezTo>
                  <a:cubicBezTo>
                    <a:pt x="326" y="22276"/>
                    <a:pt x="521" y="22374"/>
                    <a:pt x="749" y="22374"/>
                  </a:cubicBezTo>
                  <a:lnTo>
                    <a:pt x="13724" y="22374"/>
                  </a:lnTo>
                  <a:cubicBezTo>
                    <a:pt x="13919" y="22374"/>
                    <a:pt x="14114" y="22276"/>
                    <a:pt x="14244" y="22114"/>
                  </a:cubicBezTo>
                  <a:cubicBezTo>
                    <a:pt x="14374" y="21951"/>
                    <a:pt x="14440" y="21756"/>
                    <a:pt x="14407" y="21528"/>
                  </a:cubicBezTo>
                  <a:lnTo>
                    <a:pt x="13919" y="18927"/>
                  </a:lnTo>
                  <a:cubicBezTo>
                    <a:pt x="13854" y="18569"/>
                    <a:pt x="13561" y="18342"/>
                    <a:pt x="13236" y="18342"/>
                  </a:cubicBezTo>
                  <a:lnTo>
                    <a:pt x="10667" y="18342"/>
                  </a:lnTo>
                  <a:cubicBezTo>
                    <a:pt x="10992" y="18016"/>
                    <a:pt x="11188" y="17659"/>
                    <a:pt x="11188" y="17301"/>
                  </a:cubicBezTo>
                  <a:cubicBezTo>
                    <a:pt x="11188" y="16911"/>
                    <a:pt x="10992" y="16553"/>
                    <a:pt x="10667" y="16228"/>
                  </a:cubicBezTo>
                  <a:lnTo>
                    <a:pt x="10732" y="16228"/>
                  </a:lnTo>
                  <a:cubicBezTo>
                    <a:pt x="11123" y="16228"/>
                    <a:pt x="11415" y="15935"/>
                    <a:pt x="11415" y="15545"/>
                  </a:cubicBezTo>
                  <a:lnTo>
                    <a:pt x="11415" y="7968"/>
                  </a:lnTo>
                  <a:cubicBezTo>
                    <a:pt x="11415" y="7578"/>
                    <a:pt x="11123" y="7252"/>
                    <a:pt x="10732" y="7252"/>
                  </a:cubicBezTo>
                  <a:lnTo>
                    <a:pt x="9041" y="7252"/>
                  </a:lnTo>
                  <a:lnTo>
                    <a:pt x="9041" y="5496"/>
                  </a:lnTo>
                  <a:lnTo>
                    <a:pt x="9854" y="5496"/>
                  </a:lnTo>
                  <a:cubicBezTo>
                    <a:pt x="10212" y="5496"/>
                    <a:pt x="10537" y="5171"/>
                    <a:pt x="10537" y="4781"/>
                  </a:cubicBezTo>
                  <a:lnTo>
                    <a:pt x="10537" y="4033"/>
                  </a:lnTo>
                  <a:lnTo>
                    <a:pt x="13236" y="4033"/>
                  </a:lnTo>
                  <a:cubicBezTo>
                    <a:pt x="13594" y="4033"/>
                    <a:pt x="13854" y="3773"/>
                    <a:pt x="13919" y="3448"/>
                  </a:cubicBezTo>
                  <a:lnTo>
                    <a:pt x="14407" y="814"/>
                  </a:lnTo>
                  <a:cubicBezTo>
                    <a:pt x="14440" y="618"/>
                    <a:pt x="14374" y="423"/>
                    <a:pt x="14244" y="261"/>
                  </a:cubicBezTo>
                  <a:cubicBezTo>
                    <a:pt x="14114" y="98"/>
                    <a:pt x="13919" y="1"/>
                    <a:pt x="136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4"/>
            <p:cNvSpPr/>
            <p:nvPr/>
          </p:nvSpPr>
          <p:spPr>
            <a:xfrm>
              <a:off x="1509829" y="2600440"/>
              <a:ext cx="57900" cy="123523"/>
            </a:xfrm>
            <a:custGeom>
              <a:rect b="b" l="l" r="r" t="t"/>
              <a:pathLst>
                <a:path extrusionOk="0" h="6431" w="2993">
                  <a:moveTo>
                    <a:pt x="1496" y="0"/>
                  </a:moveTo>
                  <a:cubicBezTo>
                    <a:pt x="1301" y="0"/>
                    <a:pt x="1171" y="130"/>
                    <a:pt x="1171" y="325"/>
                  </a:cubicBezTo>
                  <a:lnTo>
                    <a:pt x="1171" y="5106"/>
                  </a:lnTo>
                  <a:lnTo>
                    <a:pt x="618" y="4325"/>
                  </a:lnTo>
                  <a:cubicBezTo>
                    <a:pt x="559" y="4247"/>
                    <a:pt x="464" y="4204"/>
                    <a:pt x="362" y="4204"/>
                  </a:cubicBezTo>
                  <a:cubicBezTo>
                    <a:pt x="296" y="4204"/>
                    <a:pt x="227" y="4222"/>
                    <a:pt x="163" y="4260"/>
                  </a:cubicBezTo>
                  <a:cubicBezTo>
                    <a:pt x="33" y="4358"/>
                    <a:pt x="0" y="4553"/>
                    <a:pt x="98" y="4716"/>
                  </a:cubicBezTo>
                  <a:lnTo>
                    <a:pt x="1236" y="6309"/>
                  </a:lnTo>
                  <a:cubicBezTo>
                    <a:pt x="1301" y="6390"/>
                    <a:pt x="1399" y="6431"/>
                    <a:pt x="1496" y="6431"/>
                  </a:cubicBezTo>
                  <a:cubicBezTo>
                    <a:pt x="1594" y="6431"/>
                    <a:pt x="1691" y="6390"/>
                    <a:pt x="1756" y="6309"/>
                  </a:cubicBezTo>
                  <a:lnTo>
                    <a:pt x="2894" y="4716"/>
                  </a:lnTo>
                  <a:cubicBezTo>
                    <a:pt x="2992" y="4553"/>
                    <a:pt x="2960" y="4358"/>
                    <a:pt x="2829" y="4260"/>
                  </a:cubicBezTo>
                  <a:cubicBezTo>
                    <a:pt x="2765" y="4222"/>
                    <a:pt x="2696" y="4204"/>
                    <a:pt x="2630" y="4204"/>
                  </a:cubicBezTo>
                  <a:cubicBezTo>
                    <a:pt x="2528" y="4204"/>
                    <a:pt x="2433" y="4247"/>
                    <a:pt x="2374" y="4325"/>
                  </a:cubicBezTo>
                  <a:lnTo>
                    <a:pt x="1821" y="5106"/>
                  </a:lnTo>
                  <a:lnTo>
                    <a:pt x="1821" y="325"/>
                  </a:lnTo>
                  <a:cubicBezTo>
                    <a:pt x="1821" y="130"/>
                    <a:pt x="1659" y="0"/>
                    <a:pt x="14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24"/>
          <p:cNvGrpSpPr/>
          <p:nvPr/>
        </p:nvGrpSpPr>
        <p:grpSpPr>
          <a:xfrm>
            <a:off x="1323900" y="3626588"/>
            <a:ext cx="429769" cy="429769"/>
            <a:chOff x="1323900" y="3626588"/>
            <a:chExt cx="429769" cy="429769"/>
          </a:xfrm>
        </p:grpSpPr>
        <p:sp>
          <p:nvSpPr>
            <p:cNvPr id="747" name="Google Shape;747;p24"/>
            <p:cNvSpPr/>
            <p:nvPr/>
          </p:nvSpPr>
          <p:spPr>
            <a:xfrm>
              <a:off x="1674077" y="3908984"/>
              <a:ext cx="72964" cy="103341"/>
            </a:xfrm>
            <a:custGeom>
              <a:rect b="b" l="l" r="r" t="t"/>
              <a:pathLst>
                <a:path extrusionOk="0" h="5114" w="3578">
                  <a:moveTo>
                    <a:pt x="1793" y="0"/>
                  </a:moveTo>
                  <a:cubicBezTo>
                    <a:pt x="1675" y="0"/>
                    <a:pt x="1561" y="57"/>
                    <a:pt x="1496" y="171"/>
                  </a:cubicBezTo>
                  <a:cubicBezTo>
                    <a:pt x="976" y="951"/>
                    <a:pt x="0" y="2610"/>
                    <a:pt x="0" y="3325"/>
                  </a:cubicBezTo>
                  <a:cubicBezTo>
                    <a:pt x="0" y="4334"/>
                    <a:pt x="813" y="5114"/>
                    <a:pt x="1789" y="5114"/>
                  </a:cubicBezTo>
                  <a:cubicBezTo>
                    <a:pt x="2797" y="5114"/>
                    <a:pt x="3577" y="4334"/>
                    <a:pt x="3577" y="3325"/>
                  </a:cubicBezTo>
                  <a:cubicBezTo>
                    <a:pt x="3577" y="2610"/>
                    <a:pt x="2602" y="984"/>
                    <a:pt x="2114" y="171"/>
                  </a:cubicBezTo>
                  <a:cubicBezTo>
                    <a:pt x="2033" y="57"/>
                    <a:pt x="1911" y="0"/>
                    <a:pt x="1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4"/>
            <p:cNvSpPr/>
            <p:nvPr/>
          </p:nvSpPr>
          <p:spPr>
            <a:xfrm>
              <a:off x="1695286" y="3908984"/>
              <a:ext cx="51756" cy="103341"/>
            </a:xfrm>
            <a:custGeom>
              <a:rect b="b" l="l" r="r" t="t"/>
              <a:pathLst>
                <a:path extrusionOk="0" h="5114" w="2538">
                  <a:moveTo>
                    <a:pt x="753" y="0"/>
                  </a:moveTo>
                  <a:cubicBezTo>
                    <a:pt x="635" y="0"/>
                    <a:pt x="521" y="57"/>
                    <a:pt x="456" y="171"/>
                  </a:cubicBezTo>
                  <a:cubicBezTo>
                    <a:pt x="326" y="366"/>
                    <a:pt x="164" y="626"/>
                    <a:pt x="1" y="919"/>
                  </a:cubicBezTo>
                  <a:cubicBezTo>
                    <a:pt x="489" y="1764"/>
                    <a:pt x="1009" y="2805"/>
                    <a:pt x="1009" y="3325"/>
                  </a:cubicBezTo>
                  <a:cubicBezTo>
                    <a:pt x="1009" y="4041"/>
                    <a:pt x="586" y="4659"/>
                    <a:pt x="1" y="4951"/>
                  </a:cubicBezTo>
                  <a:cubicBezTo>
                    <a:pt x="229" y="5049"/>
                    <a:pt x="489" y="5114"/>
                    <a:pt x="749" y="5114"/>
                  </a:cubicBezTo>
                  <a:cubicBezTo>
                    <a:pt x="1757" y="5114"/>
                    <a:pt x="2537" y="4334"/>
                    <a:pt x="2537" y="3325"/>
                  </a:cubicBezTo>
                  <a:cubicBezTo>
                    <a:pt x="2537" y="2610"/>
                    <a:pt x="1562" y="984"/>
                    <a:pt x="1074" y="171"/>
                  </a:cubicBezTo>
                  <a:cubicBezTo>
                    <a:pt x="993" y="57"/>
                    <a:pt x="871" y="0"/>
                    <a:pt x="753"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4"/>
            <p:cNvSpPr/>
            <p:nvPr/>
          </p:nvSpPr>
          <p:spPr>
            <a:xfrm>
              <a:off x="1330548" y="3906519"/>
              <a:ext cx="104124" cy="103846"/>
            </a:xfrm>
            <a:custGeom>
              <a:rect b="b" l="l" r="r" t="t"/>
              <a:pathLst>
                <a:path extrusionOk="0" h="5139" w="5106">
                  <a:moveTo>
                    <a:pt x="520" y="0"/>
                  </a:moveTo>
                  <a:cubicBezTo>
                    <a:pt x="228" y="0"/>
                    <a:pt x="0" y="228"/>
                    <a:pt x="0" y="521"/>
                  </a:cubicBezTo>
                  <a:lnTo>
                    <a:pt x="0" y="4618"/>
                  </a:lnTo>
                  <a:cubicBezTo>
                    <a:pt x="0" y="4911"/>
                    <a:pt x="228" y="5138"/>
                    <a:pt x="520" y="5138"/>
                  </a:cubicBezTo>
                  <a:lnTo>
                    <a:pt x="4618" y="5138"/>
                  </a:lnTo>
                  <a:cubicBezTo>
                    <a:pt x="4878" y="5138"/>
                    <a:pt x="5106" y="4911"/>
                    <a:pt x="5106" y="4618"/>
                  </a:cubicBezTo>
                  <a:lnTo>
                    <a:pt x="5106" y="521"/>
                  </a:lnTo>
                  <a:cubicBezTo>
                    <a:pt x="5106" y="228"/>
                    <a:pt x="4878" y="0"/>
                    <a:pt x="46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4"/>
            <p:cNvSpPr/>
            <p:nvPr/>
          </p:nvSpPr>
          <p:spPr>
            <a:xfrm>
              <a:off x="1382939" y="3906519"/>
              <a:ext cx="51736" cy="103846"/>
            </a:xfrm>
            <a:custGeom>
              <a:rect b="b" l="l" r="r" t="t"/>
              <a:pathLst>
                <a:path extrusionOk="0" h="5139" w="2537">
                  <a:moveTo>
                    <a:pt x="0" y="0"/>
                  </a:moveTo>
                  <a:cubicBezTo>
                    <a:pt x="260" y="0"/>
                    <a:pt x="488" y="228"/>
                    <a:pt x="488" y="521"/>
                  </a:cubicBezTo>
                  <a:lnTo>
                    <a:pt x="488" y="4618"/>
                  </a:lnTo>
                  <a:cubicBezTo>
                    <a:pt x="488" y="4911"/>
                    <a:pt x="260" y="5138"/>
                    <a:pt x="0" y="5138"/>
                  </a:cubicBezTo>
                  <a:lnTo>
                    <a:pt x="2049" y="5138"/>
                  </a:lnTo>
                  <a:cubicBezTo>
                    <a:pt x="2309" y="5138"/>
                    <a:pt x="2537" y="4911"/>
                    <a:pt x="2537" y="4618"/>
                  </a:cubicBezTo>
                  <a:lnTo>
                    <a:pt x="2537" y="521"/>
                  </a:lnTo>
                  <a:cubicBezTo>
                    <a:pt x="2537" y="228"/>
                    <a:pt x="2309" y="0"/>
                    <a:pt x="2049"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4"/>
            <p:cNvSpPr/>
            <p:nvPr/>
          </p:nvSpPr>
          <p:spPr>
            <a:xfrm>
              <a:off x="1460516" y="3633155"/>
              <a:ext cx="175110" cy="103846"/>
            </a:xfrm>
            <a:custGeom>
              <a:rect b="b" l="l" r="r" t="t"/>
              <a:pathLst>
                <a:path extrusionOk="0" h="5139" w="8587">
                  <a:moveTo>
                    <a:pt x="4716" y="0"/>
                  </a:moveTo>
                  <a:cubicBezTo>
                    <a:pt x="3708" y="0"/>
                    <a:pt x="2895" y="813"/>
                    <a:pt x="2895" y="1821"/>
                  </a:cubicBezTo>
                  <a:lnTo>
                    <a:pt x="2895" y="1854"/>
                  </a:lnTo>
                  <a:cubicBezTo>
                    <a:pt x="2603" y="1626"/>
                    <a:pt x="2212" y="1496"/>
                    <a:pt x="1822" y="1496"/>
                  </a:cubicBezTo>
                  <a:cubicBezTo>
                    <a:pt x="814" y="1496"/>
                    <a:pt x="1" y="2309"/>
                    <a:pt x="1" y="3317"/>
                  </a:cubicBezTo>
                  <a:cubicBezTo>
                    <a:pt x="1" y="4325"/>
                    <a:pt x="814" y="5138"/>
                    <a:pt x="1822" y="5138"/>
                  </a:cubicBezTo>
                  <a:lnTo>
                    <a:pt x="6928" y="5138"/>
                  </a:lnTo>
                  <a:cubicBezTo>
                    <a:pt x="7838" y="5138"/>
                    <a:pt x="8586" y="4390"/>
                    <a:pt x="8586" y="3480"/>
                  </a:cubicBezTo>
                  <a:cubicBezTo>
                    <a:pt x="8586" y="2569"/>
                    <a:pt x="7838" y="1821"/>
                    <a:pt x="6928" y="1821"/>
                  </a:cubicBezTo>
                  <a:lnTo>
                    <a:pt x="6537" y="1821"/>
                  </a:lnTo>
                  <a:cubicBezTo>
                    <a:pt x="6537" y="813"/>
                    <a:pt x="5724" y="0"/>
                    <a:pt x="47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4"/>
            <p:cNvSpPr/>
            <p:nvPr/>
          </p:nvSpPr>
          <p:spPr>
            <a:xfrm>
              <a:off x="1550064" y="3633155"/>
              <a:ext cx="85567" cy="103846"/>
            </a:xfrm>
            <a:custGeom>
              <a:rect b="b" l="l" r="r" t="t"/>
              <a:pathLst>
                <a:path extrusionOk="0" h="5139" w="4196">
                  <a:moveTo>
                    <a:pt x="325" y="0"/>
                  </a:moveTo>
                  <a:cubicBezTo>
                    <a:pt x="228" y="0"/>
                    <a:pt x="98" y="33"/>
                    <a:pt x="0" y="33"/>
                  </a:cubicBezTo>
                  <a:cubicBezTo>
                    <a:pt x="553" y="390"/>
                    <a:pt x="943" y="1008"/>
                    <a:pt x="943" y="1756"/>
                  </a:cubicBezTo>
                  <a:lnTo>
                    <a:pt x="1366" y="1756"/>
                  </a:lnTo>
                  <a:cubicBezTo>
                    <a:pt x="2374" y="1756"/>
                    <a:pt x="3220" y="2569"/>
                    <a:pt x="3220" y="3577"/>
                  </a:cubicBezTo>
                  <a:cubicBezTo>
                    <a:pt x="3220" y="4228"/>
                    <a:pt x="2862" y="4813"/>
                    <a:pt x="2342" y="5138"/>
                  </a:cubicBezTo>
                  <a:lnTo>
                    <a:pt x="2537" y="5138"/>
                  </a:lnTo>
                  <a:cubicBezTo>
                    <a:pt x="3447" y="5138"/>
                    <a:pt x="4195" y="4390"/>
                    <a:pt x="4195" y="3480"/>
                  </a:cubicBezTo>
                  <a:cubicBezTo>
                    <a:pt x="4195" y="2569"/>
                    <a:pt x="3447" y="1821"/>
                    <a:pt x="2537" y="1821"/>
                  </a:cubicBezTo>
                  <a:lnTo>
                    <a:pt x="2146" y="1821"/>
                  </a:lnTo>
                  <a:cubicBezTo>
                    <a:pt x="2146" y="813"/>
                    <a:pt x="1333" y="0"/>
                    <a:pt x="325"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4"/>
            <p:cNvSpPr/>
            <p:nvPr/>
          </p:nvSpPr>
          <p:spPr>
            <a:xfrm>
              <a:off x="1450584" y="4013638"/>
              <a:ext cx="205597" cy="42719"/>
            </a:xfrm>
            <a:custGeom>
              <a:rect b="b" l="l" r="r" t="t"/>
              <a:pathLst>
                <a:path extrusionOk="0" h="2114" w="10082">
                  <a:moveTo>
                    <a:pt x="9707" y="0"/>
                  </a:moveTo>
                  <a:cubicBezTo>
                    <a:pt x="9655" y="0"/>
                    <a:pt x="9604" y="11"/>
                    <a:pt x="9561" y="33"/>
                  </a:cubicBezTo>
                  <a:cubicBezTo>
                    <a:pt x="8195" y="943"/>
                    <a:pt x="6602" y="1431"/>
                    <a:pt x="4943" y="1463"/>
                  </a:cubicBezTo>
                  <a:cubicBezTo>
                    <a:pt x="4883" y="1465"/>
                    <a:pt x="4823" y="1465"/>
                    <a:pt x="4763" y="1465"/>
                  </a:cubicBezTo>
                  <a:cubicBezTo>
                    <a:pt x="3265" y="1465"/>
                    <a:pt x="1802" y="1076"/>
                    <a:pt x="521" y="325"/>
                  </a:cubicBezTo>
                  <a:cubicBezTo>
                    <a:pt x="469" y="305"/>
                    <a:pt x="414" y="294"/>
                    <a:pt x="360" y="294"/>
                  </a:cubicBezTo>
                  <a:cubicBezTo>
                    <a:pt x="244" y="294"/>
                    <a:pt x="132" y="344"/>
                    <a:pt x="65" y="455"/>
                  </a:cubicBezTo>
                  <a:cubicBezTo>
                    <a:pt x="0" y="618"/>
                    <a:pt x="33" y="813"/>
                    <a:pt x="195" y="878"/>
                  </a:cubicBezTo>
                  <a:cubicBezTo>
                    <a:pt x="1594" y="1691"/>
                    <a:pt x="3187" y="2114"/>
                    <a:pt x="4781" y="2114"/>
                  </a:cubicBezTo>
                  <a:lnTo>
                    <a:pt x="4943" y="2114"/>
                  </a:lnTo>
                  <a:cubicBezTo>
                    <a:pt x="6699" y="2081"/>
                    <a:pt x="8423" y="1528"/>
                    <a:pt x="9886" y="553"/>
                  </a:cubicBezTo>
                  <a:cubicBezTo>
                    <a:pt x="10049" y="488"/>
                    <a:pt x="10081" y="293"/>
                    <a:pt x="9984" y="130"/>
                  </a:cubicBezTo>
                  <a:cubicBezTo>
                    <a:pt x="9919" y="43"/>
                    <a:pt x="9810" y="0"/>
                    <a:pt x="97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4"/>
            <p:cNvSpPr/>
            <p:nvPr/>
          </p:nvSpPr>
          <p:spPr>
            <a:xfrm>
              <a:off x="1655498" y="3720511"/>
              <a:ext cx="82263" cy="158427"/>
            </a:xfrm>
            <a:custGeom>
              <a:rect b="b" l="l" r="r" t="t"/>
              <a:pathLst>
                <a:path extrusionOk="0" h="7840" w="4034">
                  <a:moveTo>
                    <a:pt x="343" y="1"/>
                  </a:moveTo>
                  <a:cubicBezTo>
                    <a:pt x="255" y="1"/>
                    <a:pt x="172" y="41"/>
                    <a:pt x="98" y="132"/>
                  </a:cubicBezTo>
                  <a:cubicBezTo>
                    <a:pt x="1" y="262"/>
                    <a:pt x="1" y="458"/>
                    <a:pt x="163" y="555"/>
                  </a:cubicBezTo>
                  <a:cubicBezTo>
                    <a:pt x="1171" y="1368"/>
                    <a:pt x="1984" y="2409"/>
                    <a:pt x="2537" y="3579"/>
                  </a:cubicBezTo>
                  <a:cubicBezTo>
                    <a:pt x="3123" y="4718"/>
                    <a:pt x="3415" y="6018"/>
                    <a:pt x="3415" y="7319"/>
                  </a:cubicBezTo>
                  <a:cubicBezTo>
                    <a:pt x="3415" y="7384"/>
                    <a:pt x="3415" y="7449"/>
                    <a:pt x="3415" y="7514"/>
                  </a:cubicBezTo>
                  <a:cubicBezTo>
                    <a:pt x="3383" y="7677"/>
                    <a:pt x="3545" y="7840"/>
                    <a:pt x="3708" y="7840"/>
                  </a:cubicBezTo>
                  <a:cubicBezTo>
                    <a:pt x="3871" y="7840"/>
                    <a:pt x="4033" y="7709"/>
                    <a:pt x="4033" y="7514"/>
                  </a:cubicBezTo>
                  <a:cubicBezTo>
                    <a:pt x="4033" y="7449"/>
                    <a:pt x="4033" y="7384"/>
                    <a:pt x="4033" y="7319"/>
                  </a:cubicBezTo>
                  <a:cubicBezTo>
                    <a:pt x="4033" y="5953"/>
                    <a:pt x="3708" y="4555"/>
                    <a:pt x="3123" y="3287"/>
                  </a:cubicBezTo>
                  <a:cubicBezTo>
                    <a:pt x="2505" y="2051"/>
                    <a:pt x="1627" y="945"/>
                    <a:pt x="554" y="67"/>
                  </a:cubicBezTo>
                  <a:cubicBezTo>
                    <a:pt x="483" y="25"/>
                    <a:pt x="412" y="1"/>
                    <a:pt x="3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4"/>
            <p:cNvSpPr/>
            <p:nvPr/>
          </p:nvSpPr>
          <p:spPr>
            <a:xfrm>
              <a:off x="1359058" y="3719804"/>
              <a:ext cx="82916" cy="165701"/>
            </a:xfrm>
            <a:custGeom>
              <a:rect b="b" l="l" r="r" t="t"/>
              <a:pathLst>
                <a:path extrusionOk="0" h="8200" w="4066">
                  <a:moveTo>
                    <a:pt x="3723" y="0"/>
                  </a:moveTo>
                  <a:cubicBezTo>
                    <a:pt x="3647" y="0"/>
                    <a:pt x="3573" y="25"/>
                    <a:pt x="3513" y="70"/>
                  </a:cubicBezTo>
                  <a:cubicBezTo>
                    <a:pt x="2439" y="915"/>
                    <a:pt x="1529" y="2054"/>
                    <a:pt x="911" y="3289"/>
                  </a:cubicBezTo>
                  <a:cubicBezTo>
                    <a:pt x="326" y="4558"/>
                    <a:pt x="0" y="5956"/>
                    <a:pt x="0" y="7354"/>
                  </a:cubicBezTo>
                  <a:cubicBezTo>
                    <a:pt x="0" y="7517"/>
                    <a:pt x="0" y="7712"/>
                    <a:pt x="0" y="7907"/>
                  </a:cubicBezTo>
                  <a:cubicBezTo>
                    <a:pt x="33" y="8070"/>
                    <a:pt x="163" y="8200"/>
                    <a:pt x="326" y="8200"/>
                  </a:cubicBezTo>
                  <a:cubicBezTo>
                    <a:pt x="521" y="8200"/>
                    <a:pt x="651" y="8037"/>
                    <a:pt x="618" y="7875"/>
                  </a:cubicBezTo>
                  <a:cubicBezTo>
                    <a:pt x="618" y="7679"/>
                    <a:pt x="618" y="7517"/>
                    <a:pt x="618" y="7354"/>
                  </a:cubicBezTo>
                  <a:cubicBezTo>
                    <a:pt x="618" y="6053"/>
                    <a:pt x="911" y="4753"/>
                    <a:pt x="1496" y="3582"/>
                  </a:cubicBezTo>
                  <a:cubicBezTo>
                    <a:pt x="2049" y="2411"/>
                    <a:pt x="2895" y="1371"/>
                    <a:pt x="3903" y="558"/>
                  </a:cubicBezTo>
                  <a:cubicBezTo>
                    <a:pt x="4033" y="460"/>
                    <a:pt x="4065" y="265"/>
                    <a:pt x="3968" y="102"/>
                  </a:cubicBezTo>
                  <a:cubicBezTo>
                    <a:pt x="3898" y="33"/>
                    <a:pt x="3810" y="0"/>
                    <a:pt x="37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4"/>
            <p:cNvSpPr/>
            <p:nvPr/>
          </p:nvSpPr>
          <p:spPr>
            <a:xfrm>
              <a:off x="1668102" y="3902579"/>
              <a:ext cx="85567" cy="116335"/>
            </a:xfrm>
            <a:custGeom>
              <a:rect b="b" l="l" r="r" t="t"/>
              <a:pathLst>
                <a:path extrusionOk="0" h="5757" w="4196">
                  <a:moveTo>
                    <a:pt x="2082" y="618"/>
                  </a:moveTo>
                  <a:cubicBezTo>
                    <a:pt x="2114" y="618"/>
                    <a:pt x="2114" y="651"/>
                    <a:pt x="2114" y="651"/>
                  </a:cubicBezTo>
                  <a:cubicBezTo>
                    <a:pt x="3025" y="2081"/>
                    <a:pt x="3578" y="3187"/>
                    <a:pt x="3578" y="3642"/>
                  </a:cubicBezTo>
                  <a:cubicBezTo>
                    <a:pt x="3578" y="4455"/>
                    <a:pt x="2895" y="5138"/>
                    <a:pt x="2082" y="5138"/>
                  </a:cubicBezTo>
                  <a:cubicBezTo>
                    <a:pt x="1269" y="5138"/>
                    <a:pt x="619" y="4455"/>
                    <a:pt x="619" y="3642"/>
                  </a:cubicBezTo>
                  <a:cubicBezTo>
                    <a:pt x="619" y="3187"/>
                    <a:pt x="1139" y="2081"/>
                    <a:pt x="2049" y="651"/>
                  </a:cubicBezTo>
                  <a:cubicBezTo>
                    <a:pt x="2049" y="651"/>
                    <a:pt x="2082" y="618"/>
                    <a:pt x="2082" y="618"/>
                  </a:cubicBezTo>
                  <a:close/>
                  <a:moveTo>
                    <a:pt x="2082" y="0"/>
                  </a:moveTo>
                  <a:cubicBezTo>
                    <a:pt x="1854" y="0"/>
                    <a:pt x="1659" y="130"/>
                    <a:pt x="1529" y="293"/>
                  </a:cubicBezTo>
                  <a:cubicBezTo>
                    <a:pt x="261" y="2309"/>
                    <a:pt x="1" y="3220"/>
                    <a:pt x="1" y="3642"/>
                  </a:cubicBezTo>
                  <a:cubicBezTo>
                    <a:pt x="1" y="4813"/>
                    <a:pt x="944" y="5756"/>
                    <a:pt x="2082" y="5756"/>
                  </a:cubicBezTo>
                  <a:cubicBezTo>
                    <a:pt x="3253" y="5756"/>
                    <a:pt x="4196" y="4813"/>
                    <a:pt x="4196" y="3642"/>
                  </a:cubicBezTo>
                  <a:cubicBezTo>
                    <a:pt x="4196" y="3220"/>
                    <a:pt x="3936" y="2309"/>
                    <a:pt x="2667" y="293"/>
                  </a:cubicBezTo>
                  <a:cubicBezTo>
                    <a:pt x="2537" y="98"/>
                    <a:pt x="2310" y="0"/>
                    <a:pt x="20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4"/>
            <p:cNvSpPr/>
            <p:nvPr/>
          </p:nvSpPr>
          <p:spPr>
            <a:xfrm>
              <a:off x="1323900" y="3900598"/>
              <a:ext cx="117400" cy="115688"/>
            </a:xfrm>
            <a:custGeom>
              <a:rect b="b" l="l" r="r" t="t"/>
              <a:pathLst>
                <a:path extrusionOk="0" h="5725" w="5757">
                  <a:moveTo>
                    <a:pt x="4944" y="619"/>
                  </a:moveTo>
                  <a:cubicBezTo>
                    <a:pt x="5041" y="619"/>
                    <a:pt x="5139" y="716"/>
                    <a:pt x="5139" y="814"/>
                  </a:cubicBezTo>
                  <a:lnTo>
                    <a:pt x="5139" y="4911"/>
                  </a:lnTo>
                  <a:cubicBezTo>
                    <a:pt x="5139" y="5009"/>
                    <a:pt x="5041" y="5106"/>
                    <a:pt x="4944" y="5106"/>
                  </a:cubicBezTo>
                  <a:lnTo>
                    <a:pt x="814" y="5106"/>
                  </a:lnTo>
                  <a:cubicBezTo>
                    <a:pt x="716" y="5106"/>
                    <a:pt x="619" y="5009"/>
                    <a:pt x="619" y="4911"/>
                  </a:cubicBezTo>
                  <a:lnTo>
                    <a:pt x="619" y="814"/>
                  </a:lnTo>
                  <a:cubicBezTo>
                    <a:pt x="619" y="716"/>
                    <a:pt x="716" y="619"/>
                    <a:pt x="814" y="619"/>
                  </a:cubicBezTo>
                  <a:close/>
                  <a:moveTo>
                    <a:pt x="846" y="1"/>
                  </a:moveTo>
                  <a:cubicBezTo>
                    <a:pt x="391" y="1"/>
                    <a:pt x="1" y="358"/>
                    <a:pt x="1" y="814"/>
                  </a:cubicBezTo>
                  <a:lnTo>
                    <a:pt x="1" y="4911"/>
                  </a:lnTo>
                  <a:cubicBezTo>
                    <a:pt x="1" y="5366"/>
                    <a:pt x="391" y="5724"/>
                    <a:pt x="846" y="5724"/>
                  </a:cubicBezTo>
                  <a:lnTo>
                    <a:pt x="4944" y="5724"/>
                  </a:lnTo>
                  <a:cubicBezTo>
                    <a:pt x="5399" y="5724"/>
                    <a:pt x="5757" y="5366"/>
                    <a:pt x="5757" y="4911"/>
                  </a:cubicBezTo>
                  <a:lnTo>
                    <a:pt x="5757" y="814"/>
                  </a:lnTo>
                  <a:cubicBezTo>
                    <a:pt x="5757" y="358"/>
                    <a:pt x="5399" y="1"/>
                    <a:pt x="49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4"/>
            <p:cNvSpPr/>
            <p:nvPr/>
          </p:nvSpPr>
          <p:spPr>
            <a:xfrm>
              <a:off x="1454561" y="3626588"/>
              <a:ext cx="187693" cy="116314"/>
            </a:xfrm>
            <a:custGeom>
              <a:rect b="b" l="l" r="r" t="t"/>
              <a:pathLst>
                <a:path extrusionOk="0" h="5756" w="9204">
                  <a:moveTo>
                    <a:pt x="5008" y="0"/>
                  </a:moveTo>
                  <a:cubicBezTo>
                    <a:pt x="4000" y="0"/>
                    <a:pt x="3155" y="715"/>
                    <a:pt x="2927" y="1659"/>
                  </a:cubicBezTo>
                  <a:cubicBezTo>
                    <a:pt x="2667" y="1561"/>
                    <a:pt x="2407" y="1496"/>
                    <a:pt x="2114" y="1496"/>
                  </a:cubicBezTo>
                  <a:cubicBezTo>
                    <a:pt x="943" y="1496"/>
                    <a:pt x="0" y="2439"/>
                    <a:pt x="0" y="3642"/>
                  </a:cubicBezTo>
                  <a:cubicBezTo>
                    <a:pt x="0" y="4813"/>
                    <a:pt x="943" y="5756"/>
                    <a:pt x="2114" y="5756"/>
                  </a:cubicBezTo>
                  <a:lnTo>
                    <a:pt x="3382" y="5756"/>
                  </a:lnTo>
                  <a:cubicBezTo>
                    <a:pt x="3577" y="5756"/>
                    <a:pt x="3708" y="5626"/>
                    <a:pt x="3708" y="5463"/>
                  </a:cubicBezTo>
                  <a:cubicBezTo>
                    <a:pt x="3708" y="5268"/>
                    <a:pt x="3577" y="5138"/>
                    <a:pt x="3382" y="5138"/>
                  </a:cubicBezTo>
                  <a:lnTo>
                    <a:pt x="2114" y="5138"/>
                  </a:lnTo>
                  <a:cubicBezTo>
                    <a:pt x="1301" y="5138"/>
                    <a:pt x="618" y="4455"/>
                    <a:pt x="618" y="3642"/>
                  </a:cubicBezTo>
                  <a:cubicBezTo>
                    <a:pt x="618" y="2797"/>
                    <a:pt x="1301" y="2114"/>
                    <a:pt x="2114" y="2114"/>
                  </a:cubicBezTo>
                  <a:cubicBezTo>
                    <a:pt x="2439" y="2114"/>
                    <a:pt x="2732" y="2211"/>
                    <a:pt x="2992" y="2406"/>
                  </a:cubicBezTo>
                  <a:cubicBezTo>
                    <a:pt x="3052" y="2447"/>
                    <a:pt x="3125" y="2474"/>
                    <a:pt x="3195" y="2474"/>
                  </a:cubicBezTo>
                  <a:cubicBezTo>
                    <a:pt x="3238" y="2474"/>
                    <a:pt x="3280" y="2464"/>
                    <a:pt x="3317" y="2439"/>
                  </a:cubicBezTo>
                  <a:cubicBezTo>
                    <a:pt x="3447" y="2374"/>
                    <a:pt x="3512" y="2276"/>
                    <a:pt x="3512" y="2146"/>
                  </a:cubicBezTo>
                  <a:cubicBezTo>
                    <a:pt x="3512" y="1333"/>
                    <a:pt x="4195" y="650"/>
                    <a:pt x="5008" y="650"/>
                  </a:cubicBezTo>
                  <a:cubicBezTo>
                    <a:pt x="5854" y="650"/>
                    <a:pt x="6504" y="1301"/>
                    <a:pt x="6504" y="2146"/>
                  </a:cubicBezTo>
                  <a:cubicBezTo>
                    <a:pt x="6504" y="2309"/>
                    <a:pt x="6667" y="2472"/>
                    <a:pt x="6829" y="2472"/>
                  </a:cubicBezTo>
                  <a:lnTo>
                    <a:pt x="7220" y="2472"/>
                  </a:lnTo>
                  <a:cubicBezTo>
                    <a:pt x="7968" y="2472"/>
                    <a:pt x="8585" y="3057"/>
                    <a:pt x="8585" y="3805"/>
                  </a:cubicBezTo>
                  <a:cubicBezTo>
                    <a:pt x="8585" y="4553"/>
                    <a:pt x="7968" y="5138"/>
                    <a:pt x="7220" y="5138"/>
                  </a:cubicBezTo>
                  <a:lnTo>
                    <a:pt x="4846" y="5138"/>
                  </a:lnTo>
                  <a:cubicBezTo>
                    <a:pt x="4683" y="5138"/>
                    <a:pt x="4553" y="5268"/>
                    <a:pt x="4553" y="5463"/>
                  </a:cubicBezTo>
                  <a:cubicBezTo>
                    <a:pt x="4553" y="5626"/>
                    <a:pt x="4683" y="5756"/>
                    <a:pt x="4846" y="5756"/>
                  </a:cubicBezTo>
                  <a:lnTo>
                    <a:pt x="7220" y="5756"/>
                  </a:lnTo>
                  <a:cubicBezTo>
                    <a:pt x="8325" y="5756"/>
                    <a:pt x="9203" y="4878"/>
                    <a:pt x="9203" y="3805"/>
                  </a:cubicBezTo>
                  <a:cubicBezTo>
                    <a:pt x="9203" y="2732"/>
                    <a:pt x="8325" y="1821"/>
                    <a:pt x="7220" y="1821"/>
                  </a:cubicBezTo>
                  <a:lnTo>
                    <a:pt x="7122" y="1821"/>
                  </a:lnTo>
                  <a:cubicBezTo>
                    <a:pt x="6960" y="813"/>
                    <a:pt x="6081" y="0"/>
                    <a:pt x="5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9" name="Google Shape;759;p24"/>
          <p:cNvGrpSpPr/>
          <p:nvPr/>
        </p:nvGrpSpPr>
        <p:grpSpPr>
          <a:xfrm>
            <a:off x="1322175" y="4222025"/>
            <a:ext cx="433212" cy="433210"/>
            <a:chOff x="1322175" y="4222025"/>
            <a:chExt cx="433212" cy="433210"/>
          </a:xfrm>
        </p:grpSpPr>
        <p:sp>
          <p:nvSpPr>
            <p:cNvPr id="760" name="Google Shape;760;p24"/>
            <p:cNvSpPr/>
            <p:nvPr/>
          </p:nvSpPr>
          <p:spPr>
            <a:xfrm>
              <a:off x="1328573" y="4412355"/>
              <a:ext cx="419717" cy="235779"/>
            </a:xfrm>
            <a:custGeom>
              <a:rect b="b" l="l" r="r" t="t"/>
              <a:pathLst>
                <a:path extrusionOk="0" h="10797" w="19220">
                  <a:moveTo>
                    <a:pt x="325" y="0"/>
                  </a:moveTo>
                  <a:cubicBezTo>
                    <a:pt x="163" y="0"/>
                    <a:pt x="0" y="163"/>
                    <a:pt x="0" y="325"/>
                  </a:cubicBezTo>
                  <a:lnTo>
                    <a:pt x="0" y="1724"/>
                  </a:lnTo>
                  <a:cubicBezTo>
                    <a:pt x="0" y="1886"/>
                    <a:pt x="163" y="2049"/>
                    <a:pt x="325" y="2049"/>
                  </a:cubicBezTo>
                  <a:lnTo>
                    <a:pt x="748" y="2049"/>
                  </a:lnTo>
                  <a:cubicBezTo>
                    <a:pt x="1041" y="3935"/>
                    <a:pt x="1919" y="5659"/>
                    <a:pt x="3317" y="7024"/>
                  </a:cubicBezTo>
                  <a:cubicBezTo>
                    <a:pt x="3967" y="7675"/>
                    <a:pt x="4683" y="8195"/>
                    <a:pt x="5463" y="8585"/>
                  </a:cubicBezTo>
                  <a:lnTo>
                    <a:pt x="5398" y="8585"/>
                  </a:lnTo>
                  <a:lnTo>
                    <a:pt x="5398" y="10797"/>
                  </a:lnTo>
                  <a:lnTo>
                    <a:pt x="13821" y="10797"/>
                  </a:lnTo>
                  <a:lnTo>
                    <a:pt x="13821" y="8585"/>
                  </a:lnTo>
                  <a:lnTo>
                    <a:pt x="13756" y="8585"/>
                  </a:lnTo>
                  <a:cubicBezTo>
                    <a:pt x="14536" y="8195"/>
                    <a:pt x="15252" y="7675"/>
                    <a:pt x="15902" y="7024"/>
                  </a:cubicBezTo>
                  <a:cubicBezTo>
                    <a:pt x="17301" y="5659"/>
                    <a:pt x="18179" y="3935"/>
                    <a:pt x="18471" y="2049"/>
                  </a:cubicBezTo>
                  <a:lnTo>
                    <a:pt x="18894" y="2049"/>
                  </a:lnTo>
                  <a:cubicBezTo>
                    <a:pt x="19057" y="2049"/>
                    <a:pt x="19219" y="1886"/>
                    <a:pt x="19219" y="1724"/>
                  </a:cubicBezTo>
                  <a:lnTo>
                    <a:pt x="19219" y="325"/>
                  </a:lnTo>
                  <a:cubicBezTo>
                    <a:pt x="19219" y="163"/>
                    <a:pt x="19089" y="0"/>
                    <a:pt x="188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4"/>
            <p:cNvSpPr/>
            <p:nvPr/>
          </p:nvSpPr>
          <p:spPr>
            <a:xfrm>
              <a:off x="1446449" y="4599825"/>
              <a:ext cx="183937" cy="48305"/>
            </a:xfrm>
            <a:custGeom>
              <a:rect b="b" l="l" r="r" t="t"/>
              <a:pathLst>
                <a:path extrusionOk="0" h="2212" w="8423">
                  <a:moveTo>
                    <a:pt x="0" y="0"/>
                  </a:moveTo>
                  <a:lnTo>
                    <a:pt x="0" y="2212"/>
                  </a:lnTo>
                  <a:lnTo>
                    <a:pt x="8423" y="2212"/>
                  </a:lnTo>
                  <a:lnTo>
                    <a:pt x="842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4"/>
            <p:cNvSpPr/>
            <p:nvPr/>
          </p:nvSpPr>
          <p:spPr>
            <a:xfrm>
              <a:off x="1446449" y="4599825"/>
              <a:ext cx="183937" cy="31271"/>
            </a:xfrm>
            <a:custGeom>
              <a:rect b="b" l="l" r="r" t="t"/>
              <a:pathLst>
                <a:path extrusionOk="0" h="1432" w="8423">
                  <a:moveTo>
                    <a:pt x="0" y="0"/>
                  </a:moveTo>
                  <a:lnTo>
                    <a:pt x="0" y="1431"/>
                  </a:lnTo>
                  <a:lnTo>
                    <a:pt x="8423" y="1431"/>
                  </a:lnTo>
                  <a:lnTo>
                    <a:pt x="8423" y="0"/>
                  </a:lnTo>
                  <a:lnTo>
                    <a:pt x="8358" y="0"/>
                  </a:lnTo>
                  <a:cubicBezTo>
                    <a:pt x="7090" y="683"/>
                    <a:pt x="5691" y="1041"/>
                    <a:pt x="4228" y="1041"/>
                  </a:cubicBezTo>
                  <a:cubicBezTo>
                    <a:pt x="2765" y="1041"/>
                    <a:pt x="1334" y="683"/>
                    <a:pt x="65"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4"/>
            <p:cNvSpPr/>
            <p:nvPr/>
          </p:nvSpPr>
          <p:spPr>
            <a:xfrm>
              <a:off x="1344907" y="4456378"/>
              <a:ext cx="387048" cy="165485"/>
            </a:xfrm>
            <a:custGeom>
              <a:rect b="b" l="l" r="r" t="t"/>
              <a:pathLst>
                <a:path extrusionOk="0" h="7578" w="17724">
                  <a:moveTo>
                    <a:pt x="0" y="0"/>
                  </a:moveTo>
                  <a:cubicBezTo>
                    <a:pt x="33" y="130"/>
                    <a:pt x="33" y="228"/>
                    <a:pt x="65" y="358"/>
                  </a:cubicBezTo>
                  <a:cubicBezTo>
                    <a:pt x="423" y="2114"/>
                    <a:pt x="1268" y="3708"/>
                    <a:pt x="2569" y="5008"/>
                  </a:cubicBezTo>
                  <a:cubicBezTo>
                    <a:pt x="4260" y="6667"/>
                    <a:pt x="6504" y="7577"/>
                    <a:pt x="8878" y="7577"/>
                  </a:cubicBezTo>
                  <a:cubicBezTo>
                    <a:pt x="9138" y="7577"/>
                    <a:pt x="9431" y="7577"/>
                    <a:pt x="9723" y="7545"/>
                  </a:cubicBezTo>
                  <a:cubicBezTo>
                    <a:pt x="7675" y="7350"/>
                    <a:pt x="5756" y="6472"/>
                    <a:pt x="4293" y="5008"/>
                  </a:cubicBezTo>
                  <a:cubicBezTo>
                    <a:pt x="3057" y="3805"/>
                    <a:pt x="2244" y="2309"/>
                    <a:pt x="1854" y="683"/>
                  </a:cubicBezTo>
                  <a:lnTo>
                    <a:pt x="17593" y="683"/>
                  </a:lnTo>
                  <a:cubicBezTo>
                    <a:pt x="17658" y="456"/>
                    <a:pt x="17691" y="228"/>
                    <a:pt x="17723"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4"/>
            <p:cNvSpPr/>
            <p:nvPr/>
          </p:nvSpPr>
          <p:spPr>
            <a:xfrm>
              <a:off x="1512483" y="4535908"/>
              <a:ext cx="51864" cy="51143"/>
            </a:xfrm>
            <a:custGeom>
              <a:rect b="b" l="l" r="r" t="t"/>
              <a:pathLst>
                <a:path extrusionOk="0" h="2342" w="2375">
                  <a:moveTo>
                    <a:pt x="1204" y="1"/>
                  </a:moveTo>
                  <a:cubicBezTo>
                    <a:pt x="879" y="1"/>
                    <a:pt x="586" y="131"/>
                    <a:pt x="358" y="326"/>
                  </a:cubicBezTo>
                  <a:cubicBezTo>
                    <a:pt x="163" y="553"/>
                    <a:pt x="1" y="846"/>
                    <a:pt x="1" y="1171"/>
                  </a:cubicBezTo>
                  <a:cubicBezTo>
                    <a:pt x="1" y="1822"/>
                    <a:pt x="554" y="2342"/>
                    <a:pt x="1204" y="2342"/>
                  </a:cubicBezTo>
                  <a:cubicBezTo>
                    <a:pt x="1854" y="2342"/>
                    <a:pt x="2375" y="1822"/>
                    <a:pt x="2375" y="1171"/>
                  </a:cubicBezTo>
                  <a:cubicBezTo>
                    <a:pt x="2375" y="846"/>
                    <a:pt x="2245" y="553"/>
                    <a:pt x="2017" y="326"/>
                  </a:cubicBezTo>
                  <a:cubicBezTo>
                    <a:pt x="1822" y="131"/>
                    <a:pt x="1529" y="1"/>
                    <a:pt x="1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4"/>
            <p:cNvSpPr/>
            <p:nvPr/>
          </p:nvSpPr>
          <p:spPr>
            <a:xfrm>
              <a:off x="1454266" y="4476971"/>
              <a:ext cx="51143" cy="51864"/>
            </a:xfrm>
            <a:custGeom>
              <a:rect b="b" l="l" r="r" t="t"/>
              <a:pathLst>
                <a:path extrusionOk="0" h="2375" w="2342">
                  <a:moveTo>
                    <a:pt x="1171" y="0"/>
                  </a:moveTo>
                  <a:cubicBezTo>
                    <a:pt x="520" y="0"/>
                    <a:pt x="0" y="521"/>
                    <a:pt x="0" y="1171"/>
                  </a:cubicBezTo>
                  <a:cubicBezTo>
                    <a:pt x="0" y="1822"/>
                    <a:pt x="520" y="2374"/>
                    <a:pt x="1171" y="2374"/>
                  </a:cubicBezTo>
                  <a:cubicBezTo>
                    <a:pt x="1496" y="2374"/>
                    <a:pt x="1789" y="2212"/>
                    <a:pt x="1984" y="2017"/>
                  </a:cubicBezTo>
                  <a:cubicBezTo>
                    <a:pt x="2211" y="1789"/>
                    <a:pt x="2341" y="1496"/>
                    <a:pt x="2341" y="1171"/>
                  </a:cubicBezTo>
                  <a:cubicBezTo>
                    <a:pt x="2341" y="521"/>
                    <a:pt x="1821" y="0"/>
                    <a:pt x="11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4"/>
            <p:cNvSpPr/>
            <p:nvPr/>
          </p:nvSpPr>
          <p:spPr>
            <a:xfrm>
              <a:off x="1571421" y="4476971"/>
              <a:ext cx="51864" cy="51864"/>
            </a:xfrm>
            <a:custGeom>
              <a:rect b="b" l="l" r="r" t="t"/>
              <a:pathLst>
                <a:path extrusionOk="0" h="2375" w="2375">
                  <a:moveTo>
                    <a:pt x="1204" y="0"/>
                  </a:moveTo>
                  <a:cubicBezTo>
                    <a:pt x="554" y="0"/>
                    <a:pt x="1" y="521"/>
                    <a:pt x="1" y="1171"/>
                  </a:cubicBezTo>
                  <a:cubicBezTo>
                    <a:pt x="1" y="1496"/>
                    <a:pt x="131" y="1789"/>
                    <a:pt x="359" y="2017"/>
                  </a:cubicBezTo>
                  <a:cubicBezTo>
                    <a:pt x="554" y="2212"/>
                    <a:pt x="879" y="2374"/>
                    <a:pt x="1204" y="2374"/>
                  </a:cubicBezTo>
                  <a:cubicBezTo>
                    <a:pt x="1854" y="2374"/>
                    <a:pt x="2375" y="1822"/>
                    <a:pt x="2375" y="1171"/>
                  </a:cubicBezTo>
                  <a:cubicBezTo>
                    <a:pt x="2375" y="521"/>
                    <a:pt x="1854" y="0"/>
                    <a:pt x="12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4"/>
            <p:cNvSpPr/>
            <p:nvPr/>
          </p:nvSpPr>
          <p:spPr>
            <a:xfrm>
              <a:off x="1569303" y="4304765"/>
              <a:ext cx="156247" cy="113293"/>
            </a:xfrm>
            <a:custGeom>
              <a:rect b="b" l="l" r="r" t="t"/>
              <a:pathLst>
                <a:path extrusionOk="0" h="5188" w="7155">
                  <a:moveTo>
                    <a:pt x="5529" y="0"/>
                  </a:moveTo>
                  <a:cubicBezTo>
                    <a:pt x="5317" y="0"/>
                    <a:pt x="5106" y="82"/>
                    <a:pt x="4943" y="244"/>
                  </a:cubicBezTo>
                  <a:lnTo>
                    <a:pt x="0" y="5187"/>
                  </a:lnTo>
                  <a:lnTo>
                    <a:pt x="3805" y="5187"/>
                  </a:lnTo>
                  <a:lnTo>
                    <a:pt x="6829" y="2163"/>
                  </a:lnTo>
                  <a:cubicBezTo>
                    <a:pt x="7155" y="1838"/>
                    <a:pt x="7155" y="1285"/>
                    <a:pt x="6829" y="960"/>
                  </a:cubicBezTo>
                  <a:lnTo>
                    <a:pt x="6114" y="244"/>
                  </a:lnTo>
                  <a:cubicBezTo>
                    <a:pt x="5951" y="82"/>
                    <a:pt x="5740" y="0"/>
                    <a:pt x="55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4"/>
            <p:cNvSpPr/>
            <p:nvPr/>
          </p:nvSpPr>
          <p:spPr>
            <a:xfrm>
              <a:off x="1631079" y="4328545"/>
              <a:ext cx="94469" cy="90211"/>
            </a:xfrm>
            <a:custGeom>
              <a:rect b="b" l="l" r="r" t="t"/>
              <a:pathLst>
                <a:path extrusionOk="0" h="4131" w="4326">
                  <a:moveTo>
                    <a:pt x="4098" y="1"/>
                  </a:moveTo>
                  <a:lnTo>
                    <a:pt x="0" y="4131"/>
                  </a:lnTo>
                  <a:lnTo>
                    <a:pt x="976" y="4131"/>
                  </a:lnTo>
                  <a:lnTo>
                    <a:pt x="4000" y="1074"/>
                  </a:lnTo>
                  <a:cubicBezTo>
                    <a:pt x="4293" y="781"/>
                    <a:pt x="4326" y="326"/>
                    <a:pt x="4098"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4"/>
            <p:cNvSpPr/>
            <p:nvPr/>
          </p:nvSpPr>
          <p:spPr>
            <a:xfrm>
              <a:off x="1543732" y="4295179"/>
              <a:ext cx="58961" cy="58961"/>
            </a:xfrm>
            <a:custGeom>
              <a:rect b="b" l="l" r="r" t="t"/>
              <a:pathLst>
                <a:path extrusionOk="0" h="2700" w="2700">
                  <a:moveTo>
                    <a:pt x="1366" y="0"/>
                  </a:moveTo>
                  <a:cubicBezTo>
                    <a:pt x="618" y="0"/>
                    <a:pt x="1" y="586"/>
                    <a:pt x="1" y="1334"/>
                  </a:cubicBezTo>
                  <a:cubicBezTo>
                    <a:pt x="1" y="2082"/>
                    <a:pt x="618" y="2700"/>
                    <a:pt x="1366" y="2700"/>
                  </a:cubicBezTo>
                  <a:cubicBezTo>
                    <a:pt x="2114" y="2700"/>
                    <a:pt x="2700" y="2082"/>
                    <a:pt x="2700" y="1334"/>
                  </a:cubicBezTo>
                  <a:cubicBezTo>
                    <a:pt x="2700" y="586"/>
                    <a:pt x="2114" y="0"/>
                    <a:pt x="1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4"/>
            <p:cNvSpPr/>
            <p:nvPr/>
          </p:nvSpPr>
          <p:spPr>
            <a:xfrm>
              <a:off x="1543732" y="4297319"/>
              <a:ext cx="56122" cy="56122"/>
            </a:xfrm>
            <a:custGeom>
              <a:rect b="b" l="l" r="r" t="t"/>
              <a:pathLst>
                <a:path extrusionOk="0" h="2570" w="2570">
                  <a:moveTo>
                    <a:pt x="814" y="0"/>
                  </a:moveTo>
                  <a:cubicBezTo>
                    <a:pt x="326" y="228"/>
                    <a:pt x="1" y="683"/>
                    <a:pt x="1" y="1236"/>
                  </a:cubicBezTo>
                  <a:cubicBezTo>
                    <a:pt x="1" y="1984"/>
                    <a:pt x="618" y="2569"/>
                    <a:pt x="1366" y="2569"/>
                  </a:cubicBezTo>
                  <a:cubicBezTo>
                    <a:pt x="1919" y="2569"/>
                    <a:pt x="2374" y="2244"/>
                    <a:pt x="2570" y="1789"/>
                  </a:cubicBezTo>
                  <a:lnTo>
                    <a:pt x="2570" y="1789"/>
                  </a:lnTo>
                  <a:cubicBezTo>
                    <a:pt x="2407" y="1854"/>
                    <a:pt x="2244" y="1919"/>
                    <a:pt x="2049" y="1919"/>
                  </a:cubicBezTo>
                  <a:cubicBezTo>
                    <a:pt x="1301" y="1919"/>
                    <a:pt x="683" y="1301"/>
                    <a:pt x="683" y="553"/>
                  </a:cubicBezTo>
                  <a:cubicBezTo>
                    <a:pt x="683" y="358"/>
                    <a:pt x="716" y="163"/>
                    <a:pt x="814"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4"/>
            <p:cNvSpPr/>
            <p:nvPr/>
          </p:nvSpPr>
          <p:spPr>
            <a:xfrm>
              <a:off x="1444309" y="4228423"/>
              <a:ext cx="58961" cy="58961"/>
            </a:xfrm>
            <a:custGeom>
              <a:rect b="b" l="l" r="r" t="t"/>
              <a:pathLst>
                <a:path extrusionOk="0" h="2700" w="2700">
                  <a:moveTo>
                    <a:pt x="1367" y="1"/>
                  </a:moveTo>
                  <a:cubicBezTo>
                    <a:pt x="619" y="1"/>
                    <a:pt x="33" y="618"/>
                    <a:pt x="1" y="1366"/>
                  </a:cubicBezTo>
                  <a:cubicBezTo>
                    <a:pt x="1" y="2114"/>
                    <a:pt x="619" y="2700"/>
                    <a:pt x="1367" y="2700"/>
                  </a:cubicBezTo>
                  <a:cubicBezTo>
                    <a:pt x="2115" y="2700"/>
                    <a:pt x="2700" y="2114"/>
                    <a:pt x="2700" y="1366"/>
                  </a:cubicBezTo>
                  <a:cubicBezTo>
                    <a:pt x="2700" y="618"/>
                    <a:pt x="2115" y="1"/>
                    <a:pt x="13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4"/>
            <p:cNvSpPr/>
            <p:nvPr/>
          </p:nvSpPr>
          <p:spPr>
            <a:xfrm>
              <a:off x="1444309" y="4231262"/>
              <a:ext cx="56843" cy="56122"/>
            </a:xfrm>
            <a:custGeom>
              <a:rect b="b" l="l" r="r" t="t"/>
              <a:pathLst>
                <a:path extrusionOk="0" h="2570" w="2603">
                  <a:moveTo>
                    <a:pt x="814" y="1"/>
                  </a:moveTo>
                  <a:cubicBezTo>
                    <a:pt x="326" y="196"/>
                    <a:pt x="1" y="684"/>
                    <a:pt x="1" y="1236"/>
                  </a:cubicBezTo>
                  <a:cubicBezTo>
                    <a:pt x="1" y="1984"/>
                    <a:pt x="619" y="2570"/>
                    <a:pt x="1367" y="2570"/>
                  </a:cubicBezTo>
                  <a:cubicBezTo>
                    <a:pt x="1919" y="2570"/>
                    <a:pt x="2375" y="2245"/>
                    <a:pt x="2602" y="1789"/>
                  </a:cubicBezTo>
                  <a:lnTo>
                    <a:pt x="2602" y="1789"/>
                  </a:lnTo>
                  <a:cubicBezTo>
                    <a:pt x="2440" y="1854"/>
                    <a:pt x="2245" y="1887"/>
                    <a:pt x="2050" y="1887"/>
                  </a:cubicBezTo>
                  <a:cubicBezTo>
                    <a:pt x="1302" y="1887"/>
                    <a:pt x="684" y="1301"/>
                    <a:pt x="684" y="554"/>
                  </a:cubicBezTo>
                  <a:cubicBezTo>
                    <a:pt x="684" y="358"/>
                    <a:pt x="716" y="163"/>
                    <a:pt x="814"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4"/>
            <p:cNvSpPr/>
            <p:nvPr/>
          </p:nvSpPr>
          <p:spPr>
            <a:xfrm>
              <a:off x="1345606" y="4298738"/>
              <a:ext cx="58961" cy="58961"/>
            </a:xfrm>
            <a:custGeom>
              <a:rect b="b" l="l" r="r" t="t"/>
              <a:pathLst>
                <a:path extrusionOk="0" h="2700" w="2700">
                  <a:moveTo>
                    <a:pt x="1334" y="0"/>
                  </a:moveTo>
                  <a:cubicBezTo>
                    <a:pt x="586" y="0"/>
                    <a:pt x="1" y="585"/>
                    <a:pt x="1" y="1333"/>
                  </a:cubicBezTo>
                  <a:cubicBezTo>
                    <a:pt x="1" y="2081"/>
                    <a:pt x="586" y="2699"/>
                    <a:pt x="1334" y="2699"/>
                  </a:cubicBezTo>
                  <a:cubicBezTo>
                    <a:pt x="2082" y="2699"/>
                    <a:pt x="2700" y="2081"/>
                    <a:pt x="2700" y="1333"/>
                  </a:cubicBezTo>
                  <a:cubicBezTo>
                    <a:pt x="2700" y="585"/>
                    <a:pt x="2082" y="0"/>
                    <a:pt x="13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4"/>
            <p:cNvSpPr/>
            <p:nvPr/>
          </p:nvSpPr>
          <p:spPr>
            <a:xfrm>
              <a:off x="1344907" y="4300856"/>
              <a:ext cx="56821" cy="56843"/>
            </a:xfrm>
            <a:custGeom>
              <a:rect b="b" l="l" r="r" t="t"/>
              <a:pathLst>
                <a:path extrusionOk="0" h="2603" w="2602">
                  <a:moveTo>
                    <a:pt x="813" y="1"/>
                  </a:moveTo>
                  <a:lnTo>
                    <a:pt x="813" y="1"/>
                  </a:lnTo>
                  <a:cubicBezTo>
                    <a:pt x="358" y="228"/>
                    <a:pt x="0" y="684"/>
                    <a:pt x="0" y="1236"/>
                  </a:cubicBezTo>
                  <a:cubicBezTo>
                    <a:pt x="0" y="1984"/>
                    <a:pt x="618" y="2602"/>
                    <a:pt x="1366" y="2602"/>
                  </a:cubicBezTo>
                  <a:cubicBezTo>
                    <a:pt x="1919" y="2602"/>
                    <a:pt x="2374" y="2277"/>
                    <a:pt x="2602" y="1789"/>
                  </a:cubicBezTo>
                  <a:lnTo>
                    <a:pt x="2602" y="1789"/>
                  </a:lnTo>
                  <a:cubicBezTo>
                    <a:pt x="2439" y="1887"/>
                    <a:pt x="2244" y="1919"/>
                    <a:pt x="2049" y="1919"/>
                  </a:cubicBezTo>
                  <a:cubicBezTo>
                    <a:pt x="1301" y="1919"/>
                    <a:pt x="683" y="1301"/>
                    <a:pt x="683" y="553"/>
                  </a:cubicBezTo>
                  <a:cubicBezTo>
                    <a:pt x="683" y="358"/>
                    <a:pt x="748" y="163"/>
                    <a:pt x="813"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4"/>
            <p:cNvSpPr/>
            <p:nvPr/>
          </p:nvSpPr>
          <p:spPr>
            <a:xfrm>
              <a:off x="1537334" y="4288082"/>
              <a:ext cx="72457" cy="72457"/>
            </a:xfrm>
            <a:custGeom>
              <a:rect b="b" l="l" r="r" t="t"/>
              <a:pathLst>
                <a:path extrusionOk="0" h="3318" w="3318">
                  <a:moveTo>
                    <a:pt x="1659" y="618"/>
                  </a:moveTo>
                  <a:cubicBezTo>
                    <a:pt x="2212" y="618"/>
                    <a:pt x="2700" y="1106"/>
                    <a:pt x="2700" y="1659"/>
                  </a:cubicBezTo>
                  <a:cubicBezTo>
                    <a:pt x="2700" y="2212"/>
                    <a:pt x="2212" y="2699"/>
                    <a:pt x="1659" y="2699"/>
                  </a:cubicBezTo>
                  <a:cubicBezTo>
                    <a:pt x="1074" y="2699"/>
                    <a:pt x="619" y="2212"/>
                    <a:pt x="619" y="1659"/>
                  </a:cubicBezTo>
                  <a:cubicBezTo>
                    <a:pt x="619" y="1106"/>
                    <a:pt x="1074" y="618"/>
                    <a:pt x="1659" y="618"/>
                  </a:cubicBezTo>
                  <a:close/>
                  <a:moveTo>
                    <a:pt x="1659" y="0"/>
                  </a:moveTo>
                  <a:cubicBezTo>
                    <a:pt x="749" y="0"/>
                    <a:pt x="1" y="748"/>
                    <a:pt x="1" y="1659"/>
                  </a:cubicBezTo>
                  <a:cubicBezTo>
                    <a:pt x="1" y="2569"/>
                    <a:pt x="749" y="3317"/>
                    <a:pt x="1659" y="3317"/>
                  </a:cubicBezTo>
                  <a:cubicBezTo>
                    <a:pt x="2570" y="3317"/>
                    <a:pt x="3318" y="2569"/>
                    <a:pt x="3318" y="1659"/>
                  </a:cubicBezTo>
                  <a:cubicBezTo>
                    <a:pt x="3318" y="748"/>
                    <a:pt x="2570" y="0"/>
                    <a:pt x="1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4"/>
            <p:cNvSpPr/>
            <p:nvPr/>
          </p:nvSpPr>
          <p:spPr>
            <a:xfrm>
              <a:off x="1437932" y="4222025"/>
              <a:ext cx="72457" cy="72457"/>
            </a:xfrm>
            <a:custGeom>
              <a:rect b="b" l="l" r="r" t="t"/>
              <a:pathLst>
                <a:path extrusionOk="0" h="3318" w="3318">
                  <a:moveTo>
                    <a:pt x="1659" y="619"/>
                  </a:moveTo>
                  <a:cubicBezTo>
                    <a:pt x="2211" y="619"/>
                    <a:pt x="2699" y="1074"/>
                    <a:pt x="2699" y="1659"/>
                  </a:cubicBezTo>
                  <a:cubicBezTo>
                    <a:pt x="2699" y="2212"/>
                    <a:pt x="2211" y="2668"/>
                    <a:pt x="1659" y="2668"/>
                  </a:cubicBezTo>
                  <a:cubicBezTo>
                    <a:pt x="1073" y="2668"/>
                    <a:pt x="618" y="2212"/>
                    <a:pt x="618" y="1659"/>
                  </a:cubicBezTo>
                  <a:cubicBezTo>
                    <a:pt x="618" y="1074"/>
                    <a:pt x="1073" y="619"/>
                    <a:pt x="1659" y="619"/>
                  </a:cubicBezTo>
                  <a:close/>
                  <a:moveTo>
                    <a:pt x="1659" y="1"/>
                  </a:moveTo>
                  <a:cubicBezTo>
                    <a:pt x="748" y="1"/>
                    <a:pt x="0" y="749"/>
                    <a:pt x="0" y="1659"/>
                  </a:cubicBezTo>
                  <a:cubicBezTo>
                    <a:pt x="0" y="2570"/>
                    <a:pt x="748" y="3318"/>
                    <a:pt x="1659" y="3318"/>
                  </a:cubicBezTo>
                  <a:cubicBezTo>
                    <a:pt x="2569" y="3318"/>
                    <a:pt x="3317" y="2570"/>
                    <a:pt x="3317" y="1659"/>
                  </a:cubicBezTo>
                  <a:cubicBezTo>
                    <a:pt x="3317" y="749"/>
                    <a:pt x="2569" y="1"/>
                    <a:pt x="16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4"/>
            <p:cNvSpPr/>
            <p:nvPr/>
          </p:nvSpPr>
          <p:spPr>
            <a:xfrm>
              <a:off x="1338509" y="4291619"/>
              <a:ext cx="72457" cy="72457"/>
            </a:xfrm>
            <a:custGeom>
              <a:rect b="b" l="l" r="r" t="t"/>
              <a:pathLst>
                <a:path extrusionOk="0" h="3318" w="3318">
                  <a:moveTo>
                    <a:pt x="1659" y="619"/>
                  </a:moveTo>
                  <a:cubicBezTo>
                    <a:pt x="2244" y="619"/>
                    <a:pt x="2699" y="1107"/>
                    <a:pt x="2699" y="1659"/>
                  </a:cubicBezTo>
                  <a:cubicBezTo>
                    <a:pt x="2699" y="2245"/>
                    <a:pt x="2244" y="2700"/>
                    <a:pt x="1659" y="2700"/>
                  </a:cubicBezTo>
                  <a:cubicBezTo>
                    <a:pt x="1106" y="2700"/>
                    <a:pt x="618" y="2245"/>
                    <a:pt x="618" y="1659"/>
                  </a:cubicBezTo>
                  <a:cubicBezTo>
                    <a:pt x="618" y="1107"/>
                    <a:pt x="1106" y="619"/>
                    <a:pt x="1659" y="619"/>
                  </a:cubicBezTo>
                  <a:close/>
                  <a:moveTo>
                    <a:pt x="1659" y="1"/>
                  </a:moveTo>
                  <a:cubicBezTo>
                    <a:pt x="748" y="1"/>
                    <a:pt x="0" y="749"/>
                    <a:pt x="0" y="1659"/>
                  </a:cubicBezTo>
                  <a:cubicBezTo>
                    <a:pt x="0" y="2570"/>
                    <a:pt x="748" y="3318"/>
                    <a:pt x="1659" y="3318"/>
                  </a:cubicBezTo>
                  <a:cubicBezTo>
                    <a:pt x="2569" y="3318"/>
                    <a:pt x="3317" y="2570"/>
                    <a:pt x="3317" y="1659"/>
                  </a:cubicBezTo>
                  <a:cubicBezTo>
                    <a:pt x="3317" y="749"/>
                    <a:pt x="2569" y="1"/>
                    <a:pt x="16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4"/>
            <p:cNvSpPr/>
            <p:nvPr/>
          </p:nvSpPr>
          <p:spPr>
            <a:xfrm>
              <a:off x="1447147" y="4469874"/>
              <a:ext cx="182540" cy="124299"/>
            </a:xfrm>
            <a:custGeom>
              <a:rect b="b" l="l" r="r" t="t"/>
              <a:pathLst>
                <a:path extrusionOk="0" h="5692" w="8359">
                  <a:moveTo>
                    <a:pt x="1497" y="651"/>
                  </a:moveTo>
                  <a:cubicBezTo>
                    <a:pt x="1952" y="651"/>
                    <a:pt x="2342" y="1041"/>
                    <a:pt x="2342" y="1496"/>
                  </a:cubicBezTo>
                  <a:cubicBezTo>
                    <a:pt x="2342" y="1724"/>
                    <a:pt x="2277" y="1951"/>
                    <a:pt x="2115" y="2114"/>
                  </a:cubicBezTo>
                  <a:cubicBezTo>
                    <a:pt x="1952" y="2277"/>
                    <a:pt x="1724" y="2374"/>
                    <a:pt x="1497" y="2374"/>
                  </a:cubicBezTo>
                  <a:cubicBezTo>
                    <a:pt x="1009" y="2374"/>
                    <a:pt x="619" y="1984"/>
                    <a:pt x="619" y="1496"/>
                  </a:cubicBezTo>
                  <a:cubicBezTo>
                    <a:pt x="619" y="1041"/>
                    <a:pt x="1009" y="651"/>
                    <a:pt x="1497" y="651"/>
                  </a:cubicBezTo>
                  <a:close/>
                  <a:moveTo>
                    <a:pt x="6895" y="651"/>
                  </a:moveTo>
                  <a:cubicBezTo>
                    <a:pt x="7350" y="651"/>
                    <a:pt x="7741" y="1041"/>
                    <a:pt x="7741" y="1496"/>
                  </a:cubicBezTo>
                  <a:cubicBezTo>
                    <a:pt x="7741" y="1984"/>
                    <a:pt x="7350" y="2374"/>
                    <a:pt x="6895" y="2374"/>
                  </a:cubicBezTo>
                  <a:cubicBezTo>
                    <a:pt x="6635" y="2374"/>
                    <a:pt x="6440" y="2277"/>
                    <a:pt x="6277" y="2114"/>
                  </a:cubicBezTo>
                  <a:cubicBezTo>
                    <a:pt x="6115" y="1951"/>
                    <a:pt x="6017" y="1724"/>
                    <a:pt x="6017" y="1496"/>
                  </a:cubicBezTo>
                  <a:cubicBezTo>
                    <a:pt x="6017" y="1041"/>
                    <a:pt x="6407" y="651"/>
                    <a:pt x="6895" y="651"/>
                  </a:cubicBezTo>
                  <a:close/>
                  <a:moveTo>
                    <a:pt x="4196" y="3317"/>
                  </a:moveTo>
                  <a:cubicBezTo>
                    <a:pt x="4424" y="3317"/>
                    <a:pt x="4619" y="3415"/>
                    <a:pt x="4781" y="3577"/>
                  </a:cubicBezTo>
                  <a:cubicBezTo>
                    <a:pt x="4944" y="3740"/>
                    <a:pt x="5041" y="3968"/>
                    <a:pt x="5041" y="4195"/>
                  </a:cubicBezTo>
                  <a:cubicBezTo>
                    <a:pt x="5041" y="4683"/>
                    <a:pt x="4651" y="5073"/>
                    <a:pt x="4196" y="5073"/>
                  </a:cubicBezTo>
                  <a:cubicBezTo>
                    <a:pt x="3708" y="5073"/>
                    <a:pt x="3318" y="4683"/>
                    <a:pt x="3318" y="4195"/>
                  </a:cubicBezTo>
                  <a:cubicBezTo>
                    <a:pt x="3318" y="3968"/>
                    <a:pt x="3415" y="3740"/>
                    <a:pt x="3578" y="3577"/>
                  </a:cubicBezTo>
                  <a:cubicBezTo>
                    <a:pt x="3741" y="3415"/>
                    <a:pt x="3936" y="3317"/>
                    <a:pt x="4196" y="3317"/>
                  </a:cubicBezTo>
                  <a:close/>
                  <a:moveTo>
                    <a:pt x="1497" y="0"/>
                  </a:moveTo>
                  <a:cubicBezTo>
                    <a:pt x="651" y="0"/>
                    <a:pt x="1" y="683"/>
                    <a:pt x="1" y="1496"/>
                  </a:cubicBezTo>
                  <a:cubicBezTo>
                    <a:pt x="1" y="2342"/>
                    <a:pt x="651" y="2992"/>
                    <a:pt x="1497" y="2992"/>
                  </a:cubicBezTo>
                  <a:cubicBezTo>
                    <a:pt x="1789" y="2992"/>
                    <a:pt x="2050" y="2927"/>
                    <a:pt x="2310" y="2764"/>
                  </a:cubicBezTo>
                  <a:lnTo>
                    <a:pt x="2928" y="3382"/>
                  </a:lnTo>
                  <a:cubicBezTo>
                    <a:pt x="2765" y="3642"/>
                    <a:pt x="2700" y="3903"/>
                    <a:pt x="2700" y="4195"/>
                  </a:cubicBezTo>
                  <a:cubicBezTo>
                    <a:pt x="2700" y="5008"/>
                    <a:pt x="3350" y="5691"/>
                    <a:pt x="4196" y="5691"/>
                  </a:cubicBezTo>
                  <a:cubicBezTo>
                    <a:pt x="5009" y="5691"/>
                    <a:pt x="5692" y="5008"/>
                    <a:pt x="5692" y="4195"/>
                  </a:cubicBezTo>
                  <a:cubicBezTo>
                    <a:pt x="5692" y="3903"/>
                    <a:pt x="5594" y="3610"/>
                    <a:pt x="5432" y="3382"/>
                  </a:cubicBezTo>
                  <a:lnTo>
                    <a:pt x="6082" y="2764"/>
                  </a:lnTo>
                  <a:cubicBezTo>
                    <a:pt x="6310" y="2927"/>
                    <a:pt x="6570" y="2992"/>
                    <a:pt x="6863" y="2992"/>
                  </a:cubicBezTo>
                  <a:cubicBezTo>
                    <a:pt x="7708" y="2992"/>
                    <a:pt x="8358" y="2342"/>
                    <a:pt x="8358" y="1496"/>
                  </a:cubicBezTo>
                  <a:cubicBezTo>
                    <a:pt x="8358" y="683"/>
                    <a:pt x="7708" y="0"/>
                    <a:pt x="6863" y="0"/>
                  </a:cubicBezTo>
                  <a:cubicBezTo>
                    <a:pt x="6050" y="0"/>
                    <a:pt x="5367" y="683"/>
                    <a:pt x="5367" y="1496"/>
                  </a:cubicBezTo>
                  <a:cubicBezTo>
                    <a:pt x="5367" y="1789"/>
                    <a:pt x="5464" y="2082"/>
                    <a:pt x="5627" y="2309"/>
                  </a:cubicBezTo>
                  <a:lnTo>
                    <a:pt x="5009" y="2927"/>
                  </a:lnTo>
                  <a:cubicBezTo>
                    <a:pt x="4749" y="2797"/>
                    <a:pt x="4489" y="2699"/>
                    <a:pt x="4196" y="2699"/>
                  </a:cubicBezTo>
                  <a:cubicBezTo>
                    <a:pt x="3903" y="2699"/>
                    <a:pt x="3611" y="2797"/>
                    <a:pt x="3383" y="2927"/>
                  </a:cubicBezTo>
                  <a:lnTo>
                    <a:pt x="2733" y="2309"/>
                  </a:lnTo>
                  <a:cubicBezTo>
                    <a:pt x="2895" y="2082"/>
                    <a:pt x="2993" y="1789"/>
                    <a:pt x="2993" y="1496"/>
                  </a:cubicBezTo>
                  <a:cubicBezTo>
                    <a:pt x="2993" y="683"/>
                    <a:pt x="2310" y="0"/>
                    <a:pt x="14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4"/>
            <p:cNvSpPr/>
            <p:nvPr/>
          </p:nvSpPr>
          <p:spPr>
            <a:xfrm>
              <a:off x="1617584" y="4382526"/>
              <a:ext cx="19916" cy="18475"/>
            </a:xfrm>
            <a:custGeom>
              <a:rect b="b" l="l" r="r" t="t"/>
              <a:pathLst>
                <a:path extrusionOk="0" h="846" w="912">
                  <a:moveTo>
                    <a:pt x="553" y="0"/>
                  </a:moveTo>
                  <a:cubicBezTo>
                    <a:pt x="472" y="0"/>
                    <a:pt x="391" y="33"/>
                    <a:pt x="326" y="98"/>
                  </a:cubicBezTo>
                  <a:lnTo>
                    <a:pt x="98" y="326"/>
                  </a:lnTo>
                  <a:cubicBezTo>
                    <a:pt x="1" y="423"/>
                    <a:pt x="1" y="651"/>
                    <a:pt x="131" y="748"/>
                  </a:cubicBezTo>
                  <a:cubicBezTo>
                    <a:pt x="163" y="813"/>
                    <a:pt x="261" y="846"/>
                    <a:pt x="326" y="846"/>
                  </a:cubicBezTo>
                  <a:cubicBezTo>
                    <a:pt x="423" y="846"/>
                    <a:pt x="488" y="813"/>
                    <a:pt x="553" y="748"/>
                  </a:cubicBezTo>
                  <a:lnTo>
                    <a:pt x="781" y="553"/>
                  </a:lnTo>
                  <a:cubicBezTo>
                    <a:pt x="911" y="423"/>
                    <a:pt x="911" y="228"/>
                    <a:pt x="781" y="98"/>
                  </a:cubicBezTo>
                  <a:cubicBezTo>
                    <a:pt x="716" y="33"/>
                    <a:pt x="635" y="0"/>
                    <a:pt x="5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4"/>
            <p:cNvSpPr/>
            <p:nvPr/>
          </p:nvSpPr>
          <p:spPr>
            <a:xfrm>
              <a:off x="1635338" y="4332105"/>
              <a:ext cx="52585" cy="51143"/>
            </a:xfrm>
            <a:custGeom>
              <a:rect b="b" l="l" r="r" t="t"/>
              <a:pathLst>
                <a:path extrusionOk="0" h="2342" w="2408">
                  <a:moveTo>
                    <a:pt x="2049" y="0"/>
                  </a:moveTo>
                  <a:cubicBezTo>
                    <a:pt x="1968" y="0"/>
                    <a:pt x="1887" y="33"/>
                    <a:pt x="1822" y="98"/>
                  </a:cubicBezTo>
                  <a:lnTo>
                    <a:pt x="98" y="1822"/>
                  </a:lnTo>
                  <a:cubicBezTo>
                    <a:pt x="1" y="1919"/>
                    <a:pt x="1" y="2147"/>
                    <a:pt x="98" y="2244"/>
                  </a:cubicBezTo>
                  <a:cubicBezTo>
                    <a:pt x="163" y="2309"/>
                    <a:pt x="261" y="2342"/>
                    <a:pt x="326" y="2342"/>
                  </a:cubicBezTo>
                  <a:cubicBezTo>
                    <a:pt x="423" y="2342"/>
                    <a:pt x="488" y="2309"/>
                    <a:pt x="553" y="2244"/>
                  </a:cubicBezTo>
                  <a:lnTo>
                    <a:pt x="2277" y="553"/>
                  </a:lnTo>
                  <a:cubicBezTo>
                    <a:pt x="2407" y="423"/>
                    <a:pt x="2407" y="228"/>
                    <a:pt x="2277" y="98"/>
                  </a:cubicBezTo>
                  <a:cubicBezTo>
                    <a:pt x="2212" y="33"/>
                    <a:pt x="2131" y="0"/>
                    <a:pt x="20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4"/>
            <p:cNvSpPr/>
            <p:nvPr/>
          </p:nvSpPr>
          <p:spPr>
            <a:xfrm>
              <a:off x="1322175" y="4298367"/>
              <a:ext cx="433212" cy="356868"/>
            </a:xfrm>
            <a:custGeom>
              <a:rect b="b" l="l" r="r" t="t"/>
              <a:pathLst>
                <a:path extrusionOk="0" h="16342" w="19838">
                  <a:moveTo>
                    <a:pt x="16846" y="619"/>
                  </a:moveTo>
                  <a:cubicBezTo>
                    <a:pt x="16976" y="619"/>
                    <a:pt x="17106" y="667"/>
                    <a:pt x="17203" y="765"/>
                  </a:cubicBezTo>
                  <a:lnTo>
                    <a:pt x="17919" y="1480"/>
                  </a:lnTo>
                  <a:cubicBezTo>
                    <a:pt x="18016" y="1578"/>
                    <a:pt x="18081" y="1708"/>
                    <a:pt x="18081" y="1871"/>
                  </a:cubicBezTo>
                  <a:cubicBezTo>
                    <a:pt x="18081" y="2001"/>
                    <a:pt x="18049" y="2131"/>
                    <a:pt x="17919" y="2228"/>
                  </a:cubicBezTo>
                  <a:lnTo>
                    <a:pt x="15252" y="4928"/>
                  </a:lnTo>
                  <a:lnTo>
                    <a:pt x="12325" y="4928"/>
                  </a:lnTo>
                  <a:lnTo>
                    <a:pt x="16488" y="765"/>
                  </a:lnTo>
                  <a:cubicBezTo>
                    <a:pt x="16585" y="667"/>
                    <a:pt x="16716" y="619"/>
                    <a:pt x="16846" y="619"/>
                  </a:cubicBezTo>
                  <a:close/>
                  <a:moveTo>
                    <a:pt x="18374" y="7562"/>
                  </a:moveTo>
                  <a:cubicBezTo>
                    <a:pt x="18049" y="9253"/>
                    <a:pt x="17236" y="10781"/>
                    <a:pt x="16000" y="12017"/>
                  </a:cubicBezTo>
                  <a:cubicBezTo>
                    <a:pt x="14342" y="13610"/>
                    <a:pt x="12195" y="14521"/>
                    <a:pt x="9919" y="14521"/>
                  </a:cubicBezTo>
                  <a:cubicBezTo>
                    <a:pt x="7610" y="14521"/>
                    <a:pt x="5464" y="13643"/>
                    <a:pt x="3838" y="12017"/>
                  </a:cubicBezTo>
                  <a:cubicBezTo>
                    <a:pt x="2569" y="10781"/>
                    <a:pt x="1756" y="9253"/>
                    <a:pt x="1431" y="7562"/>
                  </a:cubicBezTo>
                  <a:close/>
                  <a:moveTo>
                    <a:pt x="13789" y="14293"/>
                  </a:moveTo>
                  <a:lnTo>
                    <a:pt x="13789" y="15691"/>
                  </a:lnTo>
                  <a:lnTo>
                    <a:pt x="6017" y="15691"/>
                  </a:lnTo>
                  <a:lnTo>
                    <a:pt x="6017" y="14293"/>
                  </a:lnTo>
                  <a:cubicBezTo>
                    <a:pt x="7220" y="14846"/>
                    <a:pt x="8553" y="15139"/>
                    <a:pt x="9919" y="15139"/>
                  </a:cubicBezTo>
                  <a:cubicBezTo>
                    <a:pt x="11285" y="15139"/>
                    <a:pt x="12586" y="14846"/>
                    <a:pt x="13789" y="14293"/>
                  </a:cubicBezTo>
                  <a:close/>
                  <a:moveTo>
                    <a:pt x="16846" y="1"/>
                  </a:moveTo>
                  <a:cubicBezTo>
                    <a:pt x="16553" y="1"/>
                    <a:pt x="16260" y="115"/>
                    <a:pt x="16033" y="342"/>
                  </a:cubicBezTo>
                  <a:lnTo>
                    <a:pt x="11447" y="4928"/>
                  </a:lnTo>
                  <a:lnTo>
                    <a:pt x="6342" y="4928"/>
                  </a:lnTo>
                  <a:cubicBezTo>
                    <a:pt x="6147" y="4928"/>
                    <a:pt x="6017" y="5058"/>
                    <a:pt x="6017" y="5220"/>
                  </a:cubicBezTo>
                  <a:cubicBezTo>
                    <a:pt x="6017" y="5415"/>
                    <a:pt x="6147" y="5545"/>
                    <a:pt x="6342" y="5545"/>
                  </a:cubicBezTo>
                  <a:lnTo>
                    <a:pt x="19187" y="5545"/>
                  </a:lnTo>
                  <a:lnTo>
                    <a:pt x="19187" y="6944"/>
                  </a:lnTo>
                  <a:lnTo>
                    <a:pt x="618" y="6944"/>
                  </a:lnTo>
                  <a:lnTo>
                    <a:pt x="618" y="5545"/>
                  </a:lnTo>
                  <a:lnTo>
                    <a:pt x="4846" y="5545"/>
                  </a:lnTo>
                  <a:cubicBezTo>
                    <a:pt x="5041" y="5545"/>
                    <a:pt x="5171" y="5415"/>
                    <a:pt x="5171" y="5220"/>
                  </a:cubicBezTo>
                  <a:cubicBezTo>
                    <a:pt x="5171" y="5058"/>
                    <a:pt x="5041" y="4928"/>
                    <a:pt x="4846" y="4928"/>
                  </a:cubicBezTo>
                  <a:lnTo>
                    <a:pt x="618" y="4928"/>
                  </a:lnTo>
                  <a:cubicBezTo>
                    <a:pt x="261" y="4928"/>
                    <a:pt x="0" y="5188"/>
                    <a:pt x="0" y="5545"/>
                  </a:cubicBezTo>
                  <a:lnTo>
                    <a:pt x="0" y="6944"/>
                  </a:lnTo>
                  <a:cubicBezTo>
                    <a:pt x="0" y="7301"/>
                    <a:pt x="261" y="7562"/>
                    <a:pt x="618" y="7562"/>
                  </a:cubicBezTo>
                  <a:lnTo>
                    <a:pt x="781" y="7562"/>
                  </a:lnTo>
                  <a:cubicBezTo>
                    <a:pt x="1139" y="9415"/>
                    <a:pt x="2017" y="11106"/>
                    <a:pt x="3382" y="12472"/>
                  </a:cubicBezTo>
                  <a:cubicBezTo>
                    <a:pt x="3968" y="13057"/>
                    <a:pt x="4651" y="13578"/>
                    <a:pt x="5366" y="13968"/>
                  </a:cubicBezTo>
                  <a:lnTo>
                    <a:pt x="5366" y="16017"/>
                  </a:lnTo>
                  <a:cubicBezTo>
                    <a:pt x="5366" y="16179"/>
                    <a:pt x="5529" y="16342"/>
                    <a:pt x="5691" y="16342"/>
                  </a:cubicBezTo>
                  <a:lnTo>
                    <a:pt x="14114" y="16342"/>
                  </a:lnTo>
                  <a:cubicBezTo>
                    <a:pt x="14277" y="16342"/>
                    <a:pt x="14439" y="16179"/>
                    <a:pt x="14439" y="16017"/>
                  </a:cubicBezTo>
                  <a:lnTo>
                    <a:pt x="14439" y="13968"/>
                  </a:lnTo>
                  <a:cubicBezTo>
                    <a:pt x="15155" y="13578"/>
                    <a:pt x="15837" y="13057"/>
                    <a:pt x="16423" y="12472"/>
                  </a:cubicBezTo>
                  <a:cubicBezTo>
                    <a:pt x="17789" y="11106"/>
                    <a:pt x="18667" y="9415"/>
                    <a:pt x="19024" y="7562"/>
                  </a:cubicBezTo>
                  <a:lnTo>
                    <a:pt x="19187" y="7562"/>
                  </a:lnTo>
                  <a:cubicBezTo>
                    <a:pt x="19545" y="7562"/>
                    <a:pt x="19805" y="7269"/>
                    <a:pt x="19805" y="6944"/>
                  </a:cubicBezTo>
                  <a:lnTo>
                    <a:pt x="19805" y="5545"/>
                  </a:lnTo>
                  <a:cubicBezTo>
                    <a:pt x="19837" y="5188"/>
                    <a:pt x="19545" y="4928"/>
                    <a:pt x="19187" y="4928"/>
                  </a:cubicBezTo>
                  <a:lnTo>
                    <a:pt x="16130" y="4928"/>
                  </a:lnTo>
                  <a:lnTo>
                    <a:pt x="18374" y="2684"/>
                  </a:lnTo>
                  <a:cubicBezTo>
                    <a:pt x="18602" y="2456"/>
                    <a:pt x="18699" y="2163"/>
                    <a:pt x="18699" y="1871"/>
                  </a:cubicBezTo>
                  <a:cubicBezTo>
                    <a:pt x="18699" y="1545"/>
                    <a:pt x="18602" y="1253"/>
                    <a:pt x="18374" y="1058"/>
                  </a:cubicBezTo>
                  <a:lnTo>
                    <a:pt x="17659" y="342"/>
                  </a:lnTo>
                  <a:cubicBezTo>
                    <a:pt x="17431" y="115"/>
                    <a:pt x="17138" y="1"/>
                    <a:pt x="16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25"/>
          <p:cNvSpPr txBox="1"/>
          <p:nvPr>
            <p:ph type="title"/>
          </p:nvPr>
        </p:nvSpPr>
        <p:spPr>
          <a:xfrm>
            <a:off x="311700" y="411475"/>
            <a:ext cx="8520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Chemical reactions infographics</a:t>
            </a:r>
            <a:endParaRPr/>
          </a:p>
        </p:txBody>
      </p:sp>
      <p:sp>
        <p:nvSpPr>
          <p:cNvPr id="787" name="Google Shape;787;p25"/>
          <p:cNvSpPr txBox="1"/>
          <p:nvPr/>
        </p:nvSpPr>
        <p:spPr>
          <a:xfrm>
            <a:off x="457200" y="1206525"/>
            <a:ext cx="41148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Exothermic reaction</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788" name="Google Shape;788;p25"/>
          <p:cNvSpPr txBox="1"/>
          <p:nvPr/>
        </p:nvSpPr>
        <p:spPr>
          <a:xfrm>
            <a:off x="4572000" y="1206525"/>
            <a:ext cx="41148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Endothermic reaction</a:t>
            </a:r>
            <a:endParaRPr sz="1500">
              <a:solidFill>
                <a:schemeClr val="dk1"/>
              </a:solidFill>
              <a:latin typeface="Fira Sans Extra Condensed Medium"/>
              <a:ea typeface="Fira Sans Extra Condensed Medium"/>
              <a:cs typeface="Fira Sans Extra Condensed Medium"/>
              <a:sym typeface="Fira Sans Extra Condensed Medium"/>
            </a:endParaRPr>
          </a:p>
        </p:txBody>
      </p:sp>
      <p:grpSp>
        <p:nvGrpSpPr>
          <p:cNvPr id="789" name="Google Shape;789;p25"/>
          <p:cNvGrpSpPr/>
          <p:nvPr/>
        </p:nvGrpSpPr>
        <p:grpSpPr>
          <a:xfrm>
            <a:off x="701425" y="1783252"/>
            <a:ext cx="3626345" cy="2877145"/>
            <a:chOff x="701425" y="1859452"/>
            <a:chExt cx="3626345" cy="2877145"/>
          </a:xfrm>
        </p:grpSpPr>
        <p:sp>
          <p:nvSpPr>
            <p:cNvPr id="790" name="Google Shape;790;p25"/>
            <p:cNvSpPr/>
            <p:nvPr/>
          </p:nvSpPr>
          <p:spPr>
            <a:xfrm>
              <a:off x="1122057" y="1859452"/>
              <a:ext cx="3205714" cy="2456443"/>
            </a:xfrm>
            <a:custGeom>
              <a:rect b="b" l="l" r="r" t="t"/>
              <a:pathLst>
                <a:path extrusionOk="0" h="85079" w="111030">
                  <a:moveTo>
                    <a:pt x="261" y="0"/>
                  </a:moveTo>
                  <a:lnTo>
                    <a:pt x="0" y="85079"/>
                  </a:lnTo>
                  <a:lnTo>
                    <a:pt x="111030" y="85079"/>
                  </a:lnTo>
                </a:path>
              </a:pathLst>
            </a:custGeom>
            <a:noFill/>
            <a:ln cap="flat" cmpd="sng" w="19050">
              <a:solidFill>
                <a:schemeClr val="dk2"/>
              </a:solidFill>
              <a:prstDash val="solid"/>
              <a:round/>
              <a:headEnd len="med" w="med" type="triangle"/>
              <a:tailEnd len="med" w="med" type="triangle"/>
            </a:ln>
          </p:spPr>
        </p:sp>
        <p:sp>
          <p:nvSpPr>
            <p:cNvPr id="791" name="Google Shape;791;p25"/>
            <p:cNvSpPr txBox="1"/>
            <p:nvPr/>
          </p:nvSpPr>
          <p:spPr>
            <a:xfrm rot="-5400000">
              <a:off x="-245375" y="2952207"/>
              <a:ext cx="2314200" cy="42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Potential energy</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792" name="Google Shape;792;p25"/>
            <p:cNvSpPr txBox="1"/>
            <p:nvPr/>
          </p:nvSpPr>
          <p:spPr>
            <a:xfrm>
              <a:off x="1122057" y="4315997"/>
              <a:ext cx="3061500" cy="42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Reaction progress</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793" name="Google Shape;793;p25"/>
            <p:cNvSpPr/>
            <p:nvPr/>
          </p:nvSpPr>
          <p:spPr>
            <a:xfrm>
              <a:off x="1225450" y="3004700"/>
              <a:ext cx="1089900" cy="315600"/>
            </a:xfrm>
            <a:prstGeom prst="roundRect">
              <a:avLst>
                <a:gd fmla="val 25190" name="adj"/>
              </a:avLst>
            </a:prstGeom>
            <a:solidFill>
              <a:schemeClr val="accent1"/>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Reactants</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794" name="Google Shape;794;p25"/>
            <p:cNvSpPr/>
            <p:nvPr/>
          </p:nvSpPr>
          <p:spPr>
            <a:xfrm>
              <a:off x="2840151" y="3768300"/>
              <a:ext cx="1343400" cy="315600"/>
            </a:xfrm>
            <a:prstGeom prst="roundRect">
              <a:avLst>
                <a:gd fmla="val 25190" name="adj"/>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Products</a:t>
              </a:r>
              <a:endParaRPr sz="1500">
                <a:solidFill>
                  <a:schemeClr val="lt1"/>
                </a:solidFill>
                <a:latin typeface="Fira Sans Extra Condensed Medium"/>
                <a:ea typeface="Fira Sans Extra Condensed Medium"/>
                <a:cs typeface="Fira Sans Extra Condensed Medium"/>
                <a:sym typeface="Fira Sans Extra Condensed Medium"/>
              </a:endParaRPr>
            </a:p>
          </p:txBody>
        </p:sp>
        <p:cxnSp>
          <p:nvCxnSpPr>
            <p:cNvPr id="795" name="Google Shape;795;p25"/>
            <p:cNvCxnSpPr>
              <a:stCxn id="793" idx="0"/>
              <a:endCxn id="794" idx="0"/>
            </p:cNvCxnSpPr>
            <p:nvPr/>
          </p:nvCxnSpPr>
          <p:spPr>
            <a:xfrm flipH="1" rot="-5400000">
              <a:off x="2259400" y="2515700"/>
              <a:ext cx="763500" cy="1741500"/>
            </a:xfrm>
            <a:prstGeom prst="bentConnector3">
              <a:avLst>
                <a:gd fmla="val -134840" name="adj1"/>
              </a:avLst>
            </a:prstGeom>
            <a:noFill/>
            <a:ln cap="flat" cmpd="sng" w="19050">
              <a:solidFill>
                <a:schemeClr val="dk2"/>
              </a:solidFill>
              <a:prstDash val="solid"/>
              <a:round/>
              <a:headEnd len="med" w="med" type="none"/>
              <a:tailEnd len="med" w="med" type="none"/>
            </a:ln>
          </p:spPr>
        </p:cxnSp>
        <p:cxnSp>
          <p:nvCxnSpPr>
            <p:cNvPr id="796" name="Google Shape;796;p25"/>
            <p:cNvCxnSpPr/>
            <p:nvPr/>
          </p:nvCxnSpPr>
          <p:spPr>
            <a:xfrm>
              <a:off x="3511850" y="2367625"/>
              <a:ext cx="0" cy="621300"/>
            </a:xfrm>
            <a:prstGeom prst="straightConnector1">
              <a:avLst/>
            </a:prstGeom>
            <a:noFill/>
            <a:ln cap="flat" cmpd="sng" w="9525">
              <a:solidFill>
                <a:schemeClr val="dk2"/>
              </a:solidFill>
              <a:prstDash val="solid"/>
              <a:round/>
              <a:headEnd len="med" w="med" type="none"/>
              <a:tailEnd len="med" w="med" type="none"/>
            </a:ln>
          </p:spPr>
        </p:cxnSp>
        <p:cxnSp>
          <p:nvCxnSpPr>
            <p:cNvPr id="797" name="Google Shape;797;p25"/>
            <p:cNvCxnSpPr>
              <a:stCxn id="793" idx="3"/>
            </p:cNvCxnSpPr>
            <p:nvPr/>
          </p:nvCxnSpPr>
          <p:spPr>
            <a:xfrm>
              <a:off x="2315350" y="3162500"/>
              <a:ext cx="601800" cy="0"/>
            </a:xfrm>
            <a:prstGeom prst="straightConnector1">
              <a:avLst/>
            </a:prstGeom>
            <a:noFill/>
            <a:ln cap="flat" cmpd="sng" w="19050">
              <a:solidFill>
                <a:schemeClr val="dk2"/>
              </a:solidFill>
              <a:prstDash val="dash"/>
              <a:round/>
              <a:headEnd len="med" w="med" type="none"/>
              <a:tailEnd len="med" w="med" type="none"/>
            </a:ln>
          </p:spPr>
        </p:cxnSp>
        <p:cxnSp>
          <p:nvCxnSpPr>
            <p:cNvPr id="798" name="Google Shape;798;p25"/>
            <p:cNvCxnSpPr/>
            <p:nvPr/>
          </p:nvCxnSpPr>
          <p:spPr>
            <a:xfrm rot="10800000">
              <a:off x="2904500" y="2036963"/>
              <a:ext cx="0" cy="1062600"/>
            </a:xfrm>
            <a:prstGeom prst="straightConnector1">
              <a:avLst/>
            </a:prstGeom>
            <a:noFill/>
            <a:ln cap="flat" cmpd="sng" w="19050">
              <a:solidFill>
                <a:schemeClr val="lt2"/>
              </a:solidFill>
              <a:prstDash val="solid"/>
              <a:round/>
              <a:headEnd len="med" w="med" type="triangle"/>
              <a:tailEnd len="med" w="med" type="triangle"/>
            </a:ln>
          </p:spPr>
        </p:cxnSp>
        <p:cxnSp>
          <p:nvCxnSpPr>
            <p:cNvPr id="799" name="Google Shape;799;p25"/>
            <p:cNvCxnSpPr/>
            <p:nvPr/>
          </p:nvCxnSpPr>
          <p:spPr>
            <a:xfrm rot="10800000">
              <a:off x="2904500" y="3217450"/>
              <a:ext cx="0" cy="495900"/>
            </a:xfrm>
            <a:prstGeom prst="straightConnector1">
              <a:avLst/>
            </a:prstGeom>
            <a:noFill/>
            <a:ln cap="flat" cmpd="sng" w="19050">
              <a:solidFill>
                <a:schemeClr val="accent2"/>
              </a:solidFill>
              <a:prstDash val="solid"/>
              <a:round/>
              <a:headEnd len="med" w="med" type="triangle"/>
              <a:tailEnd len="med" w="med" type="triangle"/>
            </a:ln>
          </p:spPr>
        </p:cxnSp>
        <p:sp>
          <p:nvSpPr>
            <p:cNvPr id="800" name="Google Shape;800;p25"/>
            <p:cNvSpPr txBox="1"/>
            <p:nvPr/>
          </p:nvSpPr>
          <p:spPr>
            <a:xfrm>
              <a:off x="1881775" y="2386175"/>
              <a:ext cx="8703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2"/>
                  </a:solidFill>
                  <a:latin typeface="Roboto"/>
                  <a:ea typeface="Roboto"/>
                  <a:cs typeface="Roboto"/>
                  <a:sym typeface="Roboto"/>
                </a:rPr>
                <a:t>Activation energy</a:t>
              </a:r>
              <a:endParaRPr sz="1200">
                <a:solidFill>
                  <a:schemeClr val="lt2"/>
                </a:solidFill>
                <a:latin typeface="Roboto"/>
                <a:ea typeface="Roboto"/>
                <a:cs typeface="Roboto"/>
                <a:sym typeface="Roboto"/>
              </a:endParaRPr>
            </a:p>
          </p:txBody>
        </p:sp>
        <p:sp>
          <p:nvSpPr>
            <p:cNvPr id="801" name="Google Shape;801;p25"/>
            <p:cNvSpPr txBox="1"/>
            <p:nvPr/>
          </p:nvSpPr>
          <p:spPr>
            <a:xfrm>
              <a:off x="1881775" y="3744000"/>
              <a:ext cx="8703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accent2"/>
                  </a:solidFill>
                  <a:latin typeface="Roboto"/>
                  <a:ea typeface="Roboto"/>
                  <a:cs typeface="Roboto"/>
                  <a:sym typeface="Roboto"/>
                </a:rPr>
                <a:t>Energy released</a:t>
              </a:r>
              <a:endParaRPr sz="1200">
                <a:solidFill>
                  <a:schemeClr val="accent2"/>
                </a:solidFill>
                <a:latin typeface="Roboto"/>
                <a:ea typeface="Roboto"/>
                <a:cs typeface="Roboto"/>
                <a:sym typeface="Roboto"/>
              </a:endParaRPr>
            </a:p>
          </p:txBody>
        </p:sp>
      </p:grpSp>
      <p:grpSp>
        <p:nvGrpSpPr>
          <p:cNvPr id="802" name="Google Shape;802;p25"/>
          <p:cNvGrpSpPr/>
          <p:nvPr/>
        </p:nvGrpSpPr>
        <p:grpSpPr>
          <a:xfrm>
            <a:off x="4816225" y="1783252"/>
            <a:ext cx="3626345" cy="2877145"/>
            <a:chOff x="4816225" y="1859452"/>
            <a:chExt cx="3626345" cy="2877145"/>
          </a:xfrm>
        </p:grpSpPr>
        <p:sp>
          <p:nvSpPr>
            <p:cNvPr id="803" name="Google Shape;803;p25"/>
            <p:cNvSpPr/>
            <p:nvPr/>
          </p:nvSpPr>
          <p:spPr>
            <a:xfrm>
              <a:off x="5236857" y="1859452"/>
              <a:ext cx="3205714" cy="2456443"/>
            </a:xfrm>
            <a:custGeom>
              <a:rect b="b" l="l" r="r" t="t"/>
              <a:pathLst>
                <a:path extrusionOk="0" h="85079" w="111030">
                  <a:moveTo>
                    <a:pt x="261" y="0"/>
                  </a:moveTo>
                  <a:lnTo>
                    <a:pt x="0" y="85079"/>
                  </a:lnTo>
                  <a:lnTo>
                    <a:pt x="111030" y="85079"/>
                  </a:lnTo>
                </a:path>
              </a:pathLst>
            </a:custGeom>
            <a:noFill/>
            <a:ln cap="flat" cmpd="sng" w="19050">
              <a:solidFill>
                <a:schemeClr val="dk2"/>
              </a:solidFill>
              <a:prstDash val="solid"/>
              <a:round/>
              <a:headEnd len="med" w="med" type="triangle"/>
              <a:tailEnd len="med" w="med" type="triangle"/>
            </a:ln>
          </p:spPr>
        </p:sp>
        <p:sp>
          <p:nvSpPr>
            <p:cNvPr id="804" name="Google Shape;804;p25"/>
            <p:cNvSpPr txBox="1"/>
            <p:nvPr/>
          </p:nvSpPr>
          <p:spPr>
            <a:xfrm rot="-5400000">
              <a:off x="3869425" y="2952207"/>
              <a:ext cx="2314200" cy="42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Potential energy</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805" name="Google Shape;805;p25"/>
            <p:cNvSpPr txBox="1"/>
            <p:nvPr/>
          </p:nvSpPr>
          <p:spPr>
            <a:xfrm>
              <a:off x="5236857" y="4315997"/>
              <a:ext cx="3061500" cy="42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Reaction progress</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806" name="Google Shape;806;p25"/>
            <p:cNvSpPr/>
            <p:nvPr/>
          </p:nvSpPr>
          <p:spPr>
            <a:xfrm>
              <a:off x="5340250" y="3768300"/>
              <a:ext cx="1089900" cy="315600"/>
            </a:xfrm>
            <a:prstGeom prst="roundRect">
              <a:avLst>
                <a:gd fmla="val 25190" name="adj"/>
              </a:avLst>
            </a:prstGeom>
            <a:solidFill>
              <a:schemeClr val="accent1"/>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Reactants</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807" name="Google Shape;807;p25"/>
            <p:cNvSpPr/>
            <p:nvPr/>
          </p:nvSpPr>
          <p:spPr>
            <a:xfrm>
              <a:off x="6954951" y="3004700"/>
              <a:ext cx="1343400" cy="315600"/>
            </a:xfrm>
            <a:prstGeom prst="roundRect">
              <a:avLst>
                <a:gd fmla="val 25190" name="adj"/>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Products</a:t>
              </a:r>
              <a:endParaRPr sz="1500">
                <a:solidFill>
                  <a:schemeClr val="lt1"/>
                </a:solidFill>
                <a:latin typeface="Fira Sans Extra Condensed Medium"/>
                <a:ea typeface="Fira Sans Extra Condensed Medium"/>
                <a:cs typeface="Fira Sans Extra Condensed Medium"/>
                <a:sym typeface="Fira Sans Extra Condensed Medium"/>
              </a:endParaRPr>
            </a:p>
          </p:txBody>
        </p:sp>
        <p:cxnSp>
          <p:nvCxnSpPr>
            <p:cNvPr id="808" name="Google Shape;808;p25"/>
            <p:cNvCxnSpPr>
              <a:stCxn id="806" idx="0"/>
              <a:endCxn id="807" idx="0"/>
            </p:cNvCxnSpPr>
            <p:nvPr/>
          </p:nvCxnSpPr>
          <p:spPr>
            <a:xfrm rot="-5400000">
              <a:off x="6374200" y="2515800"/>
              <a:ext cx="763500" cy="1741500"/>
            </a:xfrm>
            <a:prstGeom prst="bentConnector3">
              <a:avLst>
                <a:gd fmla="val 234843" name="adj1"/>
              </a:avLst>
            </a:prstGeom>
            <a:noFill/>
            <a:ln cap="flat" cmpd="sng" w="19050">
              <a:solidFill>
                <a:schemeClr val="dk2"/>
              </a:solidFill>
              <a:prstDash val="solid"/>
              <a:round/>
              <a:headEnd len="med" w="med" type="none"/>
              <a:tailEnd len="med" w="med" type="none"/>
            </a:ln>
          </p:spPr>
        </p:cxnSp>
        <p:cxnSp>
          <p:nvCxnSpPr>
            <p:cNvPr id="809" name="Google Shape;809;p25"/>
            <p:cNvCxnSpPr/>
            <p:nvPr/>
          </p:nvCxnSpPr>
          <p:spPr>
            <a:xfrm>
              <a:off x="7626650" y="2367625"/>
              <a:ext cx="0" cy="621300"/>
            </a:xfrm>
            <a:prstGeom prst="straightConnector1">
              <a:avLst/>
            </a:prstGeom>
            <a:noFill/>
            <a:ln cap="flat" cmpd="sng" w="9525">
              <a:solidFill>
                <a:schemeClr val="dk2"/>
              </a:solidFill>
              <a:prstDash val="solid"/>
              <a:round/>
              <a:headEnd len="med" w="med" type="none"/>
              <a:tailEnd len="med" w="med" type="none"/>
            </a:ln>
          </p:spPr>
        </p:cxnSp>
        <p:cxnSp>
          <p:nvCxnSpPr>
            <p:cNvPr id="810" name="Google Shape;810;p25"/>
            <p:cNvCxnSpPr>
              <a:stCxn id="806" idx="3"/>
            </p:cNvCxnSpPr>
            <p:nvPr/>
          </p:nvCxnSpPr>
          <p:spPr>
            <a:xfrm>
              <a:off x="6430150" y="3926100"/>
              <a:ext cx="601800" cy="0"/>
            </a:xfrm>
            <a:prstGeom prst="straightConnector1">
              <a:avLst/>
            </a:prstGeom>
            <a:noFill/>
            <a:ln cap="flat" cmpd="sng" w="19050">
              <a:solidFill>
                <a:schemeClr val="dk2"/>
              </a:solidFill>
              <a:prstDash val="dash"/>
              <a:round/>
              <a:headEnd len="med" w="med" type="none"/>
              <a:tailEnd len="med" w="med" type="none"/>
            </a:ln>
          </p:spPr>
        </p:cxnSp>
        <p:cxnSp>
          <p:nvCxnSpPr>
            <p:cNvPr id="811" name="Google Shape;811;p25"/>
            <p:cNvCxnSpPr/>
            <p:nvPr/>
          </p:nvCxnSpPr>
          <p:spPr>
            <a:xfrm rot="10800000">
              <a:off x="6629400" y="2036975"/>
              <a:ext cx="0" cy="1816800"/>
            </a:xfrm>
            <a:prstGeom prst="straightConnector1">
              <a:avLst/>
            </a:prstGeom>
            <a:noFill/>
            <a:ln cap="flat" cmpd="sng" w="19050">
              <a:solidFill>
                <a:schemeClr val="lt2"/>
              </a:solidFill>
              <a:prstDash val="solid"/>
              <a:round/>
              <a:headEnd len="med" w="med" type="triangle"/>
              <a:tailEnd len="med" w="med" type="triangle"/>
            </a:ln>
          </p:spPr>
        </p:cxnSp>
        <p:cxnSp>
          <p:nvCxnSpPr>
            <p:cNvPr id="812" name="Google Shape;812;p25"/>
            <p:cNvCxnSpPr/>
            <p:nvPr/>
          </p:nvCxnSpPr>
          <p:spPr>
            <a:xfrm rot="10800000">
              <a:off x="6839725" y="3229150"/>
              <a:ext cx="0" cy="630300"/>
            </a:xfrm>
            <a:prstGeom prst="straightConnector1">
              <a:avLst/>
            </a:prstGeom>
            <a:noFill/>
            <a:ln cap="flat" cmpd="sng" w="19050">
              <a:solidFill>
                <a:schemeClr val="accent2"/>
              </a:solidFill>
              <a:prstDash val="solid"/>
              <a:round/>
              <a:headEnd len="med" w="med" type="triangle"/>
              <a:tailEnd len="med" w="med" type="triangle"/>
            </a:ln>
          </p:spPr>
        </p:cxnSp>
        <p:cxnSp>
          <p:nvCxnSpPr>
            <p:cNvPr id="813" name="Google Shape;813;p25"/>
            <p:cNvCxnSpPr>
              <a:stCxn id="807" idx="1"/>
            </p:cNvCxnSpPr>
            <p:nvPr/>
          </p:nvCxnSpPr>
          <p:spPr>
            <a:xfrm rot="10800000">
              <a:off x="6690351" y="3162500"/>
              <a:ext cx="264600" cy="0"/>
            </a:xfrm>
            <a:prstGeom prst="straightConnector1">
              <a:avLst/>
            </a:prstGeom>
            <a:noFill/>
            <a:ln cap="flat" cmpd="sng" w="19050">
              <a:solidFill>
                <a:schemeClr val="dk2"/>
              </a:solidFill>
              <a:prstDash val="dash"/>
              <a:round/>
              <a:headEnd len="med" w="med" type="none"/>
              <a:tailEnd len="med" w="med" type="none"/>
            </a:ln>
          </p:spPr>
        </p:cxnSp>
        <p:sp>
          <p:nvSpPr>
            <p:cNvPr id="814" name="Google Shape;814;p25"/>
            <p:cNvSpPr txBox="1"/>
            <p:nvPr/>
          </p:nvSpPr>
          <p:spPr>
            <a:xfrm>
              <a:off x="6692875" y="2386175"/>
              <a:ext cx="8703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2"/>
                  </a:solidFill>
                  <a:latin typeface="Roboto"/>
                  <a:ea typeface="Roboto"/>
                  <a:cs typeface="Roboto"/>
                  <a:sym typeface="Roboto"/>
                </a:rPr>
                <a:t>Activation energy</a:t>
              </a:r>
              <a:endParaRPr sz="1200">
                <a:solidFill>
                  <a:schemeClr val="lt2"/>
                </a:solidFill>
                <a:latin typeface="Roboto"/>
                <a:ea typeface="Roboto"/>
                <a:cs typeface="Roboto"/>
                <a:sym typeface="Roboto"/>
              </a:endParaRPr>
            </a:p>
          </p:txBody>
        </p:sp>
        <p:sp>
          <p:nvSpPr>
            <p:cNvPr id="815" name="Google Shape;815;p25"/>
            <p:cNvSpPr txBox="1"/>
            <p:nvPr/>
          </p:nvSpPr>
          <p:spPr>
            <a:xfrm>
              <a:off x="7191500" y="3404100"/>
              <a:ext cx="8703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accent2"/>
                  </a:solidFill>
                  <a:latin typeface="Roboto"/>
                  <a:ea typeface="Roboto"/>
                  <a:cs typeface="Roboto"/>
                  <a:sym typeface="Roboto"/>
                </a:rPr>
                <a:t>Energy absorbed</a:t>
              </a:r>
              <a:endParaRPr sz="1200">
                <a:solidFill>
                  <a:schemeClr val="accent2"/>
                </a:solidFill>
                <a:latin typeface="Roboto"/>
                <a:ea typeface="Roboto"/>
                <a:cs typeface="Roboto"/>
                <a:sym typeface="Robo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26"/>
          <p:cNvSpPr/>
          <p:nvPr/>
        </p:nvSpPr>
        <p:spPr>
          <a:xfrm>
            <a:off x="6767547" y="2520086"/>
            <a:ext cx="1918500" cy="1298700"/>
          </a:xfrm>
          <a:prstGeom prst="roundRect">
            <a:avLst>
              <a:gd fmla="val 5747" name="adj"/>
            </a:avLst>
          </a:prstGeom>
          <a:solidFill>
            <a:schemeClr val="accent1"/>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821" name="Google Shape;821;p26"/>
          <p:cNvSpPr/>
          <p:nvPr/>
        </p:nvSpPr>
        <p:spPr>
          <a:xfrm>
            <a:off x="4664098" y="2520086"/>
            <a:ext cx="1918500" cy="1298700"/>
          </a:xfrm>
          <a:prstGeom prst="roundRect">
            <a:avLst>
              <a:gd fmla="val 5747" name="adj"/>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822" name="Google Shape;822;p26"/>
          <p:cNvSpPr/>
          <p:nvPr/>
        </p:nvSpPr>
        <p:spPr>
          <a:xfrm>
            <a:off x="2560649" y="2520086"/>
            <a:ext cx="1918500" cy="1298700"/>
          </a:xfrm>
          <a:prstGeom prst="roundRect">
            <a:avLst>
              <a:gd fmla="val 5747" name="adj"/>
            </a:avLst>
          </a:prstGeom>
          <a:solidFill>
            <a:schemeClr val="accent3"/>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823" name="Google Shape;823;p26"/>
          <p:cNvSpPr txBox="1"/>
          <p:nvPr>
            <p:ph type="title"/>
          </p:nvPr>
        </p:nvSpPr>
        <p:spPr>
          <a:xfrm>
            <a:off x="311700" y="411475"/>
            <a:ext cx="8520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Chemical reactions infographics</a:t>
            </a:r>
            <a:endParaRPr/>
          </a:p>
        </p:txBody>
      </p:sp>
      <p:sp>
        <p:nvSpPr>
          <p:cNvPr id="824" name="Google Shape;824;p26"/>
          <p:cNvSpPr/>
          <p:nvPr/>
        </p:nvSpPr>
        <p:spPr>
          <a:xfrm>
            <a:off x="457200" y="2520086"/>
            <a:ext cx="1918500" cy="1298700"/>
          </a:xfrm>
          <a:prstGeom prst="roundRect">
            <a:avLst>
              <a:gd fmla="val 5747" name="adj"/>
            </a:avLst>
          </a:prstGeom>
          <a:solidFill>
            <a:schemeClr val="accent2"/>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825" name="Google Shape;825;p26"/>
          <p:cNvSpPr/>
          <p:nvPr/>
        </p:nvSpPr>
        <p:spPr>
          <a:xfrm>
            <a:off x="911550" y="1269575"/>
            <a:ext cx="1009800" cy="10098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6" name="Google Shape;826;p26"/>
          <p:cNvGrpSpPr/>
          <p:nvPr/>
        </p:nvGrpSpPr>
        <p:grpSpPr>
          <a:xfrm>
            <a:off x="625800" y="2730075"/>
            <a:ext cx="1581300" cy="878726"/>
            <a:chOff x="625800" y="2806275"/>
            <a:chExt cx="1581300" cy="878726"/>
          </a:xfrm>
        </p:grpSpPr>
        <p:sp>
          <p:nvSpPr>
            <p:cNvPr id="827" name="Google Shape;827;p26"/>
            <p:cNvSpPr txBox="1"/>
            <p:nvPr/>
          </p:nvSpPr>
          <p:spPr>
            <a:xfrm>
              <a:off x="625800" y="2806275"/>
              <a:ext cx="15813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Synthesis</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828" name="Google Shape;828;p26"/>
            <p:cNvSpPr txBox="1"/>
            <p:nvPr/>
          </p:nvSpPr>
          <p:spPr>
            <a:xfrm>
              <a:off x="625800" y="3026201"/>
              <a:ext cx="15813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Despite being red, Mars is actually a cold place</a:t>
              </a:r>
              <a:endParaRPr sz="1200">
                <a:solidFill>
                  <a:schemeClr val="lt1"/>
                </a:solidFill>
                <a:latin typeface="Roboto"/>
                <a:ea typeface="Roboto"/>
                <a:cs typeface="Roboto"/>
                <a:sym typeface="Roboto"/>
              </a:endParaRPr>
            </a:p>
          </p:txBody>
        </p:sp>
      </p:grpSp>
      <p:grpSp>
        <p:nvGrpSpPr>
          <p:cNvPr id="829" name="Google Shape;829;p26"/>
          <p:cNvGrpSpPr/>
          <p:nvPr/>
        </p:nvGrpSpPr>
        <p:grpSpPr>
          <a:xfrm>
            <a:off x="2729250" y="2730075"/>
            <a:ext cx="1581300" cy="878726"/>
            <a:chOff x="2729250" y="2806275"/>
            <a:chExt cx="1581300" cy="878726"/>
          </a:xfrm>
        </p:grpSpPr>
        <p:sp>
          <p:nvSpPr>
            <p:cNvPr id="830" name="Google Shape;830;p26"/>
            <p:cNvSpPr txBox="1"/>
            <p:nvPr/>
          </p:nvSpPr>
          <p:spPr>
            <a:xfrm>
              <a:off x="2729250" y="2806275"/>
              <a:ext cx="15813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Decomposition</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831" name="Google Shape;831;p26"/>
            <p:cNvSpPr txBox="1"/>
            <p:nvPr/>
          </p:nvSpPr>
          <p:spPr>
            <a:xfrm>
              <a:off x="2729250" y="3026201"/>
              <a:ext cx="15813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Mercury is the smallest planet of them all</a:t>
              </a:r>
              <a:endParaRPr sz="1200">
                <a:solidFill>
                  <a:schemeClr val="lt1"/>
                </a:solidFill>
                <a:latin typeface="Roboto"/>
                <a:ea typeface="Roboto"/>
                <a:cs typeface="Roboto"/>
                <a:sym typeface="Roboto"/>
              </a:endParaRPr>
            </a:p>
          </p:txBody>
        </p:sp>
      </p:grpSp>
      <p:grpSp>
        <p:nvGrpSpPr>
          <p:cNvPr id="832" name="Google Shape;832;p26"/>
          <p:cNvGrpSpPr/>
          <p:nvPr/>
        </p:nvGrpSpPr>
        <p:grpSpPr>
          <a:xfrm>
            <a:off x="6936150" y="2730075"/>
            <a:ext cx="1581300" cy="878726"/>
            <a:chOff x="6936150" y="2806275"/>
            <a:chExt cx="1581300" cy="878726"/>
          </a:xfrm>
        </p:grpSpPr>
        <p:sp>
          <p:nvSpPr>
            <p:cNvPr id="833" name="Google Shape;833;p26"/>
            <p:cNvSpPr txBox="1"/>
            <p:nvPr/>
          </p:nvSpPr>
          <p:spPr>
            <a:xfrm>
              <a:off x="6936150" y="2806275"/>
              <a:ext cx="15813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Precipitation</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834" name="Google Shape;834;p26"/>
            <p:cNvSpPr txBox="1"/>
            <p:nvPr/>
          </p:nvSpPr>
          <p:spPr>
            <a:xfrm>
              <a:off x="6936150" y="3026201"/>
              <a:ext cx="15813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Jupiter is the biggest of the entire Solar System</a:t>
              </a:r>
              <a:endParaRPr sz="1200">
                <a:solidFill>
                  <a:schemeClr val="lt1"/>
                </a:solidFill>
                <a:latin typeface="Roboto"/>
                <a:ea typeface="Roboto"/>
                <a:cs typeface="Roboto"/>
                <a:sym typeface="Roboto"/>
              </a:endParaRPr>
            </a:p>
          </p:txBody>
        </p:sp>
      </p:grpSp>
      <p:grpSp>
        <p:nvGrpSpPr>
          <p:cNvPr id="835" name="Google Shape;835;p26"/>
          <p:cNvGrpSpPr/>
          <p:nvPr/>
        </p:nvGrpSpPr>
        <p:grpSpPr>
          <a:xfrm>
            <a:off x="4832700" y="2730075"/>
            <a:ext cx="1581300" cy="878726"/>
            <a:chOff x="4832700" y="2806275"/>
            <a:chExt cx="1581300" cy="878726"/>
          </a:xfrm>
        </p:grpSpPr>
        <p:sp>
          <p:nvSpPr>
            <p:cNvPr id="836" name="Google Shape;836;p26"/>
            <p:cNvSpPr txBox="1"/>
            <p:nvPr/>
          </p:nvSpPr>
          <p:spPr>
            <a:xfrm>
              <a:off x="4832700" y="2806275"/>
              <a:ext cx="15813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Substitution</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837" name="Google Shape;837;p26"/>
            <p:cNvSpPr txBox="1"/>
            <p:nvPr/>
          </p:nvSpPr>
          <p:spPr>
            <a:xfrm>
              <a:off x="4832700" y="3026201"/>
              <a:ext cx="15813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Venus has a beautiful name and is the second planet</a:t>
              </a:r>
              <a:endParaRPr sz="1200">
                <a:solidFill>
                  <a:schemeClr val="lt1"/>
                </a:solidFill>
                <a:latin typeface="Roboto"/>
                <a:ea typeface="Roboto"/>
                <a:cs typeface="Roboto"/>
                <a:sym typeface="Roboto"/>
              </a:endParaRPr>
            </a:p>
          </p:txBody>
        </p:sp>
      </p:grpSp>
      <p:sp>
        <p:nvSpPr>
          <p:cNvPr id="838" name="Google Shape;838;p26"/>
          <p:cNvSpPr/>
          <p:nvPr/>
        </p:nvSpPr>
        <p:spPr>
          <a:xfrm>
            <a:off x="3015000" y="1269575"/>
            <a:ext cx="1009800" cy="10098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6"/>
          <p:cNvSpPr/>
          <p:nvPr/>
        </p:nvSpPr>
        <p:spPr>
          <a:xfrm>
            <a:off x="7221900" y="1269575"/>
            <a:ext cx="1009800" cy="10098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6"/>
          <p:cNvSpPr/>
          <p:nvPr/>
        </p:nvSpPr>
        <p:spPr>
          <a:xfrm>
            <a:off x="5118450" y="1269575"/>
            <a:ext cx="1009800" cy="10098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6"/>
          <p:cNvSpPr/>
          <p:nvPr/>
        </p:nvSpPr>
        <p:spPr>
          <a:xfrm>
            <a:off x="1116000" y="4059500"/>
            <a:ext cx="600900" cy="6009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Fira Sans Extra Condensed Medium"/>
                <a:ea typeface="Fira Sans Extra Condensed Medium"/>
                <a:cs typeface="Fira Sans Extra Condensed Medium"/>
                <a:sym typeface="Fira Sans Extra Condensed Medium"/>
              </a:rPr>
              <a:t>1</a:t>
            </a:r>
            <a:endParaRPr sz="2400">
              <a:solidFill>
                <a:schemeClr val="dk1"/>
              </a:solidFill>
              <a:latin typeface="Fira Sans Extra Condensed Medium"/>
              <a:ea typeface="Fira Sans Extra Condensed Medium"/>
              <a:cs typeface="Fira Sans Extra Condensed Medium"/>
              <a:sym typeface="Fira Sans Extra Condensed Medium"/>
            </a:endParaRPr>
          </a:p>
        </p:txBody>
      </p:sp>
      <p:sp>
        <p:nvSpPr>
          <p:cNvPr id="842" name="Google Shape;842;p26"/>
          <p:cNvSpPr/>
          <p:nvPr/>
        </p:nvSpPr>
        <p:spPr>
          <a:xfrm>
            <a:off x="3219450" y="4059500"/>
            <a:ext cx="600900" cy="600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Fira Sans Extra Condensed Medium"/>
                <a:ea typeface="Fira Sans Extra Condensed Medium"/>
                <a:cs typeface="Fira Sans Extra Condensed Medium"/>
                <a:sym typeface="Fira Sans Extra Condensed Medium"/>
              </a:rPr>
              <a:t>2</a:t>
            </a:r>
            <a:endParaRPr sz="2400">
              <a:solidFill>
                <a:schemeClr val="dk1"/>
              </a:solidFill>
              <a:latin typeface="Fira Sans Extra Condensed Medium"/>
              <a:ea typeface="Fira Sans Extra Condensed Medium"/>
              <a:cs typeface="Fira Sans Extra Condensed Medium"/>
              <a:sym typeface="Fira Sans Extra Condensed Medium"/>
            </a:endParaRPr>
          </a:p>
        </p:txBody>
      </p:sp>
      <p:sp>
        <p:nvSpPr>
          <p:cNvPr id="843" name="Google Shape;843;p26"/>
          <p:cNvSpPr/>
          <p:nvPr/>
        </p:nvSpPr>
        <p:spPr>
          <a:xfrm>
            <a:off x="5322900" y="4059500"/>
            <a:ext cx="600900" cy="6009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Fira Sans Extra Condensed Medium"/>
                <a:ea typeface="Fira Sans Extra Condensed Medium"/>
                <a:cs typeface="Fira Sans Extra Condensed Medium"/>
                <a:sym typeface="Fira Sans Extra Condensed Medium"/>
              </a:rPr>
              <a:t>3</a:t>
            </a:r>
            <a:endParaRPr sz="2400">
              <a:solidFill>
                <a:schemeClr val="dk1"/>
              </a:solidFill>
              <a:latin typeface="Fira Sans Extra Condensed Medium"/>
              <a:ea typeface="Fira Sans Extra Condensed Medium"/>
              <a:cs typeface="Fira Sans Extra Condensed Medium"/>
              <a:sym typeface="Fira Sans Extra Condensed Medium"/>
            </a:endParaRPr>
          </a:p>
        </p:txBody>
      </p:sp>
      <p:sp>
        <p:nvSpPr>
          <p:cNvPr id="844" name="Google Shape;844;p26"/>
          <p:cNvSpPr/>
          <p:nvPr/>
        </p:nvSpPr>
        <p:spPr>
          <a:xfrm>
            <a:off x="7426350" y="4059500"/>
            <a:ext cx="600900" cy="6009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Fira Sans Extra Condensed Medium"/>
                <a:ea typeface="Fira Sans Extra Condensed Medium"/>
                <a:cs typeface="Fira Sans Extra Condensed Medium"/>
                <a:sym typeface="Fira Sans Extra Condensed Medium"/>
              </a:rPr>
              <a:t>4</a:t>
            </a:r>
            <a:endParaRPr sz="2400">
              <a:solidFill>
                <a:schemeClr val="dk1"/>
              </a:solidFill>
              <a:latin typeface="Fira Sans Extra Condensed Medium"/>
              <a:ea typeface="Fira Sans Extra Condensed Medium"/>
              <a:cs typeface="Fira Sans Extra Condensed Medium"/>
              <a:sym typeface="Fira Sans Extra Condensed Medium"/>
            </a:endParaRPr>
          </a:p>
        </p:txBody>
      </p:sp>
      <p:cxnSp>
        <p:nvCxnSpPr>
          <p:cNvPr id="845" name="Google Shape;845;p26"/>
          <p:cNvCxnSpPr>
            <a:stCxn id="825" idx="4"/>
            <a:endCxn id="824" idx="0"/>
          </p:cNvCxnSpPr>
          <p:nvPr/>
        </p:nvCxnSpPr>
        <p:spPr>
          <a:xfrm>
            <a:off x="1416450" y="2279375"/>
            <a:ext cx="0" cy="240600"/>
          </a:xfrm>
          <a:prstGeom prst="straightConnector1">
            <a:avLst/>
          </a:prstGeom>
          <a:noFill/>
          <a:ln cap="flat" cmpd="sng" w="19050">
            <a:solidFill>
              <a:schemeClr val="accent2"/>
            </a:solidFill>
            <a:prstDash val="solid"/>
            <a:round/>
            <a:headEnd len="med" w="med" type="none"/>
            <a:tailEnd len="med" w="med" type="none"/>
          </a:ln>
        </p:spPr>
      </p:cxnSp>
      <p:cxnSp>
        <p:nvCxnSpPr>
          <p:cNvPr id="846" name="Google Shape;846;p26"/>
          <p:cNvCxnSpPr>
            <a:stCxn id="824" idx="2"/>
            <a:endCxn id="841" idx="0"/>
          </p:cNvCxnSpPr>
          <p:nvPr/>
        </p:nvCxnSpPr>
        <p:spPr>
          <a:xfrm>
            <a:off x="1416450" y="3818786"/>
            <a:ext cx="0" cy="240600"/>
          </a:xfrm>
          <a:prstGeom prst="straightConnector1">
            <a:avLst/>
          </a:prstGeom>
          <a:noFill/>
          <a:ln cap="flat" cmpd="sng" w="19050">
            <a:solidFill>
              <a:schemeClr val="accent2"/>
            </a:solidFill>
            <a:prstDash val="solid"/>
            <a:round/>
            <a:headEnd len="med" w="med" type="none"/>
            <a:tailEnd len="med" w="med" type="none"/>
          </a:ln>
        </p:spPr>
      </p:cxnSp>
      <p:cxnSp>
        <p:nvCxnSpPr>
          <p:cNvPr id="847" name="Google Shape;847;p26"/>
          <p:cNvCxnSpPr>
            <a:stCxn id="838" idx="4"/>
            <a:endCxn id="822" idx="0"/>
          </p:cNvCxnSpPr>
          <p:nvPr/>
        </p:nvCxnSpPr>
        <p:spPr>
          <a:xfrm>
            <a:off x="3519900" y="2279375"/>
            <a:ext cx="0" cy="240600"/>
          </a:xfrm>
          <a:prstGeom prst="straightConnector1">
            <a:avLst/>
          </a:prstGeom>
          <a:noFill/>
          <a:ln cap="flat" cmpd="sng" w="19050">
            <a:solidFill>
              <a:schemeClr val="accent3"/>
            </a:solidFill>
            <a:prstDash val="solid"/>
            <a:round/>
            <a:headEnd len="med" w="med" type="none"/>
            <a:tailEnd len="med" w="med" type="none"/>
          </a:ln>
        </p:spPr>
      </p:cxnSp>
      <p:cxnSp>
        <p:nvCxnSpPr>
          <p:cNvPr id="848" name="Google Shape;848;p26"/>
          <p:cNvCxnSpPr>
            <a:stCxn id="822" idx="2"/>
            <a:endCxn id="842" idx="0"/>
          </p:cNvCxnSpPr>
          <p:nvPr/>
        </p:nvCxnSpPr>
        <p:spPr>
          <a:xfrm>
            <a:off x="3519899" y="3818786"/>
            <a:ext cx="0" cy="240600"/>
          </a:xfrm>
          <a:prstGeom prst="straightConnector1">
            <a:avLst/>
          </a:prstGeom>
          <a:noFill/>
          <a:ln cap="flat" cmpd="sng" w="19050">
            <a:solidFill>
              <a:schemeClr val="accent3"/>
            </a:solidFill>
            <a:prstDash val="solid"/>
            <a:round/>
            <a:headEnd len="med" w="med" type="none"/>
            <a:tailEnd len="med" w="med" type="none"/>
          </a:ln>
        </p:spPr>
      </p:cxnSp>
      <p:cxnSp>
        <p:nvCxnSpPr>
          <p:cNvPr id="849" name="Google Shape;849;p26"/>
          <p:cNvCxnSpPr>
            <a:stCxn id="840" idx="4"/>
            <a:endCxn id="821" idx="0"/>
          </p:cNvCxnSpPr>
          <p:nvPr/>
        </p:nvCxnSpPr>
        <p:spPr>
          <a:xfrm>
            <a:off x="5623350" y="2279375"/>
            <a:ext cx="0" cy="240600"/>
          </a:xfrm>
          <a:prstGeom prst="straightConnector1">
            <a:avLst/>
          </a:prstGeom>
          <a:noFill/>
          <a:ln cap="flat" cmpd="sng" w="19050">
            <a:solidFill>
              <a:schemeClr val="accent4"/>
            </a:solidFill>
            <a:prstDash val="solid"/>
            <a:round/>
            <a:headEnd len="med" w="med" type="none"/>
            <a:tailEnd len="med" w="med" type="none"/>
          </a:ln>
        </p:spPr>
      </p:cxnSp>
      <p:cxnSp>
        <p:nvCxnSpPr>
          <p:cNvPr id="850" name="Google Shape;850;p26"/>
          <p:cNvCxnSpPr>
            <a:stCxn id="821" idx="2"/>
            <a:endCxn id="843" idx="0"/>
          </p:cNvCxnSpPr>
          <p:nvPr/>
        </p:nvCxnSpPr>
        <p:spPr>
          <a:xfrm>
            <a:off x="5623348" y="3818786"/>
            <a:ext cx="0" cy="240600"/>
          </a:xfrm>
          <a:prstGeom prst="straightConnector1">
            <a:avLst/>
          </a:prstGeom>
          <a:noFill/>
          <a:ln cap="flat" cmpd="sng" w="19050">
            <a:solidFill>
              <a:schemeClr val="accent4"/>
            </a:solidFill>
            <a:prstDash val="solid"/>
            <a:round/>
            <a:headEnd len="med" w="med" type="none"/>
            <a:tailEnd len="med" w="med" type="none"/>
          </a:ln>
        </p:spPr>
      </p:cxnSp>
      <p:cxnSp>
        <p:nvCxnSpPr>
          <p:cNvPr id="851" name="Google Shape;851;p26"/>
          <p:cNvCxnSpPr>
            <a:stCxn id="839" idx="4"/>
            <a:endCxn id="820" idx="0"/>
          </p:cNvCxnSpPr>
          <p:nvPr/>
        </p:nvCxnSpPr>
        <p:spPr>
          <a:xfrm>
            <a:off x="7726800" y="2279375"/>
            <a:ext cx="0" cy="240600"/>
          </a:xfrm>
          <a:prstGeom prst="straightConnector1">
            <a:avLst/>
          </a:prstGeom>
          <a:noFill/>
          <a:ln cap="flat" cmpd="sng" w="19050">
            <a:solidFill>
              <a:schemeClr val="accent1"/>
            </a:solidFill>
            <a:prstDash val="solid"/>
            <a:round/>
            <a:headEnd len="med" w="med" type="none"/>
            <a:tailEnd len="med" w="med" type="none"/>
          </a:ln>
        </p:spPr>
      </p:cxnSp>
      <p:cxnSp>
        <p:nvCxnSpPr>
          <p:cNvPr id="852" name="Google Shape;852;p26"/>
          <p:cNvCxnSpPr>
            <a:stCxn id="820" idx="2"/>
            <a:endCxn id="844" idx="0"/>
          </p:cNvCxnSpPr>
          <p:nvPr/>
        </p:nvCxnSpPr>
        <p:spPr>
          <a:xfrm>
            <a:off x="7726797" y="3818786"/>
            <a:ext cx="0" cy="240600"/>
          </a:xfrm>
          <a:prstGeom prst="straightConnector1">
            <a:avLst/>
          </a:prstGeom>
          <a:noFill/>
          <a:ln cap="flat" cmpd="sng" w="19050">
            <a:solidFill>
              <a:schemeClr val="accent1"/>
            </a:solidFill>
            <a:prstDash val="solid"/>
            <a:round/>
            <a:headEnd len="med" w="med" type="none"/>
            <a:tailEnd len="med" w="med" type="none"/>
          </a:ln>
        </p:spPr>
      </p:cxnSp>
      <p:grpSp>
        <p:nvGrpSpPr>
          <p:cNvPr id="853" name="Google Shape;853;p26"/>
          <p:cNvGrpSpPr/>
          <p:nvPr/>
        </p:nvGrpSpPr>
        <p:grpSpPr>
          <a:xfrm>
            <a:off x="7426347" y="1472831"/>
            <a:ext cx="600912" cy="600898"/>
            <a:chOff x="7426347" y="1549031"/>
            <a:chExt cx="600912" cy="600898"/>
          </a:xfrm>
        </p:grpSpPr>
        <p:sp>
          <p:nvSpPr>
            <p:cNvPr id="854" name="Google Shape;854;p26"/>
            <p:cNvSpPr/>
            <p:nvPr/>
          </p:nvSpPr>
          <p:spPr>
            <a:xfrm>
              <a:off x="7435193" y="1947966"/>
              <a:ext cx="133014" cy="193039"/>
            </a:xfrm>
            <a:custGeom>
              <a:rect b="b" l="l" r="r" t="t"/>
              <a:pathLst>
                <a:path extrusionOk="0" h="6310" w="4391">
                  <a:moveTo>
                    <a:pt x="944" y="0"/>
                  </a:moveTo>
                  <a:cubicBezTo>
                    <a:pt x="358" y="683"/>
                    <a:pt x="1" y="1529"/>
                    <a:pt x="1" y="2504"/>
                  </a:cubicBezTo>
                  <a:cubicBezTo>
                    <a:pt x="1" y="4586"/>
                    <a:pt x="1724" y="6309"/>
                    <a:pt x="3838" y="6309"/>
                  </a:cubicBezTo>
                  <a:lnTo>
                    <a:pt x="4001" y="6309"/>
                  </a:lnTo>
                  <a:cubicBezTo>
                    <a:pt x="4066" y="6309"/>
                    <a:pt x="4326" y="6277"/>
                    <a:pt x="4391" y="6244"/>
                  </a:cubicBezTo>
                  <a:cubicBezTo>
                    <a:pt x="2570" y="5984"/>
                    <a:pt x="1171" y="4391"/>
                    <a:pt x="1171" y="2504"/>
                  </a:cubicBezTo>
                  <a:cubicBezTo>
                    <a:pt x="1171" y="1561"/>
                    <a:pt x="1529" y="683"/>
                    <a:pt x="20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6"/>
            <p:cNvSpPr/>
            <p:nvPr/>
          </p:nvSpPr>
          <p:spPr>
            <a:xfrm>
              <a:off x="7470664" y="1947966"/>
              <a:ext cx="196053" cy="192029"/>
            </a:xfrm>
            <a:custGeom>
              <a:rect b="b" l="l" r="r" t="t"/>
              <a:pathLst>
                <a:path extrusionOk="0" h="6277" w="6472">
                  <a:moveTo>
                    <a:pt x="911" y="0"/>
                  </a:moveTo>
                  <a:cubicBezTo>
                    <a:pt x="358" y="683"/>
                    <a:pt x="0" y="1529"/>
                    <a:pt x="0" y="2504"/>
                  </a:cubicBezTo>
                  <a:cubicBezTo>
                    <a:pt x="0" y="4391"/>
                    <a:pt x="1399" y="5984"/>
                    <a:pt x="3220" y="6244"/>
                  </a:cubicBezTo>
                  <a:cubicBezTo>
                    <a:pt x="3208" y="6257"/>
                    <a:pt x="3195" y="6264"/>
                    <a:pt x="3183" y="6269"/>
                  </a:cubicBezTo>
                  <a:lnTo>
                    <a:pt x="3183" y="6269"/>
                  </a:lnTo>
                  <a:cubicBezTo>
                    <a:pt x="5040" y="6015"/>
                    <a:pt x="6472" y="4435"/>
                    <a:pt x="6472" y="2504"/>
                  </a:cubicBezTo>
                  <a:cubicBezTo>
                    <a:pt x="6472" y="1561"/>
                    <a:pt x="6114" y="683"/>
                    <a:pt x="5561" y="33"/>
                  </a:cubicBezTo>
                  <a:lnTo>
                    <a:pt x="911" y="0"/>
                  </a:lnTo>
                  <a:close/>
                  <a:moveTo>
                    <a:pt x="3183" y="6269"/>
                  </a:moveTo>
                  <a:cubicBezTo>
                    <a:pt x="3163" y="6272"/>
                    <a:pt x="3143" y="6274"/>
                    <a:pt x="3122" y="6277"/>
                  </a:cubicBezTo>
                  <a:cubicBezTo>
                    <a:pt x="3143" y="6277"/>
                    <a:pt x="3163" y="6277"/>
                    <a:pt x="3183" y="626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6"/>
            <p:cNvSpPr/>
            <p:nvPr/>
          </p:nvSpPr>
          <p:spPr>
            <a:xfrm>
              <a:off x="7463758" y="1735068"/>
              <a:ext cx="87727" cy="213903"/>
            </a:xfrm>
            <a:custGeom>
              <a:rect b="b" l="l" r="r" t="t"/>
              <a:pathLst>
                <a:path extrusionOk="0" h="6992" w="2896">
                  <a:moveTo>
                    <a:pt x="1724" y="0"/>
                  </a:moveTo>
                  <a:lnTo>
                    <a:pt x="1724" y="5821"/>
                  </a:lnTo>
                  <a:cubicBezTo>
                    <a:pt x="1041" y="6049"/>
                    <a:pt x="456" y="6439"/>
                    <a:pt x="1" y="6959"/>
                  </a:cubicBezTo>
                  <a:lnTo>
                    <a:pt x="1139" y="6992"/>
                  </a:lnTo>
                  <a:cubicBezTo>
                    <a:pt x="1139" y="6992"/>
                    <a:pt x="1139" y="6959"/>
                    <a:pt x="1139" y="6959"/>
                  </a:cubicBezTo>
                  <a:lnTo>
                    <a:pt x="1171" y="6959"/>
                  </a:lnTo>
                  <a:cubicBezTo>
                    <a:pt x="1627" y="6439"/>
                    <a:pt x="2212" y="6016"/>
                    <a:pt x="2895" y="5821"/>
                  </a:cubicBezTo>
                  <a:lnTo>
                    <a:pt x="2895"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6"/>
            <p:cNvSpPr/>
            <p:nvPr/>
          </p:nvSpPr>
          <p:spPr>
            <a:xfrm>
              <a:off x="7435193" y="1947966"/>
              <a:ext cx="133014" cy="193039"/>
            </a:xfrm>
            <a:custGeom>
              <a:rect b="b" l="l" r="r" t="t"/>
              <a:pathLst>
                <a:path extrusionOk="0" h="6310" w="4391">
                  <a:moveTo>
                    <a:pt x="944" y="0"/>
                  </a:moveTo>
                  <a:cubicBezTo>
                    <a:pt x="358" y="683"/>
                    <a:pt x="1" y="1529"/>
                    <a:pt x="1" y="2504"/>
                  </a:cubicBezTo>
                  <a:cubicBezTo>
                    <a:pt x="1" y="4586"/>
                    <a:pt x="1724" y="6309"/>
                    <a:pt x="3838" y="6309"/>
                  </a:cubicBezTo>
                  <a:lnTo>
                    <a:pt x="4001" y="6309"/>
                  </a:lnTo>
                  <a:cubicBezTo>
                    <a:pt x="4066" y="6309"/>
                    <a:pt x="4326" y="6277"/>
                    <a:pt x="4391" y="6244"/>
                  </a:cubicBezTo>
                  <a:cubicBezTo>
                    <a:pt x="2570" y="5984"/>
                    <a:pt x="1171" y="4391"/>
                    <a:pt x="1171" y="2504"/>
                  </a:cubicBezTo>
                  <a:cubicBezTo>
                    <a:pt x="1171" y="1561"/>
                    <a:pt x="1529" y="683"/>
                    <a:pt x="2082"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6"/>
            <p:cNvSpPr/>
            <p:nvPr/>
          </p:nvSpPr>
          <p:spPr>
            <a:xfrm>
              <a:off x="7808540" y="1735068"/>
              <a:ext cx="69006" cy="253704"/>
            </a:xfrm>
            <a:custGeom>
              <a:rect b="b" l="l" r="r" t="t"/>
              <a:pathLst>
                <a:path extrusionOk="0" h="8293" w="2278">
                  <a:moveTo>
                    <a:pt x="1106" y="0"/>
                  </a:moveTo>
                  <a:lnTo>
                    <a:pt x="1106" y="5984"/>
                  </a:lnTo>
                  <a:lnTo>
                    <a:pt x="1" y="8293"/>
                  </a:lnTo>
                  <a:lnTo>
                    <a:pt x="1171" y="8293"/>
                  </a:lnTo>
                  <a:lnTo>
                    <a:pt x="2277" y="5984"/>
                  </a:lnTo>
                  <a:lnTo>
                    <a:pt x="2277"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6"/>
            <p:cNvSpPr/>
            <p:nvPr/>
          </p:nvSpPr>
          <p:spPr>
            <a:xfrm>
              <a:off x="7736627" y="1988747"/>
              <a:ext cx="280781" cy="152259"/>
            </a:xfrm>
            <a:custGeom>
              <a:rect b="b" l="l" r="r" t="t"/>
              <a:pathLst>
                <a:path extrusionOk="0" h="4977" w="9269">
                  <a:moveTo>
                    <a:pt x="2375" y="1"/>
                  </a:moveTo>
                  <a:lnTo>
                    <a:pt x="1" y="4976"/>
                  </a:lnTo>
                  <a:lnTo>
                    <a:pt x="9269" y="4976"/>
                  </a:lnTo>
                  <a:lnTo>
                    <a:pt x="689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6"/>
            <p:cNvSpPr/>
            <p:nvPr/>
          </p:nvSpPr>
          <p:spPr>
            <a:xfrm>
              <a:off x="7736627" y="1988747"/>
              <a:ext cx="107417" cy="152259"/>
            </a:xfrm>
            <a:custGeom>
              <a:rect b="b" l="l" r="r" t="t"/>
              <a:pathLst>
                <a:path extrusionOk="0" h="4977" w="3546">
                  <a:moveTo>
                    <a:pt x="2375" y="1"/>
                  </a:moveTo>
                  <a:lnTo>
                    <a:pt x="1" y="4976"/>
                  </a:lnTo>
                  <a:lnTo>
                    <a:pt x="1171" y="4976"/>
                  </a:lnTo>
                  <a:lnTo>
                    <a:pt x="3545"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6"/>
            <p:cNvSpPr/>
            <p:nvPr/>
          </p:nvSpPr>
          <p:spPr>
            <a:xfrm>
              <a:off x="7525826" y="1967851"/>
              <a:ext cx="35503" cy="35854"/>
            </a:xfrm>
            <a:custGeom>
              <a:rect b="b" l="l" r="r" t="t"/>
              <a:pathLst>
                <a:path extrusionOk="0" h="1172" w="1172">
                  <a:moveTo>
                    <a:pt x="586" y="1"/>
                  </a:moveTo>
                  <a:cubicBezTo>
                    <a:pt x="261" y="1"/>
                    <a:pt x="1" y="294"/>
                    <a:pt x="1" y="586"/>
                  </a:cubicBezTo>
                  <a:cubicBezTo>
                    <a:pt x="1" y="911"/>
                    <a:pt x="261" y="1172"/>
                    <a:pt x="586" y="1172"/>
                  </a:cubicBezTo>
                  <a:cubicBezTo>
                    <a:pt x="911" y="1172"/>
                    <a:pt x="1171" y="911"/>
                    <a:pt x="1171" y="586"/>
                  </a:cubicBezTo>
                  <a:cubicBezTo>
                    <a:pt x="1171" y="294"/>
                    <a:pt x="911" y="1"/>
                    <a:pt x="58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6"/>
            <p:cNvSpPr/>
            <p:nvPr/>
          </p:nvSpPr>
          <p:spPr>
            <a:xfrm>
              <a:off x="7520888" y="2064373"/>
              <a:ext cx="30595" cy="30868"/>
            </a:xfrm>
            <a:custGeom>
              <a:rect b="b" l="l" r="r" t="t"/>
              <a:pathLst>
                <a:path extrusionOk="0" h="1009" w="1010">
                  <a:moveTo>
                    <a:pt x="489" y="0"/>
                  </a:moveTo>
                  <a:cubicBezTo>
                    <a:pt x="229" y="0"/>
                    <a:pt x="1" y="228"/>
                    <a:pt x="1" y="521"/>
                  </a:cubicBezTo>
                  <a:cubicBezTo>
                    <a:pt x="1" y="781"/>
                    <a:pt x="229" y="1008"/>
                    <a:pt x="489" y="1008"/>
                  </a:cubicBezTo>
                  <a:cubicBezTo>
                    <a:pt x="781" y="1008"/>
                    <a:pt x="1009" y="781"/>
                    <a:pt x="1009" y="521"/>
                  </a:cubicBezTo>
                  <a:cubicBezTo>
                    <a:pt x="1009" y="228"/>
                    <a:pt x="781" y="0"/>
                    <a:pt x="489"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6"/>
            <p:cNvSpPr/>
            <p:nvPr/>
          </p:nvSpPr>
          <p:spPr>
            <a:xfrm>
              <a:off x="7556360" y="2024571"/>
              <a:ext cx="24658" cy="24902"/>
            </a:xfrm>
            <a:custGeom>
              <a:rect b="b" l="l" r="r" t="t"/>
              <a:pathLst>
                <a:path extrusionOk="0" h="814" w="814">
                  <a:moveTo>
                    <a:pt x="391" y="0"/>
                  </a:moveTo>
                  <a:cubicBezTo>
                    <a:pt x="163" y="0"/>
                    <a:pt x="1" y="163"/>
                    <a:pt x="1" y="391"/>
                  </a:cubicBezTo>
                  <a:cubicBezTo>
                    <a:pt x="1" y="618"/>
                    <a:pt x="163" y="813"/>
                    <a:pt x="391" y="813"/>
                  </a:cubicBezTo>
                  <a:cubicBezTo>
                    <a:pt x="618" y="813"/>
                    <a:pt x="814" y="618"/>
                    <a:pt x="814" y="391"/>
                  </a:cubicBezTo>
                  <a:cubicBezTo>
                    <a:pt x="814" y="163"/>
                    <a:pt x="618" y="0"/>
                    <a:pt x="39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6"/>
            <p:cNvSpPr/>
            <p:nvPr/>
          </p:nvSpPr>
          <p:spPr>
            <a:xfrm>
              <a:off x="7485447" y="2029558"/>
              <a:ext cx="30565" cy="29858"/>
            </a:xfrm>
            <a:custGeom>
              <a:rect b="b" l="l" r="r" t="t"/>
              <a:pathLst>
                <a:path extrusionOk="0" h="976" w="1009">
                  <a:moveTo>
                    <a:pt x="521" y="0"/>
                  </a:moveTo>
                  <a:cubicBezTo>
                    <a:pt x="228" y="0"/>
                    <a:pt x="0" y="228"/>
                    <a:pt x="0" y="488"/>
                  </a:cubicBezTo>
                  <a:cubicBezTo>
                    <a:pt x="0" y="748"/>
                    <a:pt x="228" y="976"/>
                    <a:pt x="521" y="976"/>
                  </a:cubicBezTo>
                  <a:cubicBezTo>
                    <a:pt x="781" y="976"/>
                    <a:pt x="1008" y="748"/>
                    <a:pt x="1008" y="488"/>
                  </a:cubicBezTo>
                  <a:cubicBezTo>
                    <a:pt x="1008" y="228"/>
                    <a:pt x="781" y="0"/>
                    <a:pt x="52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6"/>
            <p:cNvSpPr/>
            <p:nvPr/>
          </p:nvSpPr>
          <p:spPr>
            <a:xfrm>
              <a:off x="7846950" y="2024571"/>
              <a:ext cx="25658" cy="24902"/>
            </a:xfrm>
            <a:custGeom>
              <a:rect b="b" l="l" r="r" t="t"/>
              <a:pathLst>
                <a:path extrusionOk="0" h="814" w="847">
                  <a:moveTo>
                    <a:pt x="424" y="0"/>
                  </a:moveTo>
                  <a:cubicBezTo>
                    <a:pt x="196" y="0"/>
                    <a:pt x="1" y="163"/>
                    <a:pt x="1" y="391"/>
                  </a:cubicBezTo>
                  <a:cubicBezTo>
                    <a:pt x="1" y="618"/>
                    <a:pt x="196" y="813"/>
                    <a:pt x="424" y="813"/>
                  </a:cubicBezTo>
                  <a:cubicBezTo>
                    <a:pt x="651" y="813"/>
                    <a:pt x="846" y="618"/>
                    <a:pt x="846" y="391"/>
                  </a:cubicBezTo>
                  <a:cubicBezTo>
                    <a:pt x="846" y="163"/>
                    <a:pt x="651" y="0"/>
                    <a:pt x="424"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6"/>
            <p:cNvSpPr/>
            <p:nvPr/>
          </p:nvSpPr>
          <p:spPr>
            <a:xfrm>
              <a:off x="7887360" y="2080281"/>
              <a:ext cx="35473" cy="34845"/>
            </a:xfrm>
            <a:custGeom>
              <a:rect b="b" l="l" r="r" t="t"/>
              <a:pathLst>
                <a:path extrusionOk="0" h="1139" w="1171">
                  <a:moveTo>
                    <a:pt x="586" y="1"/>
                  </a:moveTo>
                  <a:cubicBezTo>
                    <a:pt x="260" y="1"/>
                    <a:pt x="0" y="261"/>
                    <a:pt x="0" y="553"/>
                  </a:cubicBezTo>
                  <a:cubicBezTo>
                    <a:pt x="0" y="879"/>
                    <a:pt x="260" y="1139"/>
                    <a:pt x="586" y="1139"/>
                  </a:cubicBezTo>
                  <a:cubicBezTo>
                    <a:pt x="911" y="1139"/>
                    <a:pt x="1171" y="879"/>
                    <a:pt x="1171" y="553"/>
                  </a:cubicBezTo>
                  <a:cubicBezTo>
                    <a:pt x="1171" y="261"/>
                    <a:pt x="911" y="1"/>
                    <a:pt x="58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6"/>
            <p:cNvSpPr/>
            <p:nvPr/>
          </p:nvSpPr>
          <p:spPr>
            <a:xfrm>
              <a:off x="7822323" y="2090224"/>
              <a:ext cx="29596" cy="29889"/>
            </a:xfrm>
            <a:custGeom>
              <a:rect b="b" l="l" r="r" t="t"/>
              <a:pathLst>
                <a:path extrusionOk="0" h="977" w="977">
                  <a:moveTo>
                    <a:pt x="489" y="1"/>
                  </a:moveTo>
                  <a:cubicBezTo>
                    <a:pt x="196" y="1"/>
                    <a:pt x="1" y="228"/>
                    <a:pt x="1" y="489"/>
                  </a:cubicBezTo>
                  <a:cubicBezTo>
                    <a:pt x="1" y="749"/>
                    <a:pt x="196" y="976"/>
                    <a:pt x="489" y="976"/>
                  </a:cubicBezTo>
                  <a:cubicBezTo>
                    <a:pt x="749" y="976"/>
                    <a:pt x="977" y="749"/>
                    <a:pt x="977" y="489"/>
                  </a:cubicBezTo>
                  <a:cubicBezTo>
                    <a:pt x="977" y="228"/>
                    <a:pt x="749" y="1"/>
                    <a:pt x="48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6"/>
            <p:cNvSpPr/>
            <p:nvPr/>
          </p:nvSpPr>
          <p:spPr>
            <a:xfrm>
              <a:off x="7617429" y="1966414"/>
              <a:ext cx="38471" cy="111907"/>
            </a:xfrm>
            <a:custGeom>
              <a:rect b="b" l="l" r="r" t="t"/>
              <a:pathLst>
                <a:path extrusionOk="0" h="3658" w="1270">
                  <a:moveTo>
                    <a:pt x="356" y="1"/>
                  </a:moveTo>
                  <a:cubicBezTo>
                    <a:pt x="304" y="1"/>
                    <a:pt x="250" y="15"/>
                    <a:pt x="196" y="48"/>
                  </a:cubicBezTo>
                  <a:cubicBezTo>
                    <a:pt x="66" y="145"/>
                    <a:pt x="1" y="341"/>
                    <a:pt x="98" y="471"/>
                  </a:cubicBezTo>
                  <a:cubicBezTo>
                    <a:pt x="586" y="1284"/>
                    <a:pt x="619" y="2389"/>
                    <a:pt x="163" y="3170"/>
                  </a:cubicBezTo>
                  <a:cubicBezTo>
                    <a:pt x="66" y="3332"/>
                    <a:pt x="131" y="3527"/>
                    <a:pt x="261" y="3625"/>
                  </a:cubicBezTo>
                  <a:cubicBezTo>
                    <a:pt x="326" y="3625"/>
                    <a:pt x="359" y="3658"/>
                    <a:pt x="424" y="3658"/>
                  </a:cubicBezTo>
                  <a:cubicBezTo>
                    <a:pt x="521" y="3658"/>
                    <a:pt x="651" y="3592"/>
                    <a:pt x="684" y="3495"/>
                  </a:cubicBezTo>
                  <a:cubicBezTo>
                    <a:pt x="1269" y="2487"/>
                    <a:pt x="1269" y="1186"/>
                    <a:pt x="619" y="145"/>
                  </a:cubicBezTo>
                  <a:cubicBezTo>
                    <a:pt x="554" y="59"/>
                    <a:pt x="460" y="1"/>
                    <a:pt x="3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6"/>
            <p:cNvSpPr/>
            <p:nvPr/>
          </p:nvSpPr>
          <p:spPr>
            <a:xfrm>
              <a:off x="7592801" y="2082147"/>
              <a:ext cx="29596" cy="25025"/>
            </a:xfrm>
            <a:custGeom>
              <a:rect b="b" l="l" r="r" t="t"/>
              <a:pathLst>
                <a:path extrusionOk="0" h="818" w="977">
                  <a:moveTo>
                    <a:pt x="634" y="0"/>
                  </a:moveTo>
                  <a:cubicBezTo>
                    <a:pt x="558" y="0"/>
                    <a:pt x="484" y="24"/>
                    <a:pt x="424" y="70"/>
                  </a:cubicBezTo>
                  <a:cubicBezTo>
                    <a:pt x="359" y="135"/>
                    <a:pt x="294" y="200"/>
                    <a:pt x="196" y="265"/>
                  </a:cubicBezTo>
                  <a:cubicBezTo>
                    <a:pt x="66" y="362"/>
                    <a:pt x="1" y="557"/>
                    <a:pt x="98" y="688"/>
                  </a:cubicBezTo>
                  <a:cubicBezTo>
                    <a:pt x="163" y="785"/>
                    <a:pt x="261" y="818"/>
                    <a:pt x="359" y="818"/>
                  </a:cubicBezTo>
                  <a:cubicBezTo>
                    <a:pt x="424" y="818"/>
                    <a:pt x="489" y="818"/>
                    <a:pt x="554" y="785"/>
                  </a:cubicBezTo>
                  <a:cubicBezTo>
                    <a:pt x="651" y="720"/>
                    <a:pt x="749" y="622"/>
                    <a:pt x="846" y="557"/>
                  </a:cubicBezTo>
                  <a:cubicBezTo>
                    <a:pt x="976" y="427"/>
                    <a:pt x="976" y="232"/>
                    <a:pt x="879" y="102"/>
                  </a:cubicBezTo>
                  <a:cubicBezTo>
                    <a:pt x="809" y="32"/>
                    <a:pt x="721" y="0"/>
                    <a:pt x="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6"/>
            <p:cNvSpPr/>
            <p:nvPr/>
          </p:nvSpPr>
          <p:spPr>
            <a:xfrm>
              <a:off x="7937583" y="2040724"/>
              <a:ext cx="51255" cy="82355"/>
            </a:xfrm>
            <a:custGeom>
              <a:rect b="b" l="l" r="r" t="t"/>
              <a:pathLst>
                <a:path extrusionOk="0" h="2692" w="1692">
                  <a:moveTo>
                    <a:pt x="358" y="0"/>
                  </a:moveTo>
                  <a:cubicBezTo>
                    <a:pt x="315" y="0"/>
                    <a:pt x="270" y="9"/>
                    <a:pt x="228" y="25"/>
                  </a:cubicBezTo>
                  <a:cubicBezTo>
                    <a:pt x="66" y="90"/>
                    <a:pt x="1" y="285"/>
                    <a:pt x="66" y="448"/>
                  </a:cubicBezTo>
                  <a:cubicBezTo>
                    <a:pt x="293" y="903"/>
                    <a:pt x="521" y="1391"/>
                    <a:pt x="749" y="1879"/>
                  </a:cubicBezTo>
                  <a:cubicBezTo>
                    <a:pt x="846" y="2107"/>
                    <a:pt x="944" y="2302"/>
                    <a:pt x="1074" y="2529"/>
                  </a:cubicBezTo>
                  <a:cubicBezTo>
                    <a:pt x="1106" y="2627"/>
                    <a:pt x="1236" y="2692"/>
                    <a:pt x="1334" y="2692"/>
                  </a:cubicBezTo>
                  <a:cubicBezTo>
                    <a:pt x="1399" y="2692"/>
                    <a:pt x="1432" y="2692"/>
                    <a:pt x="1464" y="2659"/>
                  </a:cubicBezTo>
                  <a:cubicBezTo>
                    <a:pt x="1627" y="2594"/>
                    <a:pt x="1692" y="2399"/>
                    <a:pt x="1627" y="2269"/>
                  </a:cubicBezTo>
                  <a:cubicBezTo>
                    <a:pt x="1529" y="2042"/>
                    <a:pt x="1432" y="1814"/>
                    <a:pt x="1334" y="1619"/>
                  </a:cubicBezTo>
                  <a:cubicBezTo>
                    <a:pt x="1106" y="1131"/>
                    <a:pt x="879" y="676"/>
                    <a:pt x="651" y="188"/>
                  </a:cubicBezTo>
                  <a:cubicBezTo>
                    <a:pt x="603" y="67"/>
                    <a:pt x="483" y="0"/>
                    <a:pt x="3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6"/>
            <p:cNvSpPr/>
            <p:nvPr/>
          </p:nvSpPr>
          <p:spPr>
            <a:xfrm>
              <a:off x="7920832" y="2001932"/>
              <a:ext cx="24658" cy="26646"/>
            </a:xfrm>
            <a:custGeom>
              <a:rect b="b" l="l" r="r" t="t"/>
              <a:pathLst>
                <a:path extrusionOk="0" h="871" w="814">
                  <a:moveTo>
                    <a:pt x="326" y="0"/>
                  </a:moveTo>
                  <a:cubicBezTo>
                    <a:pt x="282" y="0"/>
                    <a:pt x="238" y="8"/>
                    <a:pt x="196" y="25"/>
                  </a:cubicBezTo>
                  <a:cubicBezTo>
                    <a:pt x="66" y="90"/>
                    <a:pt x="1" y="285"/>
                    <a:pt x="66" y="448"/>
                  </a:cubicBezTo>
                  <a:lnTo>
                    <a:pt x="163" y="675"/>
                  </a:lnTo>
                  <a:cubicBezTo>
                    <a:pt x="229" y="806"/>
                    <a:pt x="326" y="871"/>
                    <a:pt x="456" y="871"/>
                  </a:cubicBezTo>
                  <a:cubicBezTo>
                    <a:pt x="489" y="871"/>
                    <a:pt x="554" y="838"/>
                    <a:pt x="586" y="838"/>
                  </a:cubicBezTo>
                  <a:cubicBezTo>
                    <a:pt x="749" y="773"/>
                    <a:pt x="814" y="578"/>
                    <a:pt x="716" y="415"/>
                  </a:cubicBezTo>
                  <a:lnTo>
                    <a:pt x="619" y="188"/>
                  </a:lnTo>
                  <a:cubicBezTo>
                    <a:pt x="571" y="67"/>
                    <a:pt x="451" y="0"/>
                    <a:pt x="3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6"/>
            <p:cNvSpPr/>
            <p:nvPr/>
          </p:nvSpPr>
          <p:spPr>
            <a:xfrm>
              <a:off x="7426347" y="1549031"/>
              <a:ext cx="600912" cy="600898"/>
            </a:xfrm>
            <a:custGeom>
              <a:rect b="b" l="l" r="r" t="t"/>
              <a:pathLst>
                <a:path extrusionOk="0" h="19642" w="19837">
                  <a:moveTo>
                    <a:pt x="4130" y="0"/>
                  </a:moveTo>
                  <a:cubicBezTo>
                    <a:pt x="3935" y="0"/>
                    <a:pt x="3805" y="130"/>
                    <a:pt x="3805" y="293"/>
                  </a:cubicBezTo>
                  <a:lnTo>
                    <a:pt x="3805" y="5789"/>
                  </a:lnTo>
                  <a:lnTo>
                    <a:pt x="1951" y="5789"/>
                  </a:lnTo>
                  <a:cubicBezTo>
                    <a:pt x="1789" y="5789"/>
                    <a:pt x="1659" y="5919"/>
                    <a:pt x="1659" y="6081"/>
                  </a:cubicBezTo>
                  <a:cubicBezTo>
                    <a:pt x="1659" y="6276"/>
                    <a:pt x="1789" y="6406"/>
                    <a:pt x="1951" y="6406"/>
                  </a:cubicBezTo>
                  <a:lnTo>
                    <a:pt x="2634" y="6406"/>
                  </a:lnTo>
                  <a:lnTo>
                    <a:pt x="2634" y="8488"/>
                  </a:lnTo>
                  <a:cubicBezTo>
                    <a:pt x="2634" y="8650"/>
                    <a:pt x="2797" y="8813"/>
                    <a:pt x="2959" y="8813"/>
                  </a:cubicBezTo>
                  <a:cubicBezTo>
                    <a:pt x="3122" y="8813"/>
                    <a:pt x="3252" y="8650"/>
                    <a:pt x="3252" y="8488"/>
                  </a:cubicBezTo>
                  <a:lnTo>
                    <a:pt x="3252" y="6406"/>
                  </a:lnTo>
                  <a:lnTo>
                    <a:pt x="4976" y="6406"/>
                  </a:lnTo>
                  <a:lnTo>
                    <a:pt x="4976" y="11902"/>
                  </a:lnTo>
                  <a:cubicBezTo>
                    <a:pt x="4976" y="12032"/>
                    <a:pt x="5041" y="12162"/>
                    <a:pt x="5171" y="12195"/>
                  </a:cubicBezTo>
                  <a:cubicBezTo>
                    <a:pt x="5821" y="12390"/>
                    <a:pt x="6406" y="12780"/>
                    <a:pt x="6829" y="13268"/>
                  </a:cubicBezTo>
                  <a:cubicBezTo>
                    <a:pt x="7349" y="13918"/>
                    <a:pt x="7610" y="14699"/>
                    <a:pt x="7610" y="15544"/>
                  </a:cubicBezTo>
                  <a:cubicBezTo>
                    <a:pt x="7610" y="17463"/>
                    <a:pt x="6049" y="19024"/>
                    <a:pt x="4130" y="19024"/>
                  </a:cubicBezTo>
                  <a:cubicBezTo>
                    <a:pt x="2179" y="19024"/>
                    <a:pt x="618" y="17463"/>
                    <a:pt x="618" y="15544"/>
                  </a:cubicBezTo>
                  <a:cubicBezTo>
                    <a:pt x="618" y="14699"/>
                    <a:pt x="911" y="13886"/>
                    <a:pt x="1463" y="13268"/>
                  </a:cubicBezTo>
                  <a:cubicBezTo>
                    <a:pt x="1886" y="12748"/>
                    <a:pt x="2439" y="12390"/>
                    <a:pt x="3057" y="12195"/>
                  </a:cubicBezTo>
                  <a:cubicBezTo>
                    <a:pt x="3187" y="12162"/>
                    <a:pt x="3252" y="12032"/>
                    <a:pt x="3252" y="11902"/>
                  </a:cubicBezTo>
                  <a:lnTo>
                    <a:pt x="3252" y="9789"/>
                  </a:lnTo>
                  <a:cubicBezTo>
                    <a:pt x="3252" y="9593"/>
                    <a:pt x="3122" y="9463"/>
                    <a:pt x="2959" y="9463"/>
                  </a:cubicBezTo>
                  <a:cubicBezTo>
                    <a:pt x="2797" y="9463"/>
                    <a:pt x="2634" y="9593"/>
                    <a:pt x="2634" y="9789"/>
                  </a:cubicBezTo>
                  <a:lnTo>
                    <a:pt x="2634" y="11675"/>
                  </a:lnTo>
                  <a:cubicBezTo>
                    <a:pt x="2016" y="11935"/>
                    <a:pt x="1431" y="12325"/>
                    <a:pt x="976" y="12845"/>
                  </a:cubicBezTo>
                  <a:cubicBezTo>
                    <a:pt x="358" y="13593"/>
                    <a:pt x="0" y="14536"/>
                    <a:pt x="0" y="15544"/>
                  </a:cubicBezTo>
                  <a:cubicBezTo>
                    <a:pt x="0" y="17821"/>
                    <a:pt x="1854" y="19642"/>
                    <a:pt x="4130" y="19642"/>
                  </a:cubicBezTo>
                  <a:cubicBezTo>
                    <a:pt x="6406" y="19642"/>
                    <a:pt x="8227" y="17821"/>
                    <a:pt x="8227" y="15544"/>
                  </a:cubicBezTo>
                  <a:cubicBezTo>
                    <a:pt x="8227" y="14569"/>
                    <a:pt x="7902" y="13626"/>
                    <a:pt x="7284" y="12878"/>
                  </a:cubicBezTo>
                  <a:cubicBezTo>
                    <a:pt x="6829" y="12358"/>
                    <a:pt x="6244" y="11935"/>
                    <a:pt x="5593" y="11675"/>
                  </a:cubicBezTo>
                  <a:lnTo>
                    <a:pt x="5593" y="6406"/>
                  </a:lnTo>
                  <a:lnTo>
                    <a:pt x="6276" y="6406"/>
                  </a:lnTo>
                  <a:cubicBezTo>
                    <a:pt x="6439" y="6406"/>
                    <a:pt x="6569" y="6276"/>
                    <a:pt x="6569" y="6081"/>
                  </a:cubicBezTo>
                  <a:cubicBezTo>
                    <a:pt x="6569" y="5919"/>
                    <a:pt x="6439" y="5789"/>
                    <a:pt x="6276" y="5789"/>
                  </a:cubicBezTo>
                  <a:lnTo>
                    <a:pt x="4423" y="5789"/>
                  </a:lnTo>
                  <a:lnTo>
                    <a:pt x="4423" y="618"/>
                  </a:lnTo>
                  <a:lnTo>
                    <a:pt x="6504" y="618"/>
                  </a:lnTo>
                  <a:cubicBezTo>
                    <a:pt x="6569" y="716"/>
                    <a:pt x="6634" y="1008"/>
                    <a:pt x="6667" y="1203"/>
                  </a:cubicBezTo>
                  <a:cubicBezTo>
                    <a:pt x="6797" y="1756"/>
                    <a:pt x="6894" y="2276"/>
                    <a:pt x="7317" y="2276"/>
                  </a:cubicBezTo>
                  <a:cubicBezTo>
                    <a:pt x="7772" y="2276"/>
                    <a:pt x="7870" y="1756"/>
                    <a:pt x="8000" y="1203"/>
                  </a:cubicBezTo>
                  <a:cubicBezTo>
                    <a:pt x="8000" y="1106"/>
                    <a:pt x="8032" y="1008"/>
                    <a:pt x="8065" y="943"/>
                  </a:cubicBezTo>
                  <a:cubicBezTo>
                    <a:pt x="8065" y="1008"/>
                    <a:pt x="8097" y="1106"/>
                    <a:pt x="8097" y="1203"/>
                  </a:cubicBezTo>
                  <a:cubicBezTo>
                    <a:pt x="8227" y="1756"/>
                    <a:pt x="8358" y="2276"/>
                    <a:pt x="8780" y="2276"/>
                  </a:cubicBezTo>
                  <a:cubicBezTo>
                    <a:pt x="9203" y="2276"/>
                    <a:pt x="9333" y="1756"/>
                    <a:pt x="9431" y="1203"/>
                  </a:cubicBezTo>
                  <a:cubicBezTo>
                    <a:pt x="9463" y="1106"/>
                    <a:pt x="9496" y="1008"/>
                    <a:pt x="9496" y="943"/>
                  </a:cubicBezTo>
                  <a:cubicBezTo>
                    <a:pt x="9528" y="1008"/>
                    <a:pt x="9528" y="1106"/>
                    <a:pt x="9561" y="1203"/>
                  </a:cubicBezTo>
                  <a:cubicBezTo>
                    <a:pt x="9691" y="1756"/>
                    <a:pt x="9788" y="2276"/>
                    <a:pt x="10211" y="2276"/>
                  </a:cubicBezTo>
                  <a:cubicBezTo>
                    <a:pt x="10666" y="2276"/>
                    <a:pt x="10764" y="1756"/>
                    <a:pt x="10894" y="1203"/>
                  </a:cubicBezTo>
                  <a:cubicBezTo>
                    <a:pt x="10894" y="1106"/>
                    <a:pt x="10927" y="1008"/>
                    <a:pt x="10959" y="943"/>
                  </a:cubicBezTo>
                  <a:cubicBezTo>
                    <a:pt x="10959" y="1008"/>
                    <a:pt x="10992" y="1106"/>
                    <a:pt x="10992" y="1203"/>
                  </a:cubicBezTo>
                  <a:cubicBezTo>
                    <a:pt x="11122" y="1756"/>
                    <a:pt x="11252" y="2276"/>
                    <a:pt x="11675" y="2276"/>
                  </a:cubicBezTo>
                  <a:cubicBezTo>
                    <a:pt x="12097" y="2276"/>
                    <a:pt x="12227" y="1756"/>
                    <a:pt x="12325" y="1203"/>
                  </a:cubicBezTo>
                  <a:cubicBezTo>
                    <a:pt x="12390" y="1008"/>
                    <a:pt x="12455" y="716"/>
                    <a:pt x="12488" y="618"/>
                  </a:cubicBezTo>
                  <a:lnTo>
                    <a:pt x="14569" y="618"/>
                  </a:lnTo>
                  <a:lnTo>
                    <a:pt x="14569" y="5789"/>
                  </a:lnTo>
                  <a:lnTo>
                    <a:pt x="12878" y="5789"/>
                  </a:lnTo>
                  <a:cubicBezTo>
                    <a:pt x="12715" y="5789"/>
                    <a:pt x="12585" y="5919"/>
                    <a:pt x="12585" y="6081"/>
                  </a:cubicBezTo>
                  <a:cubicBezTo>
                    <a:pt x="12585" y="6244"/>
                    <a:pt x="12715" y="6406"/>
                    <a:pt x="12878" y="6406"/>
                  </a:cubicBezTo>
                  <a:lnTo>
                    <a:pt x="13398" y="6406"/>
                  </a:lnTo>
                  <a:lnTo>
                    <a:pt x="13398" y="11967"/>
                  </a:lnTo>
                  <a:lnTo>
                    <a:pt x="9951" y="19187"/>
                  </a:lnTo>
                  <a:cubicBezTo>
                    <a:pt x="9919" y="19284"/>
                    <a:pt x="9919" y="19414"/>
                    <a:pt x="9984" y="19512"/>
                  </a:cubicBezTo>
                  <a:cubicBezTo>
                    <a:pt x="10049" y="19577"/>
                    <a:pt x="10146" y="19642"/>
                    <a:pt x="10244" y="19642"/>
                  </a:cubicBezTo>
                  <a:lnTo>
                    <a:pt x="19512" y="19642"/>
                  </a:lnTo>
                  <a:cubicBezTo>
                    <a:pt x="19609" y="19642"/>
                    <a:pt x="19739" y="19609"/>
                    <a:pt x="19772" y="19512"/>
                  </a:cubicBezTo>
                  <a:cubicBezTo>
                    <a:pt x="19837" y="19414"/>
                    <a:pt x="19837" y="19317"/>
                    <a:pt x="19804" y="19219"/>
                  </a:cubicBezTo>
                  <a:lnTo>
                    <a:pt x="16357" y="12000"/>
                  </a:lnTo>
                  <a:lnTo>
                    <a:pt x="16357" y="9951"/>
                  </a:lnTo>
                  <a:cubicBezTo>
                    <a:pt x="16357" y="9789"/>
                    <a:pt x="16227" y="9626"/>
                    <a:pt x="16032" y="9626"/>
                  </a:cubicBezTo>
                  <a:cubicBezTo>
                    <a:pt x="15870" y="9626"/>
                    <a:pt x="15740" y="9789"/>
                    <a:pt x="15740" y="9951"/>
                  </a:cubicBezTo>
                  <a:lnTo>
                    <a:pt x="15740" y="12065"/>
                  </a:lnTo>
                  <a:cubicBezTo>
                    <a:pt x="15740" y="12097"/>
                    <a:pt x="15740" y="12162"/>
                    <a:pt x="15772" y="12195"/>
                  </a:cubicBezTo>
                  <a:lnTo>
                    <a:pt x="19024" y="19024"/>
                  </a:lnTo>
                  <a:lnTo>
                    <a:pt x="10732" y="19024"/>
                  </a:lnTo>
                  <a:lnTo>
                    <a:pt x="14016" y="12195"/>
                  </a:lnTo>
                  <a:cubicBezTo>
                    <a:pt x="14016" y="12162"/>
                    <a:pt x="14049" y="12097"/>
                    <a:pt x="14049" y="12065"/>
                  </a:cubicBezTo>
                  <a:lnTo>
                    <a:pt x="14049" y="6406"/>
                  </a:lnTo>
                  <a:lnTo>
                    <a:pt x="15740" y="6406"/>
                  </a:lnTo>
                  <a:lnTo>
                    <a:pt x="15740" y="8585"/>
                  </a:lnTo>
                  <a:cubicBezTo>
                    <a:pt x="15740" y="8748"/>
                    <a:pt x="15870" y="8878"/>
                    <a:pt x="16032" y="8878"/>
                  </a:cubicBezTo>
                  <a:cubicBezTo>
                    <a:pt x="16227" y="8878"/>
                    <a:pt x="16357" y="8748"/>
                    <a:pt x="16357" y="8585"/>
                  </a:cubicBezTo>
                  <a:lnTo>
                    <a:pt x="16357" y="6406"/>
                  </a:lnTo>
                  <a:lnTo>
                    <a:pt x="16878" y="6406"/>
                  </a:lnTo>
                  <a:cubicBezTo>
                    <a:pt x="17040" y="6406"/>
                    <a:pt x="17170" y="6276"/>
                    <a:pt x="17170" y="6081"/>
                  </a:cubicBezTo>
                  <a:cubicBezTo>
                    <a:pt x="17170" y="5919"/>
                    <a:pt x="17040" y="5789"/>
                    <a:pt x="16878" y="5789"/>
                  </a:cubicBezTo>
                  <a:lnTo>
                    <a:pt x="15187" y="5789"/>
                  </a:lnTo>
                  <a:lnTo>
                    <a:pt x="15187" y="293"/>
                  </a:lnTo>
                  <a:cubicBezTo>
                    <a:pt x="15187" y="130"/>
                    <a:pt x="15057" y="0"/>
                    <a:pt x="14894" y="0"/>
                  </a:cubicBezTo>
                  <a:lnTo>
                    <a:pt x="12390" y="0"/>
                  </a:lnTo>
                  <a:cubicBezTo>
                    <a:pt x="11967" y="0"/>
                    <a:pt x="11870" y="520"/>
                    <a:pt x="11740" y="1073"/>
                  </a:cubicBezTo>
                  <a:cubicBezTo>
                    <a:pt x="11707" y="1138"/>
                    <a:pt x="11707" y="1236"/>
                    <a:pt x="11675" y="1333"/>
                  </a:cubicBezTo>
                  <a:cubicBezTo>
                    <a:pt x="11642" y="1236"/>
                    <a:pt x="11642" y="1138"/>
                    <a:pt x="11610" y="1073"/>
                  </a:cubicBezTo>
                  <a:cubicBezTo>
                    <a:pt x="11479" y="520"/>
                    <a:pt x="11382" y="0"/>
                    <a:pt x="10959" y="0"/>
                  </a:cubicBezTo>
                  <a:cubicBezTo>
                    <a:pt x="10504" y="0"/>
                    <a:pt x="10406" y="520"/>
                    <a:pt x="10276" y="1073"/>
                  </a:cubicBezTo>
                  <a:cubicBezTo>
                    <a:pt x="10276" y="1138"/>
                    <a:pt x="10244" y="1236"/>
                    <a:pt x="10211" y="1333"/>
                  </a:cubicBezTo>
                  <a:cubicBezTo>
                    <a:pt x="10211" y="1236"/>
                    <a:pt x="10179" y="1138"/>
                    <a:pt x="10179" y="1073"/>
                  </a:cubicBezTo>
                  <a:cubicBezTo>
                    <a:pt x="10049" y="520"/>
                    <a:pt x="9919" y="0"/>
                    <a:pt x="9496" y="0"/>
                  </a:cubicBezTo>
                  <a:cubicBezTo>
                    <a:pt x="9073" y="0"/>
                    <a:pt x="8943" y="520"/>
                    <a:pt x="8845" y="1073"/>
                  </a:cubicBezTo>
                  <a:cubicBezTo>
                    <a:pt x="8813" y="1138"/>
                    <a:pt x="8780" y="1236"/>
                    <a:pt x="8780" y="1333"/>
                  </a:cubicBezTo>
                  <a:cubicBezTo>
                    <a:pt x="8748" y="1236"/>
                    <a:pt x="8748" y="1138"/>
                    <a:pt x="8715" y="1073"/>
                  </a:cubicBezTo>
                  <a:cubicBezTo>
                    <a:pt x="8585" y="520"/>
                    <a:pt x="8488" y="0"/>
                    <a:pt x="8065" y="0"/>
                  </a:cubicBezTo>
                  <a:cubicBezTo>
                    <a:pt x="7610" y="0"/>
                    <a:pt x="7512" y="520"/>
                    <a:pt x="7382" y="1073"/>
                  </a:cubicBezTo>
                  <a:cubicBezTo>
                    <a:pt x="7382" y="1138"/>
                    <a:pt x="7349" y="1236"/>
                    <a:pt x="7317" y="1333"/>
                  </a:cubicBezTo>
                  <a:cubicBezTo>
                    <a:pt x="7317" y="1236"/>
                    <a:pt x="7284" y="1138"/>
                    <a:pt x="7252" y="1073"/>
                  </a:cubicBezTo>
                  <a:cubicBezTo>
                    <a:pt x="7154" y="520"/>
                    <a:pt x="7024" y="0"/>
                    <a:pt x="66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3" name="Google Shape;873;p26"/>
          <p:cNvGrpSpPr/>
          <p:nvPr/>
        </p:nvGrpSpPr>
        <p:grpSpPr>
          <a:xfrm>
            <a:off x="3223163" y="1471513"/>
            <a:ext cx="593457" cy="603522"/>
            <a:chOff x="3223163" y="1547713"/>
            <a:chExt cx="593457" cy="603522"/>
          </a:xfrm>
        </p:grpSpPr>
        <p:sp>
          <p:nvSpPr>
            <p:cNvPr id="874" name="Google Shape;874;p26"/>
            <p:cNvSpPr/>
            <p:nvPr/>
          </p:nvSpPr>
          <p:spPr>
            <a:xfrm>
              <a:off x="3486246" y="1984004"/>
              <a:ext cx="92005" cy="93032"/>
            </a:xfrm>
            <a:custGeom>
              <a:rect b="b" l="l" r="r" t="t"/>
              <a:pathLst>
                <a:path extrusionOk="0" h="3058" w="3025">
                  <a:moveTo>
                    <a:pt x="1529" y="1"/>
                  </a:moveTo>
                  <a:cubicBezTo>
                    <a:pt x="683" y="1"/>
                    <a:pt x="0" y="684"/>
                    <a:pt x="0" y="1529"/>
                  </a:cubicBezTo>
                  <a:cubicBezTo>
                    <a:pt x="0" y="2375"/>
                    <a:pt x="683" y="3058"/>
                    <a:pt x="1529" y="3058"/>
                  </a:cubicBezTo>
                  <a:cubicBezTo>
                    <a:pt x="2374" y="3058"/>
                    <a:pt x="3025" y="2375"/>
                    <a:pt x="3025" y="1529"/>
                  </a:cubicBezTo>
                  <a:cubicBezTo>
                    <a:pt x="3025" y="684"/>
                    <a:pt x="2374" y="1"/>
                    <a:pt x="15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6"/>
            <p:cNvSpPr/>
            <p:nvPr/>
          </p:nvSpPr>
          <p:spPr>
            <a:xfrm>
              <a:off x="3486246" y="1989937"/>
              <a:ext cx="87078" cy="87100"/>
            </a:xfrm>
            <a:custGeom>
              <a:rect b="b" l="l" r="r" t="t"/>
              <a:pathLst>
                <a:path extrusionOk="0" h="2863" w="2863">
                  <a:moveTo>
                    <a:pt x="813" y="1"/>
                  </a:moveTo>
                  <a:cubicBezTo>
                    <a:pt x="326" y="261"/>
                    <a:pt x="0" y="749"/>
                    <a:pt x="0" y="1334"/>
                  </a:cubicBezTo>
                  <a:cubicBezTo>
                    <a:pt x="0" y="2180"/>
                    <a:pt x="683" y="2863"/>
                    <a:pt x="1529" y="2863"/>
                  </a:cubicBezTo>
                  <a:cubicBezTo>
                    <a:pt x="2114" y="2863"/>
                    <a:pt x="2602" y="2537"/>
                    <a:pt x="2862" y="2050"/>
                  </a:cubicBezTo>
                  <a:lnTo>
                    <a:pt x="2862" y="2050"/>
                  </a:lnTo>
                  <a:cubicBezTo>
                    <a:pt x="2667" y="2147"/>
                    <a:pt x="2407" y="2212"/>
                    <a:pt x="2147" y="2212"/>
                  </a:cubicBezTo>
                  <a:cubicBezTo>
                    <a:pt x="1334" y="2212"/>
                    <a:pt x="651" y="1529"/>
                    <a:pt x="651" y="684"/>
                  </a:cubicBezTo>
                  <a:cubicBezTo>
                    <a:pt x="651" y="456"/>
                    <a:pt x="716" y="196"/>
                    <a:pt x="813"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6"/>
            <p:cNvSpPr/>
            <p:nvPr/>
          </p:nvSpPr>
          <p:spPr>
            <a:xfrm>
              <a:off x="3699876" y="2067119"/>
              <a:ext cx="73239" cy="73227"/>
            </a:xfrm>
            <a:custGeom>
              <a:rect b="b" l="l" r="r" t="t"/>
              <a:pathLst>
                <a:path extrusionOk="0" h="2407" w="2408">
                  <a:moveTo>
                    <a:pt x="1204" y="0"/>
                  </a:moveTo>
                  <a:cubicBezTo>
                    <a:pt x="1009" y="0"/>
                    <a:pt x="814" y="65"/>
                    <a:pt x="651" y="130"/>
                  </a:cubicBezTo>
                  <a:cubicBezTo>
                    <a:pt x="261" y="358"/>
                    <a:pt x="1" y="748"/>
                    <a:pt x="1" y="1204"/>
                  </a:cubicBezTo>
                  <a:cubicBezTo>
                    <a:pt x="1" y="1854"/>
                    <a:pt x="554" y="2407"/>
                    <a:pt x="1204" y="2407"/>
                  </a:cubicBezTo>
                  <a:cubicBezTo>
                    <a:pt x="1887" y="2407"/>
                    <a:pt x="2407" y="1854"/>
                    <a:pt x="2407" y="1204"/>
                  </a:cubicBezTo>
                  <a:cubicBezTo>
                    <a:pt x="2407" y="521"/>
                    <a:pt x="1887" y="0"/>
                    <a:pt x="12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6"/>
            <p:cNvSpPr/>
            <p:nvPr/>
          </p:nvSpPr>
          <p:spPr>
            <a:xfrm>
              <a:off x="3699876" y="2071074"/>
              <a:ext cx="69285" cy="69272"/>
            </a:xfrm>
            <a:custGeom>
              <a:rect b="b" l="l" r="r" t="t"/>
              <a:pathLst>
                <a:path extrusionOk="0" h="2277" w="2278">
                  <a:moveTo>
                    <a:pt x="651" y="0"/>
                  </a:moveTo>
                  <a:cubicBezTo>
                    <a:pt x="261" y="228"/>
                    <a:pt x="1" y="618"/>
                    <a:pt x="1" y="1074"/>
                  </a:cubicBezTo>
                  <a:cubicBezTo>
                    <a:pt x="1" y="1724"/>
                    <a:pt x="554" y="2277"/>
                    <a:pt x="1204" y="2277"/>
                  </a:cubicBezTo>
                  <a:cubicBezTo>
                    <a:pt x="1692" y="2277"/>
                    <a:pt x="2082" y="1984"/>
                    <a:pt x="2277" y="1594"/>
                  </a:cubicBezTo>
                  <a:lnTo>
                    <a:pt x="2277" y="1594"/>
                  </a:lnTo>
                  <a:cubicBezTo>
                    <a:pt x="2147" y="1659"/>
                    <a:pt x="1952" y="1691"/>
                    <a:pt x="1757" y="1691"/>
                  </a:cubicBezTo>
                  <a:cubicBezTo>
                    <a:pt x="1106" y="1691"/>
                    <a:pt x="586" y="1171"/>
                    <a:pt x="586" y="521"/>
                  </a:cubicBezTo>
                  <a:cubicBezTo>
                    <a:pt x="586" y="326"/>
                    <a:pt x="619" y="131"/>
                    <a:pt x="684"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6"/>
            <p:cNvSpPr/>
            <p:nvPr/>
          </p:nvSpPr>
          <p:spPr>
            <a:xfrm>
              <a:off x="3709760" y="1868246"/>
              <a:ext cx="96963" cy="96987"/>
            </a:xfrm>
            <a:custGeom>
              <a:rect b="b" l="l" r="r" t="t"/>
              <a:pathLst>
                <a:path extrusionOk="0" h="3188" w="3188">
                  <a:moveTo>
                    <a:pt x="1594" y="1"/>
                  </a:moveTo>
                  <a:cubicBezTo>
                    <a:pt x="716" y="1"/>
                    <a:pt x="1" y="684"/>
                    <a:pt x="1" y="1594"/>
                  </a:cubicBezTo>
                  <a:cubicBezTo>
                    <a:pt x="1" y="2472"/>
                    <a:pt x="716" y="3188"/>
                    <a:pt x="1594" y="3188"/>
                  </a:cubicBezTo>
                  <a:cubicBezTo>
                    <a:pt x="2472" y="3188"/>
                    <a:pt x="3188" y="2472"/>
                    <a:pt x="3188" y="1594"/>
                  </a:cubicBezTo>
                  <a:cubicBezTo>
                    <a:pt x="3188" y="684"/>
                    <a:pt x="2472" y="1"/>
                    <a:pt x="15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6"/>
            <p:cNvSpPr/>
            <p:nvPr/>
          </p:nvSpPr>
          <p:spPr>
            <a:xfrm>
              <a:off x="3709760" y="1873205"/>
              <a:ext cx="92036" cy="92028"/>
            </a:xfrm>
            <a:custGeom>
              <a:rect b="b" l="l" r="r" t="t"/>
              <a:pathLst>
                <a:path extrusionOk="0" h="3025" w="3026">
                  <a:moveTo>
                    <a:pt x="846" y="1"/>
                  </a:moveTo>
                  <a:lnTo>
                    <a:pt x="846" y="1"/>
                  </a:lnTo>
                  <a:cubicBezTo>
                    <a:pt x="359" y="261"/>
                    <a:pt x="1" y="814"/>
                    <a:pt x="1" y="1431"/>
                  </a:cubicBezTo>
                  <a:cubicBezTo>
                    <a:pt x="1" y="2309"/>
                    <a:pt x="716" y="3025"/>
                    <a:pt x="1594" y="3025"/>
                  </a:cubicBezTo>
                  <a:cubicBezTo>
                    <a:pt x="2212" y="3025"/>
                    <a:pt x="2765" y="2667"/>
                    <a:pt x="3025" y="2179"/>
                  </a:cubicBezTo>
                  <a:lnTo>
                    <a:pt x="3025" y="2179"/>
                  </a:lnTo>
                  <a:cubicBezTo>
                    <a:pt x="2798" y="2277"/>
                    <a:pt x="2537" y="2342"/>
                    <a:pt x="2277" y="2342"/>
                  </a:cubicBezTo>
                  <a:cubicBezTo>
                    <a:pt x="1399" y="2342"/>
                    <a:pt x="684" y="1626"/>
                    <a:pt x="684" y="748"/>
                  </a:cubicBezTo>
                  <a:cubicBezTo>
                    <a:pt x="684" y="488"/>
                    <a:pt x="749" y="228"/>
                    <a:pt x="84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6"/>
            <p:cNvSpPr/>
            <p:nvPr/>
          </p:nvSpPr>
          <p:spPr>
            <a:xfrm>
              <a:off x="3714718" y="1556626"/>
              <a:ext cx="92005" cy="92028"/>
            </a:xfrm>
            <a:custGeom>
              <a:rect b="b" l="l" r="r" t="t"/>
              <a:pathLst>
                <a:path extrusionOk="0" h="3025" w="3025">
                  <a:moveTo>
                    <a:pt x="1529" y="0"/>
                  </a:moveTo>
                  <a:cubicBezTo>
                    <a:pt x="683" y="0"/>
                    <a:pt x="0" y="683"/>
                    <a:pt x="0" y="1529"/>
                  </a:cubicBezTo>
                  <a:cubicBezTo>
                    <a:pt x="0" y="2374"/>
                    <a:pt x="683" y="3025"/>
                    <a:pt x="1529" y="3025"/>
                  </a:cubicBezTo>
                  <a:cubicBezTo>
                    <a:pt x="2374" y="3025"/>
                    <a:pt x="3025" y="2374"/>
                    <a:pt x="3025" y="1529"/>
                  </a:cubicBezTo>
                  <a:cubicBezTo>
                    <a:pt x="3025" y="683"/>
                    <a:pt x="2374" y="0"/>
                    <a:pt x="15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6"/>
            <p:cNvSpPr/>
            <p:nvPr/>
          </p:nvSpPr>
          <p:spPr>
            <a:xfrm>
              <a:off x="3714718" y="1561555"/>
              <a:ext cx="88051" cy="87100"/>
            </a:xfrm>
            <a:custGeom>
              <a:rect b="b" l="l" r="r" t="t"/>
              <a:pathLst>
                <a:path extrusionOk="0" h="2863" w="2895">
                  <a:moveTo>
                    <a:pt x="846" y="1"/>
                  </a:moveTo>
                  <a:cubicBezTo>
                    <a:pt x="358" y="261"/>
                    <a:pt x="0" y="781"/>
                    <a:pt x="0" y="1367"/>
                  </a:cubicBezTo>
                  <a:cubicBezTo>
                    <a:pt x="0" y="2212"/>
                    <a:pt x="683" y="2863"/>
                    <a:pt x="1529" y="2863"/>
                  </a:cubicBezTo>
                  <a:cubicBezTo>
                    <a:pt x="2114" y="2863"/>
                    <a:pt x="2635" y="2537"/>
                    <a:pt x="2895" y="2050"/>
                  </a:cubicBezTo>
                  <a:lnTo>
                    <a:pt x="2895" y="2050"/>
                  </a:lnTo>
                  <a:cubicBezTo>
                    <a:pt x="2667" y="2147"/>
                    <a:pt x="2439" y="2212"/>
                    <a:pt x="2212" y="2212"/>
                  </a:cubicBezTo>
                  <a:cubicBezTo>
                    <a:pt x="1366" y="2212"/>
                    <a:pt x="683" y="1529"/>
                    <a:pt x="683" y="684"/>
                  </a:cubicBezTo>
                  <a:cubicBezTo>
                    <a:pt x="683" y="424"/>
                    <a:pt x="748" y="196"/>
                    <a:pt x="84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6"/>
            <p:cNvSpPr/>
            <p:nvPr/>
          </p:nvSpPr>
          <p:spPr>
            <a:xfrm>
              <a:off x="3287428" y="1600161"/>
              <a:ext cx="87078" cy="88073"/>
            </a:xfrm>
            <a:custGeom>
              <a:rect b="b" l="l" r="r" t="t"/>
              <a:pathLst>
                <a:path extrusionOk="0" h="2895" w="2863">
                  <a:moveTo>
                    <a:pt x="1432" y="0"/>
                  </a:moveTo>
                  <a:cubicBezTo>
                    <a:pt x="651" y="0"/>
                    <a:pt x="1" y="651"/>
                    <a:pt x="1" y="1464"/>
                  </a:cubicBezTo>
                  <a:cubicBezTo>
                    <a:pt x="1" y="2244"/>
                    <a:pt x="651" y="2894"/>
                    <a:pt x="1432" y="2894"/>
                  </a:cubicBezTo>
                  <a:cubicBezTo>
                    <a:pt x="2245" y="2894"/>
                    <a:pt x="2863" y="2244"/>
                    <a:pt x="2863" y="1464"/>
                  </a:cubicBezTo>
                  <a:cubicBezTo>
                    <a:pt x="2863" y="651"/>
                    <a:pt x="2245" y="0"/>
                    <a:pt x="14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6"/>
            <p:cNvSpPr/>
            <p:nvPr/>
          </p:nvSpPr>
          <p:spPr>
            <a:xfrm>
              <a:off x="3287428" y="1605090"/>
              <a:ext cx="83124" cy="83145"/>
            </a:xfrm>
            <a:custGeom>
              <a:rect b="b" l="l" r="r" t="t"/>
              <a:pathLst>
                <a:path extrusionOk="0" h="2733" w="2733">
                  <a:moveTo>
                    <a:pt x="781" y="1"/>
                  </a:moveTo>
                  <a:cubicBezTo>
                    <a:pt x="326" y="228"/>
                    <a:pt x="1" y="716"/>
                    <a:pt x="1" y="1269"/>
                  </a:cubicBezTo>
                  <a:cubicBezTo>
                    <a:pt x="1" y="2082"/>
                    <a:pt x="651" y="2732"/>
                    <a:pt x="1432" y="2732"/>
                  </a:cubicBezTo>
                  <a:cubicBezTo>
                    <a:pt x="1985" y="2732"/>
                    <a:pt x="2472" y="2407"/>
                    <a:pt x="2733" y="1919"/>
                  </a:cubicBezTo>
                  <a:lnTo>
                    <a:pt x="2733" y="1919"/>
                  </a:lnTo>
                  <a:cubicBezTo>
                    <a:pt x="2538" y="2017"/>
                    <a:pt x="2310" y="2082"/>
                    <a:pt x="2082" y="2082"/>
                  </a:cubicBezTo>
                  <a:cubicBezTo>
                    <a:pt x="1269" y="2082"/>
                    <a:pt x="651" y="1432"/>
                    <a:pt x="651" y="651"/>
                  </a:cubicBezTo>
                  <a:cubicBezTo>
                    <a:pt x="651" y="423"/>
                    <a:pt x="684" y="196"/>
                    <a:pt x="78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6"/>
            <p:cNvSpPr/>
            <p:nvPr/>
          </p:nvSpPr>
          <p:spPr>
            <a:xfrm>
              <a:off x="3496130" y="1576401"/>
              <a:ext cx="58397" cy="58411"/>
            </a:xfrm>
            <a:custGeom>
              <a:rect b="b" l="l" r="r" t="t"/>
              <a:pathLst>
                <a:path extrusionOk="0" h="1920" w="1920">
                  <a:moveTo>
                    <a:pt x="976" y="1"/>
                  </a:moveTo>
                  <a:cubicBezTo>
                    <a:pt x="423" y="1"/>
                    <a:pt x="1" y="423"/>
                    <a:pt x="1" y="944"/>
                  </a:cubicBezTo>
                  <a:cubicBezTo>
                    <a:pt x="1" y="1497"/>
                    <a:pt x="423" y="1919"/>
                    <a:pt x="976" y="1919"/>
                  </a:cubicBezTo>
                  <a:cubicBezTo>
                    <a:pt x="1497" y="1919"/>
                    <a:pt x="1919" y="1497"/>
                    <a:pt x="1919" y="944"/>
                  </a:cubicBezTo>
                  <a:cubicBezTo>
                    <a:pt x="1919" y="423"/>
                    <a:pt x="1497" y="1"/>
                    <a:pt x="9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6"/>
            <p:cNvSpPr/>
            <p:nvPr/>
          </p:nvSpPr>
          <p:spPr>
            <a:xfrm>
              <a:off x="3496130" y="1576401"/>
              <a:ext cx="54443" cy="58411"/>
            </a:xfrm>
            <a:custGeom>
              <a:rect b="b" l="l" r="r" t="t"/>
              <a:pathLst>
                <a:path extrusionOk="0" h="1920" w="1790">
                  <a:moveTo>
                    <a:pt x="749" y="1"/>
                  </a:moveTo>
                  <a:lnTo>
                    <a:pt x="749" y="1"/>
                  </a:lnTo>
                  <a:cubicBezTo>
                    <a:pt x="326" y="98"/>
                    <a:pt x="1" y="488"/>
                    <a:pt x="1" y="944"/>
                  </a:cubicBezTo>
                  <a:cubicBezTo>
                    <a:pt x="1" y="1464"/>
                    <a:pt x="423" y="1919"/>
                    <a:pt x="976" y="1919"/>
                  </a:cubicBezTo>
                  <a:cubicBezTo>
                    <a:pt x="1334" y="1919"/>
                    <a:pt x="1627" y="1692"/>
                    <a:pt x="1789" y="1399"/>
                  </a:cubicBezTo>
                  <a:lnTo>
                    <a:pt x="1789" y="1399"/>
                  </a:lnTo>
                  <a:cubicBezTo>
                    <a:pt x="1724" y="1432"/>
                    <a:pt x="1659" y="1432"/>
                    <a:pt x="1594" y="1432"/>
                  </a:cubicBezTo>
                  <a:cubicBezTo>
                    <a:pt x="1074" y="1432"/>
                    <a:pt x="651" y="1009"/>
                    <a:pt x="651" y="488"/>
                  </a:cubicBezTo>
                  <a:cubicBezTo>
                    <a:pt x="651" y="293"/>
                    <a:pt x="684" y="163"/>
                    <a:pt x="74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6"/>
            <p:cNvSpPr/>
            <p:nvPr/>
          </p:nvSpPr>
          <p:spPr>
            <a:xfrm>
              <a:off x="3238978" y="1795049"/>
              <a:ext cx="82121" cy="82141"/>
            </a:xfrm>
            <a:custGeom>
              <a:rect b="b" l="l" r="r" t="t"/>
              <a:pathLst>
                <a:path extrusionOk="0" h="2700" w="2700">
                  <a:moveTo>
                    <a:pt x="1366" y="0"/>
                  </a:moveTo>
                  <a:cubicBezTo>
                    <a:pt x="586" y="0"/>
                    <a:pt x="1" y="586"/>
                    <a:pt x="1" y="1334"/>
                  </a:cubicBezTo>
                  <a:cubicBezTo>
                    <a:pt x="1" y="2114"/>
                    <a:pt x="586" y="2700"/>
                    <a:pt x="1366" y="2700"/>
                  </a:cubicBezTo>
                  <a:cubicBezTo>
                    <a:pt x="2114" y="2700"/>
                    <a:pt x="2700" y="2114"/>
                    <a:pt x="2700" y="1334"/>
                  </a:cubicBezTo>
                  <a:cubicBezTo>
                    <a:pt x="2700" y="586"/>
                    <a:pt x="2114" y="0"/>
                    <a:pt x="13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6"/>
            <p:cNvSpPr/>
            <p:nvPr/>
          </p:nvSpPr>
          <p:spPr>
            <a:xfrm>
              <a:off x="3238978" y="1799004"/>
              <a:ext cx="78167" cy="78186"/>
            </a:xfrm>
            <a:custGeom>
              <a:rect b="b" l="l" r="r" t="t"/>
              <a:pathLst>
                <a:path extrusionOk="0" h="2570" w="2570">
                  <a:moveTo>
                    <a:pt x="781" y="1"/>
                  </a:moveTo>
                  <a:lnTo>
                    <a:pt x="781" y="1"/>
                  </a:lnTo>
                  <a:cubicBezTo>
                    <a:pt x="293" y="228"/>
                    <a:pt x="1" y="683"/>
                    <a:pt x="1" y="1236"/>
                  </a:cubicBezTo>
                  <a:cubicBezTo>
                    <a:pt x="1" y="1984"/>
                    <a:pt x="586" y="2570"/>
                    <a:pt x="1334" y="2570"/>
                  </a:cubicBezTo>
                  <a:cubicBezTo>
                    <a:pt x="1887" y="2570"/>
                    <a:pt x="2374" y="2277"/>
                    <a:pt x="2570" y="1822"/>
                  </a:cubicBezTo>
                  <a:lnTo>
                    <a:pt x="2570" y="1822"/>
                  </a:lnTo>
                  <a:cubicBezTo>
                    <a:pt x="2407" y="1887"/>
                    <a:pt x="2212" y="1952"/>
                    <a:pt x="1984" y="1952"/>
                  </a:cubicBezTo>
                  <a:cubicBezTo>
                    <a:pt x="1236" y="1952"/>
                    <a:pt x="618" y="1334"/>
                    <a:pt x="618" y="586"/>
                  </a:cubicBezTo>
                  <a:cubicBezTo>
                    <a:pt x="618" y="358"/>
                    <a:pt x="683" y="163"/>
                    <a:pt x="78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6"/>
            <p:cNvSpPr/>
            <p:nvPr/>
          </p:nvSpPr>
          <p:spPr>
            <a:xfrm>
              <a:off x="3232043" y="2020603"/>
              <a:ext cx="121690" cy="121720"/>
            </a:xfrm>
            <a:custGeom>
              <a:rect b="b" l="l" r="r" t="t"/>
              <a:pathLst>
                <a:path extrusionOk="0" h="4001" w="4001">
                  <a:moveTo>
                    <a:pt x="1985" y="1"/>
                  </a:moveTo>
                  <a:cubicBezTo>
                    <a:pt x="879" y="1"/>
                    <a:pt x="1" y="879"/>
                    <a:pt x="1" y="1985"/>
                  </a:cubicBezTo>
                  <a:cubicBezTo>
                    <a:pt x="1" y="3090"/>
                    <a:pt x="879" y="4001"/>
                    <a:pt x="1985" y="4001"/>
                  </a:cubicBezTo>
                  <a:cubicBezTo>
                    <a:pt x="3090" y="4001"/>
                    <a:pt x="4001" y="3090"/>
                    <a:pt x="4001" y="1985"/>
                  </a:cubicBezTo>
                  <a:cubicBezTo>
                    <a:pt x="4001" y="879"/>
                    <a:pt x="3090" y="1"/>
                    <a:pt x="19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6"/>
            <p:cNvSpPr/>
            <p:nvPr/>
          </p:nvSpPr>
          <p:spPr>
            <a:xfrm>
              <a:off x="3232043" y="2025562"/>
              <a:ext cx="110832" cy="116762"/>
            </a:xfrm>
            <a:custGeom>
              <a:rect b="b" l="l" r="r" t="t"/>
              <a:pathLst>
                <a:path extrusionOk="0" h="3838" w="3644">
                  <a:moveTo>
                    <a:pt x="1204" y="1"/>
                  </a:moveTo>
                  <a:lnTo>
                    <a:pt x="1204" y="1"/>
                  </a:lnTo>
                  <a:cubicBezTo>
                    <a:pt x="489" y="293"/>
                    <a:pt x="1" y="1009"/>
                    <a:pt x="1" y="1822"/>
                  </a:cubicBezTo>
                  <a:cubicBezTo>
                    <a:pt x="1" y="2927"/>
                    <a:pt x="879" y="3838"/>
                    <a:pt x="1985" y="3838"/>
                  </a:cubicBezTo>
                  <a:cubicBezTo>
                    <a:pt x="2668" y="3838"/>
                    <a:pt x="3285" y="3480"/>
                    <a:pt x="3643" y="2960"/>
                  </a:cubicBezTo>
                  <a:lnTo>
                    <a:pt x="3643" y="2960"/>
                  </a:lnTo>
                  <a:cubicBezTo>
                    <a:pt x="3383" y="3057"/>
                    <a:pt x="3123" y="3122"/>
                    <a:pt x="2863" y="3122"/>
                  </a:cubicBezTo>
                  <a:cubicBezTo>
                    <a:pt x="1757" y="3122"/>
                    <a:pt x="846" y="2212"/>
                    <a:pt x="846" y="1139"/>
                  </a:cubicBezTo>
                  <a:cubicBezTo>
                    <a:pt x="846" y="716"/>
                    <a:pt x="976" y="326"/>
                    <a:pt x="1204"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6"/>
            <p:cNvSpPr/>
            <p:nvPr/>
          </p:nvSpPr>
          <p:spPr>
            <a:xfrm>
              <a:off x="3452608" y="1775274"/>
              <a:ext cx="135529" cy="136536"/>
            </a:xfrm>
            <a:custGeom>
              <a:rect b="b" l="l" r="r" t="t"/>
              <a:pathLst>
                <a:path extrusionOk="0" h="4488" w="4456">
                  <a:moveTo>
                    <a:pt x="2245" y="0"/>
                  </a:moveTo>
                  <a:cubicBezTo>
                    <a:pt x="1009" y="0"/>
                    <a:pt x="1" y="1008"/>
                    <a:pt x="1" y="2244"/>
                  </a:cubicBezTo>
                  <a:cubicBezTo>
                    <a:pt x="1" y="3480"/>
                    <a:pt x="1009" y="4488"/>
                    <a:pt x="2245" y="4488"/>
                  </a:cubicBezTo>
                  <a:cubicBezTo>
                    <a:pt x="3480" y="4488"/>
                    <a:pt x="4456" y="3480"/>
                    <a:pt x="4456" y="2244"/>
                  </a:cubicBezTo>
                  <a:cubicBezTo>
                    <a:pt x="4456" y="1008"/>
                    <a:pt x="3480" y="0"/>
                    <a:pt x="22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6"/>
            <p:cNvSpPr/>
            <p:nvPr/>
          </p:nvSpPr>
          <p:spPr>
            <a:xfrm>
              <a:off x="3452608" y="1779229"/>
              <a:ext cx="114786" cy="131608"/>
            </a:xfrm>
            <a:custGeom>
              <a:rect b="b" l="l" r="r" t="t"/>
              <a:pathLst>
                <a:path extrusionOk="0" h="4326" w="3774">
                  <a:moveTo>
                    <a:pt x="1497" y="0"/>
                  </a:moveTo>
                  <a:cubicBezTo>
                    <a:pt x="619" y="293"/>
                    <a:pt x="1" y="1138"/>
                    <a:pt x="1" y="2114"/>
                  </a:cubicBezTo>
                  <a:cubicBezTo>
                    <a:pt x="1" y="3350"/>
                    <a:pt x="1009" y="4325"/>
                    <a:pt x="2245" y="4325"/>
                  </a:cubicBezTo>
                  <a:cubicBezTo>
                    <a:pt x="2830" y="4325"/>
                    <a:pt x="3350" y="4098"/>
                    <a:pt x="3773" y="3740"/>
                  </a:cubicBezTo>
                  <a:lnTo>
                    <a:pt x="3773" y="3740"/>
                  </a:lnTo>
                  <a:cubicBezTo>
                    <a:pt x="3545" y="3837"/>
                    <a:pt x="3285" y="3870"/>
                    <a:pt x="3025" y="3870"/>
                  </a:cubicBezTo>
                  <a:cubicBezTo>
                    <a:pt x="1789" y="3870"/>
                    <a:pt x="814" y="2862"/>
                    <a:pt x="814" y="1626"/>
                  </a:cubicBezTo>
                  <a:cubicBezTo>
                    <a:pt x="814" y="976"/>
                    <a:pt x="1074" y="390"/>
                    <a:pt x="1497"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6"/>
            <p:cNvSpPr/>
            <p:nvPr/>
          </p:nvSpPr>
          <p:spPr>
            <a:xfrm>
              <a:off x="3506015" y="1804936"/>
              <a:ext cx="48512" cy="48524"/>
            </a:xfrm>
            <a:custGeom>
              <a:rect b="b" l="l" r="r" t="t"/>
              <a:pathLst>
                <a:path extrusionOk="0" h="1595" w="1595">
                  <a:moveTo>
                    <a:pt x="814" y="1"/>
                  </a:moveTo>
                  <a:cubicBezTo>
                    <a:pt x="359" y="1"/>
                    <a:pt x="1" y="358"/>
                    <a:pt x="1" y="781"/>
                  </a:cubicBezTo>
                  <a:cubicBezTo>
                    <a:pt x="1" y="1236"/>
                    <a:pt x="359" y="1594"/>
                    <a:pt x="814" y="1594"/>
                  </a:cubicBezTo>
                  <a:cubicBezTo>
                    <a:pt x="1237" y="1594"/>
                    <a:pt x="1594" y="1236"/>
                    <a:pt x="1594" y="781"/>
                  </a:cubicBezTo>
                  <a:cubicBezTo>
                    <a:pt x="1594" y="358"/>
                    <a:pt x="1237" y="1"/>
                    <a:pt x="814" y="1"/>
                  </a:cubicBezTo>
                  <a:close/>
                </a:path>
              </a:pathLst>
            </a:custGeom>
            <a:solidFill>
              <a:srgbClr val="F9F8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6"/>
            <p:cNvSpPr/>
            <p:nvPr/>
          </p:nvSpPr>
          <p:spPr>
            <a:xfrm>
              <a:off x="3326024" y="1619936"/>
              <a:ext cx="24758" cy="23760"/>
            </a:xfrm>
            <a:custGeom>
              <a:rect b="b" l="l" r="r" t="t"/>
              <a:pathLst>
                <a:path extrusionOk="0" h="781" w="814">
                  <a:moveTo>
                    <a:pt x="390" y="1"/>
                  </a:moveTo>
                  <a:cubicBezTo>
                    <a:pt x="195" y="1"/>
                    <a:pt x="0" y="163"/>
                    <a:pt x="0" y="391"/>
                  </a:cubicBezTo>
                  <a:cubicBezTo>
                    <a:pt x="0" y="618"/>
                    <a:pt x="195" y="781"/>
                    <a:pt x="390" y="781"/>
                  </a:cubicBezTo>
                  <a:cubicBezTo>
                    <a:pt x="618" y="781"/>
                    <a:pt x="813" y="618"/>
                    <a:pt x="813" y="391"/>
                  </a:cubicBezTo>
                  <a:cubicBezTo>
                    <a:pt x="813" y="163"/>
                    <a:pt x="618" y="1"/>
                    <a:pt x="390"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6"/>
            <p:cNvSpPr/>
            <p:nvPr/>
          </p:nvSpPr>
          <p:spPr>
            <a:xfrm>
              <a:off x="3277543" y="1813850"/>
              <a:ext cx="19831" cy="19805"/>
            </a:xfrm>
            <a:custGeom>
              <a:rect b="b" l="l" r="r" t="t"/>
              <a:pathLst>
                <a:path extrusionOk="0" h="651" w="652">
                  <a:moveTo>
                    <a:pt x="326" y="0"/>
                  </a:moveTo>
                  <a:cubicBezTo>
                    <a:pt x="131" y="0"/>
                    <a:pt x="1" y="163"/>
                    <a:pt x="1" y="326"/>
                  </a:cubicBezTo>
                  <a:cubicBezTo>
                    <a:pt x="1" y="521"/>
                    <a:pt x="131" y="651"/>
                    <a:pt x="326" y="651"/>
                  </a:cubicBezTo>
                  <a:cubicBezTo>
                    <a:pt x="489" y="651"/>
                    <a:pt x="651" y="521"/>
                    <a:pt x="651" y="326"/>
                  </a:cubicBezTo>
                  <a:cubicBezTo>
                    <a:pt x="651" y="163"/>
                    <a:pt x="489"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6"/>
            <p:cNvSpPr/>
            <p:nvPr/>
          </p:nvSpPr>
          <p:spPr>
            <a:xfrm>
              <a:off x="3520857" y="1591247"/>
              <a:ext cx="18827" cy="18832"/>
            </a:xfrm>
            <a:custGeom>
              <a:rect b="b" l="l" r="r" t="t"/>
              <a:pathLst>
                <a:path extrusionOk="0" h="619" w="619">
                  <a:moveTo>
                    <a:pt x="326" y="0"/>
                  </a:moveTo>
                  <a:cubicBezTo>
                    <a:pt x="131" y="0"/>
                    <a:pt x="1" y="131"/>
                    <a:pt x="1" y="293"/>
                  </a:cubicBezTo>
                  <a:cubicBezTo>
                    <a:pt x="1" y="488"/>
                    <a:pt x="131" y="618"/>
                    <a:pt x="326" y="618"/>
                  </a:cubicBezTo>
                  <a:cubicBezTo>
                    <a:pt x="488" y="618"/>
                    <a:pt x="619" y="488"/>
                    <a:pt x="619" y="293"/>
                  </a:cubicBezTo>
                  <a:cubicBezTo>
                    <a:pt x="619" y="131"/>
                    <a:pt x="488"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6"/>
            <p:cNvSpPr/>
            <p:nvPr/>
          </p:nvSpPr>
          <p:spPr>
            <a:xfrm>
              <a:off x="3758240" y="1576401"/>
              <a:ext cx="24758" cy="23790"/>
            </a:xfrm>
            <a:custGeom>
              <a:rect b="b" l="l" r="r" t="t"/>
              <a:pathLst>
                <a:path extrusionOk="0" h="782" w="814">
                  <a:moveTo>
                    <a:pt x="423" y="1"/>
                  </a:moveTo>
                  <a:cubicBezTo>
                    <a:pt x="195" y="1"/>
                    <a:pt x="0" y="163"/>
                    <a:pt x="0" y="391"/>
                  </a:cubicBezTo>
                  <a:cubicBezTo>
                    <a:pt x="0" y="619"/>
                    <a:pt x="195" y="781"/>
                    <a:pt x="423" y="781"/>
                  </a:cubicBezTo>
                  <a:cubicBezTo>
                    <a:pt x="618" y="781"/>
                    <a:pt x="813" y="619"/>
                    <a:pt x="813" y="391"/>
                  </a:cubicBezTo>
                  <a:cubicBezTo>
                    <a:pt x="813" y="163"/>
                    <a:pt x="618" y="1"/>
                    <a:pt x="423"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6"/>
            <p:cNvSpPr/>
            <p:nvPr/>
          </p:nvSpPr>
          <p:spPr>
            <a:xfrm>
              <a:off x="3753283" y="1892006"/>
              <a:ext cx="24758" cy="23760"/>
            </a:xfrm>
            <a:custGeom>
              <a:rect b="b" l="l" r="r" t="t"/>
              <a:pathLst>
                <a:path extrusionOk="0" h="781" w="814">
                  <a:moveTo>
                    <a:pt x="423" y="0"/>
                  </a:moveTo>
                  <a:cubicBezTo>
                    <a:pt x="196" y="0"/>
                    <a:pt x="1" y="163"/>
                    <a:pt x="1" y="391"/>
                  </a:cubicBezTo>
                  <a:cubicBezTo>
                    <a:pt x="1" y="618"/>
                    <a:pt x="196" y="781"/>
                    <a:pt x="423" y="781"/>
                  </a:cubicBezTo>
                  <a:cubicBezTo>
                    <a:pt x="619" y="781"/>
                    <a:pt x="814" y="618"/>
                    <a:pt x="814" y="391"/>
                  </a:cubicBezTo>
                  <a:cubicBezTo>
                    <a:pt x="814" y="163"/>
                    <a:pt x="619" y="0"/>
                    <a:pt x="423"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6"/>
            <p:cNvSpPr/>
            <p:nvPr/>
          </p:nvSpPr>
          <p:spPr>
            <a:xfrm>
              <a:off x="3534696" y="2008738"/>
              <a:ext cx="19831" cy="19835"/>
            </a:xfrm>
            <a:custGeom>
              <a:rect b="b" l="l" r="r" t="t"/>
              <a:pathLst>
                <a:path extrusionOk="0" h="652" w="652">
                  <a:moveTo>
                    <a:pt x="326" y="1"/>
                  </a:moveTo>
                  <a:cubicBezTo>
                    <a:pt x="164" y="1"/>
                    <a:pt x="1" y="131"/>
                    <a:pt x="1" y="326"/>
                  </a:cubicBezTo>
                  <a:cubicBezTo>
                    <a:pt x="1" y="488"/>
                    <a:pt x="164" y="651"/>
                    <a:pt x="326" y="651"/>
                  </a:cubicBezTo>
                  <a:cubicBezTo>
                    <a:pt x="521" y="651"/>
                    <a:pt x="651" y="488"/>
                    <a:pt x="651" y="326"/>
                  </a:cubicBezTo>
                  <a:cubicBezTo>
                    <a:pt x="651" y="131"/>
                    <a:pt x="521" y="1"/>
                    <a:pt x="326"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6"/>
            <p:cNvSpPr/>
            <p:nvPr/>
          </p:nvSpPr>
          <p:spPr>
            <a:xfrm>
              <a:off x="3734487" y="2085920"/>
              <a:ext cx="18827" cy="19805"/>
            </a:xfrm>
            <a:custGeom>
              <a:rect b="b" l="l" r="r" t="t"/>
              <a:pathLst>
                <a:path extrusionOk="0" h="651" w="619">
                  <a:moveTo>
                    <a:pt x="326" y="0"/>
                  </a:moveTo>
                  <a:cubicBezTo>
                    <a:pt x="131" y="0"/>
                    <a:pt x="1" y="163"/>
                    <a:pt x="1" y="325"/>
                  </a:cubicBezTo>
                  <a:cubicBezTo>
                    <a:pt x="1" y="521"/>
                    <a:pt x="131" y="651"/>
                    <a:pt x="326" y="651"/>
                  </a:cubicBezTo>
                  <a:cubicBezTo>
                    <a:pt x="489" y="651"/>
                    <a:pt x="619" y="521"/>
                    <a:pt x="619" y="325"/>
                  </a:cubicBezTo>
                  <a:cubicBezTo>
                    <a:pt x="619" y="163"/>
                    <a:pt x="489"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6"/>
            <p:cNvSpPr/>
            <p:nvPr/>
          </p:nvSpPr>
          <p:spPr>
            <a:xfrm>
              <a:off x="3292385" y="2052273"/>
              <a:ext cx="28712" cy="29723"/>
            </a:xfrm>
            <a:custGeom>
              <a:rect b="b" l="l" r="r" t="t"/>
              <a:pathLst>
                <a:path extrusionOk="0" h="977" w="944">
                  <a:moveTo>
                    <a:pt x="456" y="1"/>
                  </a:moveTo>
                  <a:cubicBezTo>
                    <a:pt x="196" y="1"/>
                    <a:pt x="1" y="228"/>
                    <a:pt x="1" y="488"/>
                  </a:cubicBezTo>
                  <a:cubicBezTo>
                    <a:pt x="1" y="749"/>
                    <a:pt x="196" y="976"/>
                    <a:pt x="456" y="976"/>
                  </a:cubicBezTo>
                  <a:cubicBezTo>
                    <a:pt x="749" y="976"/>
                    <a:pt x="944" y="749"/>
                    <a:pt x="944" y="488"/>
                  </a:cubicBezTo>
                  <a:cubicBezTo>
                    <a:pt x="944" y="228"/>
                    <a:pt x="749" y="1"/>
                    <a:pt x="456"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6"/>
            <p:cNvSpPr/>
            <p:nvPr/>
          </p:nvSpPr>
          <p:spPr>
            <a:xfrm>
              <a:off x="3632630" y="1547713"/>
              <a:ext cx="183980" cy="187007"/>
            </a:xfrm>
            <a:custGeom>
              <a:rect b="b" l="l" r="r" t="t"/>
              <a:pathLst>
                <a:path extrusionOk="0" h="6147" w="6049">
                  <a:moveTo>
                    <a:pt x="4228" y="586"/>
                  </a:moveTo>
                  <a:cubicBezTo>
                    <a:pt x="4878" y="586"/>
                    <a:pt x="5431" y="1139"/>
                    <a:pt x="5431" y="1822"/>
                  </a:cubicBezTo>
                  <a:cubicBezTo>
                    <a:pt x="5431" y="2505"/>
                    <a:pt x="4911" y="3025"/>
                    <a:pt x="4228" y="3025"/>
                  </a:cubicBezTo>
                  <a:cubicBezTo>
                    <a:pt x="3545" y="3025"/>
                    <a:pt x="2992" y="2505"/>
                    <a:pt x="2992" y="1822"/>
                  </a:cubicBezTo>
                  <a:cubicBezTo>
                    <a:pt x="2992" y="1139"/>
                    <a:pt x="3545" y="586"/>
                    <a:pt x="4228" y="586"/>
                  </a:cubicBezTo>
                  <a:close/>
                  <a:moveTo>
                    <a:pt x="4228" y="1"/>
                  </a:moveTo>
                  <a:cubicBezTo>
                    <a:pt x="3220" y="1"/>
                    <a:pt x="2407" y="814"/>
                    <a:pt x="2407" y="1822"/>
                  </a:cubicBezTo>
                  <a:cubicBezTo>
                    <a:pt x="2407" y="2244"/>
                    <a:pt x="2569" y="2635"/>
                    <a:pt x="2797" y="2960"/>
                  </a:cubicBezTo>
                  <a:lnTo>
                    <a:pt x="130" y="5659"/>
                  </a:lnTo>
                  <a:cubicBezTo>
                    <a:pt x="0" y="5757"/>
                    <a:pt x="0" y="5952"/>
                    <a:pt x="130" y="6082"/>
                  </a:cubicBezTo>
                  <a:cubicBezTo>
                    <a:pt x="195" y="6114"/>
                    <a:pt x="261" y="6147"/>
                    <a:pt x="326" y="6147"/>
                  </a:cubicBezTo>
                  <a:cubicBezTo>
                    <a:pt x="423" y="6147"/>
                    <a:pt x="488" y="6114"/>
                    <a:pt x="553" y="6082"/>
                  </a:cubicBezTo>
                  <a:lnTo>
                    <a:pt x="3252" y="3350"/>
                  </a:lnTo>
                  <a:cubicBezTo>
                    <a:pt x="3545" y="3545"/>
                    <a:pt x="3870" y="3643"/>
                    <a:pt x="4228" y="3643"/>
                  </a:cubicBezTo>
                  <a:cubicBezTo>
                    <a:pt x="5236" y="3643"/>
                    <a:pt x="6049" y="2830"/>
                    <a:pt x="6049" y="1822"/>
                  </a:cubicBezTo>
                  <a:cubicBezTo>
                    <a:pt x="6049" y="814"/>
                    <a:pt x="5236" y="1"/>
                    <a:pt x="42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6"/>
            <p:cNvSpPr/>
            <p:nvPr/>
          </p:nvSpPr>
          <p:spPr>
            <a:xfrm>
              <a:off x="3223163" y="1567487"/>
              <a:ext cx="593457" cy="583747"/>
            </a:xfrm>
            <a:custGeom>
              <a:rect b="b" l="l" r="r" t="t"/>
              <a:pathLst>
                <a:path extrusionOk="0" h="19188" w="19512">
                  <a:moveTo>
                    <a:pt x="9951" y="586"/>
                  </a:moveTo>
                  <a:cubicBezTo>
                    <a:pt x="10309" y="586"/>
                    <a:pt x="10602" y="879"/>
                    <a:pt x="10602" y="1237"/>
                  </a:cubicBezTo>
                  <a:cubicBezTo>
                    <a:pt x="10602" y="1594"/>
                    <a:pt x="10309" y="1920"/>
                    <a:pt x="9951" y="1920"/>
                  </a:cubicBezTo>
                  <a:cubicBezTo>
                    <a:pt x="9561" y="1920"/>
                    <a:pt x="9268" y="1594"/>
                    <a:pt x="9268" y="1237"/>
                  </a:cubicBezTo>
                  <a:cubicBezTo>
                    <a:pt x="9268" y="879"/>
                    <a:pt x="9561" y="586"/>
                    <a:pt x="9951" y="586"/>
                  </a:cubicBezTo>
                  <a:close/>
                  <a:moveTo>
                    <a:pt x="3545" y="1399"/>
                  </a:moveTo>
                  <a:cubicBezTo>
                    <a:pt x="4163" y="1399"/>
                    <a:pt x="4683" y="1887"/>
                    <a:pt x="4683" y="2538"/>
                  </a:cubicBezTo>
                  <a:cubicBezTo>
                    <a:pt x="4683" y="3155"/>
                    <a:pt x="4163" y="3676"/>
                    <a:pt x="3545" y="3676"/>
                  </a:cubicBezTo>
                  <a:cubicBezTo>
                    <a:pt x="2927" y="3676"/>
                    <a:pt x="2407" y="3155"/>
                    <a:pt x="2407" y="2538"/>
                  </a:cubicBezTo>
                  <a:cubicBezTo>
                    <a:pt x="2407" y="1887"/>
                    <a:pt x="2927" y="1399"/>
                    <a:pt x="3545" y="1399"/>
                  </a:cubicBezTo>
                  <a:close/>
                  <a:moveTo>
                    <a:pt x="9789" y="7155"/>
                  </a:moveTo>
                  <a:cubicBezTo>
                    <a:pt x="10862" y="7155"/>
                    <a:pt x="11707" y="8001"/>
                    <a:pt x="11707" y="9074"/>
                  </a:cubicBezTo>
                  <a:cubicBezTo>
                    <a:pt x="11707" y="10147"/>
                    <a:pt x="10862" y="10993"/>
                    <a:pt x="9789" y="10993"/>
                  </a:cubicBezTo>
                  <a:cubicBezTo>
                    <a:pt x="8715" y="10993"/>
                    <a:pt x="7837" y="10147"/>
                    <a:pt x="7837" y="9074"/>
                  </a:cubicBezTo>
                  <a:cubicBezTo>
                    <a:pt x="7837" y="8001"/>
                    <a:pt x="8715" y="7155"/>
                    <a:pt x="9789" y="7155"/>
                  </a:cubicBezTo>
                  <a:close/>
                  <a:moveTo>
                    <a:pt x="17593" y="10180"/>
                  </a:moveTo>
                  <a:cubicBezTo>
                    <a:pt x="18309" y="10180"/>
                    <a:pt x="18894" y="10765"/>
                    <a:pt x="18894" y="11480"/>
                  </a:cubicBezTo>
                  <a:cubicBezTo>
                    <a:pt x="18894" y="12196"/>
                    <a:pt x="18309" y="12781"/>
                    <a:pt x="17593" y="12781"/>
                  </a:cubicBezTo>
                  <a:cubicBezTo>
                    <a:pt x="16878" y="12781"/>
                    <a:pt x="16293" y="12196"/>
                    <a:pt x="16293" y="11480"/>
                  </a:cubicBezTo>
                  <a:cubicBezTo>
                    <a:pt x="16293" y="10765"/>
                    <a:pt x="16878" y="10180"/>
                    <a:pt x="17593" y="10180"/>
                  </a:cubicBezTo>
                  <a:close/>
                  <a:moveTo>
                    <a:pt x="10179" y="14017"/>
                  </a:moveTo>
                  <a:cubicBezTo>
                    <a:pt x="10862" y="14017"/>
                    <a:pt x="11382" y="14537"/>
                    <a:pt x="11382" y="15220"/>
                  </a:cubicBezTo>
                  <a:cubicBezTo>
                    <a:pt x="11382" y="15903"/>
                    <a:pt x="10862" y="16456"/>
                    <a:pt x="10179" y="16456"/>
                  </a:cubicBezTo>
                  <a:cubicBezTo>
                    <a:pt x="9496" y="16456"/>
                    <a:pt x="8943" y="15903"/>
                    <a:pt x="8943" y="15220"/>
                  </a:cubicBezTo>
                  <a:cubicBezTo>
                    <a:pt x="8943" y="14537"/>
                    <a:pt x="9496" y="14017"/>
                    <a:pt x="10179" y="14017"/>
                  </a:cubicBezTo>
                  <a:close/>
                  <a:moveTo>
                    <a:pt x="2277" y="15188"/>
                  </a:moveTo>
                  <a:cubicBezTo>
                    <a:pt x="3220" y="15188"/>
                    <a:pt x="3968" y="15936"/>
                    <a:pt x="3968" y="16879"/>
                  </a:cubicBezTo>
                  <a:cubicBezTo>
                    <a:pt x="3968" y="17822"/>
                    <a:pt x="3220" y="18570"/>
                    <a:pt x="2277" y="18570"/>
                  </a:cubicBezTo>
                  <a:cubicBezTo>
                    <a:pt x="1334" y="18570"/>
                    <a:pt x="586" y="17822"/>
                    <a:pt x="586" y="16879"/>
                  </a:cubicBezTo>
                  <a:cubicBezTo>
                    <a:pt x="586" y="15968"/>
                    <a:pt x="1334" y="15188"/>
                    <a:pt x="2277" y="15188"/>
                  </a:cubicBezTo>
                  <a:close/>
                  <a:moveTo>
                    <a:pt x="9951" y="1"/>
                  </a:moveTo>
                  <a:cubicBezTo>
                    <a:pt x="9236" y="1"/>
                    <a:pt x="8683" y="554"/>
                    <a:pt x="8683" y="1237"/>
                  </a:cubicBezTo>
                  <a:cubicBezTo>
                    <a:pt x="8683" y="1822"/>
                    <a:pt x="9073" y="2342"/>
                    <a:pt x="9626" y="2472"/>
                  </a:cubicBezTo>
                  <a:lnTo>
                    <a:pt x="9496" y="6570"/>
                  </a:lnTo>
                  <a:cubicBezTo>
                    <a:pt x="9008" y="6602"/>
                    <a:pt x="8585" y="6798"/>
                    <a:pt x="8228" y="7090"/>
                  </a:cubicBezTo>
                  <a:lnTo>
                    <a:pt x="4748" y="3773"/>
                  </a:lnTo>
                  <a:cubicBezTo>
                    <a:pt x="5073" y="3481"/>
                    <a:pt x="5301" y="3025"/>
                    <a:pt x="5301" y="2538"/>
                  </a:cubicBezTo>
                  <a:cubicBezTo>
                    <a:pt x="5301" y="1562"/>
                    <a:pt x="4520" y="814"/>
                    <a:pt x="3545" y="814"/>
                  </a:cubicBezTo>
                  <a:cubicBezTo>
                    <a:pt x="2602" y="814"/>
                    <a:pt x="1821" y="1594"/>
                    <a:pt x="1821" y="2538"/>
                  </a:cubicBezTo>
                  <a:cubicBezTo>
                    <a:pt x="1821" y="3481"/>
                    <a:pt x="2602" y="4261"/>
                    <a:pt x="3545" y="4261"/>
                  </a:cubicBezTo>
                  <a:cubicBezTo>
                    <a:pt x="3805" y="4261"/>
                    <a:pt x="4033" y="4229"/>
                    <a:pt x="4260" y="4131"/>
                  </a:cubicBezTo>
                  <a:lnTo>
                    <a:pt x="7805" y="7513"/>
                  </a:lnTo>
                  <a:cubicBezTo>
                    <a:pt x="7480" y="7903"/>
                    <a:pt x="7285" y="8391"/>
                    <a:pt x="7252" y="8944"/>
                  </a:cubicBezTo>
                  <a:cubicBezTo>
                    <a:pt x="6959" y="8911"/>
                    <a:pt x="5854" y="8911"/>
                    <a:pt x="5561" y="8879"/>
                  </a:cubicBezTo>
                  <a:cubicBezTo>
                    <a:pt x="5398" y="8879"/>
                    <a:pt x="5268" y="9009"/>
                    <a:pt x="5268" y="9171"/>
                  </a:cubicBezTo>
                  <a:cubicBezTo>
                    <a:pt x="5268" y="9334"/>
                    <a:pt x="5398" y="9464"/>
                    <a:pt x="5561" y="9497"/>
                  </a:cubicBezTo>
                  <a:cubicBezTo>
                    <a:pt x="5821" y="9497"/>
                    <a:pt x="6992" y="9529"/>
                    <a:pt x="7285" y="9529"/>
                  </a:cubicBezTo>
                  <a:cubicBezTo>
                    <a:pt x="7382" y="10017"/>
                    <a:pt x="7610" y="10472"/>
                    <a:pt x="7935" y="10830"/>
                  </a:cubicBezTo>
                  <a:lnTo>
                    <a:pt x="3675" y="15058"/>
                  </a:lnTo>
                  <a:cubicBezTo>
                    <a:pt x="3317" y="14765"/>
                    <a:pt x="2829" y="14602"/>
                    <a:pt x="2277" y="14602"/>
                  </a:cubicBezTo>
                  <a:cubicBezTo>
                    <a:pt x="1041" y="14602"/>
                    <a:pt x="0" y="15643"/>
                    <a:pt x="0" y="16911"/>
                  </a:cubicBezTo>
                  <a:cubicBezTo>
                    <a:pt x="0" y="18179"/>
                    <a:pt x="1008" y="19188"/>
                    <a:pt x="2277" y="19188"/>
                  </a:cubicBezTo>
                  <a:cubicBezTo>
                    <a:pt x="3545" y="19188"/>
                    <a:pt x="4585" y="18179"/>
                    <a:pt x="4585" y="16911"/>
                  </a:cubicBezTo>
                  <a:cubicBezTo>
                    <a:pt x="4585" y="16358"/>
                    <a:pt x="4423" y="15903"/>
                    <a:pt x="4098" y="15513"/>
                  </a:cubicBezTo>
                  <a:lnTo>
                    <a:pt x="8390" y="11220"/>
                  </a:lnTo>
                  <a:cubicBezTo>
                    <a:pt x="8715" y="11415"/>
                    <a:pt x="9106" y="11545"/>
                    <a:pt x="9496" y="11610"/>
                  </a:cubicBezTo>
                  <a:lnTo>
                    <a:pt x="9626" y="13497"/>
                  </a:lnTo>
                  <a:cubicBezTo>
                    <a:pt x="8911" y="13724"/>
                    <a:pt x="8358" y="14407"/>
                    <a:pt x="8358" y="15220"/>
                  </a:cubicBezTo>
                  <a:cubicBezTo>
                    <a:pt x="8358" y="16228"/>
                    <a:pt x="9171" y="17041"/>
                    <a:pt x="10179" y="17041"/>
                  </a:cubicBezTo>
                  <a:cubicBezTo>
                    <a:pt x="11187" y="17041"/>
                    <a:pt x="12000" y="16228"/>
                    <a:pt x="12000" y="15220"/>
                  </a:cubicBezTo>
                  <a:cubicBezTo>
                    <a:pt x="12000" y="14245"/>
                    <a:pt x="11219" y="13432"/>
                    <a:pt x="10211" y="13399"/>
                  </a:cubicBezTo>
                  <a:lnTo>
                    <a:pt x="10114" y="11578"/>
                  </a:lnTo>
                  <a:cubicBezTo>
                    <a:pt x="10472" y="11545"/>
                    <a:pt x="10829" y="11415"/>
                    <a:pt x="11154" y="11220"/>
                  </a:cubicBezTo>
                  <a:cubicBezTo>
                    <a:pt x="11447" y="11545"/>
                    <a:pt x="11740" y="11871"/>
                    <a:pt x="12032" y="12196"/>
                  </a:cubicBezTo>
                  <a:cubicBezTo>
                    <a:pt x="12102" y="12266"/>
                    <a:pt x="12191" y="12298"/>
                    <a:pt x="12278" y="12298"/>
                  </a:cubicBezTo>
                  <a:cubicBezTo>
                    <a:pt x="12353" y="12298"/>
                    <a:pt x="12427" y="12274"/>
                    <a:pt x="12488" y="12228"/>
                  </a:cubicBezTo>
                  <a:cubicBezTo>
                    <a:pt x="12585" y="12098"/>
                    <a:pt x="12585" y="11936"/>
                    <a:pt x="12488" y="11806"/>
                  </a:cubicBezTo>
                  <a:cubicBezTo>
                    <a:pt x="12195" y="11480"/>
                    <a:pt x="11902" y="11155"/>
                    <a:pt x="11610" y="10830"/>
                  </a:cubicBezTo>
                  <a:cubicBezTo>
                    <a:pt x="11837" y="10602"/>
                    <a:pt x="12000" y="10342"/>
                    <a:pt x="12130" y="10082"/>
                  </a:cubicBezTo>
                  <a:lnTo>
                    <a:pt x="15707" y="11383"/>
                  </a:lnTo>
                  <a:cubicBezTo>
                    <a:pt x="15707" y="11415"/>
                    <a:pt x="15707" y="11448"/>
                    <a:pt x="15707" y="11480"/>
                  </a:cubicBezTo>
                  <a:cubicBezTo>
                    <a:pt x="15707" y="12521"/>
                    <a:pt x="16553" y="13367"/>
                    <a:pt x="17626" y="13367"/>
                  </a:cubicBezTo>
                  <a:cubicBezTo>
                    <a:pt x="18666" y="13367"/>
                    <a:pt x="19512" y="12521"/>
                    <a:pt x="19512" y="11480"/>
                  </a:cubicBezTo>
                  <a:cubicBezTo>
                    <a:pt x="19512" y="10440"/>
                    <a:pt x="18666" y="9562"/>
                    <a:pt x="17593" y="9562"/>
                  </a:cubicBezTo>
                  <a:cubicBezTo>
                    <a:pt x="16813" y="9562"/>
                    <a:pt x="16130" y="10082"/>
                    <a:pt x="15837" y="10765"/>
                  </a:cubicBezTo>
                  <a:lnTo>
                    <a:pt x="12293" y="9497"/>
                  </a:lnTo>
                  <a:cubicBezTo>
                    <a:pt x="12293" y="9367"/>
                    <a:pt x="12325" y="9204"/>
                    <a:pt x="12325" y="9074"/>
                  </a:cubicBezTo>
                  <a:cubicBezTo>
                    <a:pt x="12325" y="8521"/>
                    <a:pt x="12130" y="8001"/>
                    <a:pt x="11837" y="7611"/>
                  </a:cubicBezTo>
                  <a:lnTo>
                    <a:pt x="13106" y="6342"/>
                  </a:lnTo>
                  <a:cubicBezTo>
                    <a:pt x="13236" y="6212"/>
                    <a:pt x="13236" y="6017"/>
                    <a:pt x="13106" y="5920"/>
                  </a:cubicBezTo>
                  <a:cubicBezTo>
                    <a:pt x="13041" y="5854"/>
                    <a:pt x="12967" y="5822"/>
                    <a:pt x="12894" y="5822"/>
                  </a:cubicBezTo>
                  <a:cubicBezTo>
                    <a:pt x="12821" y="5822"/>
                    <a:pt x="12748" y="5854"/>
                    <a:pt x="12683" y="5920"/>
                  </a:cubicBezTo>
                  <a:lnTo>
                    <a:pt x="11447" y="7155"/>
                  </a:lnTo>
                  <a:cubicBezTo>
                    <a:pt x="11057" y="6830"/>
                    <a:pt x="10602" y="6635"/>
                    <a:pt x="10081" y="6570"/>
                  </a:cubicBezTo>
                  <a:lnTo>
                    <a:pt x="10244" y="2472"/>
                  </a:lnTo>
                  <a:cubicBezTo>
                    <a:pt x="10797" y="2342"/>
                    <a:pt x="11187" y="1855"/>
                    <a:pt x="11187" y="1237"/>
                  </a:cubicBezTo>
                  <a:cubicBezTo>
                    <a:pt x="11187" y="554"/>
                    <a:pt x="10634" y="1"/>
                    <a:pt x="99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6"/>
            <p:cNvSpPr/>
            <p:nvPr/>
          </p:nvSpPr>
          <p:spPr>
            <a:xfrm>
              <a:off x="3610853" y="1952213"/>
              <a:ext cx="171145" cy="197047"/>
            </a:xfrm>
            <a:custGeom>
              <a:rect b="b" l="l" r="r" t="t"/>
              <a:pathLst>
                <a:path extrusionOk="0" h="6477" w="5627">
                  <a:moveTo>
                    <a:pt x="4131" y="4070"/>
                  </a:moveTo>
                  <a:cubicBezTo>
                    <a:pt x="4619" y="4070"/>
                    <a:pt x="5041" y="4460"/>
                    <a:pt x="5041" y="4981"/>
                  </a:cubicBezTo>
                  <a:cubicBezTo>
                    <a:pt x="5041" y="5468"/>
                    <a:pt x="4619" y="5859"/>
                    <a:pt x="4131" y="5859"/>
                  </a:cubicBezTo>
                  <a:cubicBezTo>
                    <a:pt x="3643" y="5859"/>
                    <a:pt x="3253" y="5468"/>
                    <a:pt x="3253" y="4981"/>
                  </a:cubicBezTo>
                  <a:cubicBezTo>
                    <a:pt x="3253" y="4623"/>
                    <a:pt x="3415" y="4330"/>
                    <a:pt x="3708" y="4168"/>
                  </a:cubicBezTo>
                  <a:cubicBezTo>
                    <a:pt x="3838" y="4103"/>
                    <a:pt x="4001" y="4070"/>
                    <a:pt x="4131" y="4070"/>
                  </a:cubicBezTo>
                  <a:close/>
                  <a:moveTo>
                    <a:pt x="338" y="1"/>
                  </a:moveTo>
                  <a:cubicBezTo>
                    <a:pt x="266" y="1"/>
                    <a:pt x="191" y="25"/>
                    <a:pt x="131" y="70"/>
                  </a:cubicBezTo>
                  <a:cubicBezTo>
                    <a:pt x="1" y="168"/>
                    <a:pt x="1" y="363"/>
                    <a:pt x="98" y="493"/>
                  </a:cubicBezTo>
                  <a:cubicBezTo>
                    <a:pt x="977" y="1501"/>
                    <a:pt x="1887" y="2477"/>
                    <a:pt x="2635" y="3322"/>
                  </a:cubicBezTo>
                  <a:lnTo>
                    <a:pt x="3123" y="3875"/>
                  </a:lnTo>
                  <a:cubicBezTo>
                    <a:pt x="2830" y="4168"/>
                    <a:pt x="2635" y="4558"/>
                    <a:pt x="2635" y="4981"/>
                  </a:cubicBezTo>
                  <a:cubicBezTo>
                    <a:pt x="2635" y="5794"/>
                    <a:pt x="3318" y="6476"/>
                    <a:pt x="4131" y="6476"/>
                  </a:cubicBezTo>
                  <a:cubicBezTo>
                    <a:pt x="4976" y="6476"/>
                    <a:pt x="5627" y="5794"/>
                    <a:pt x="5627" y="4981"/>
                  </a:cubicBezTo>
                  <a:cubicBezTo>
                    <a:pt x="5627" y="4135"/>
                    <a:pt x="4976" y="3485"/>
                    <a:pt x="4131" y="3485"/>
                  </a:cubicBezTo>
                  <a:cubicBezTo>
                    <a:pt x="3968" y="3485"/>
                    <a:pt x="3806" y="3517"/>
                    <a:pt x="3643" y="3550"/>
                  </a:cubicBezTo>
                  <a:cubicBezTo>
                    <a:pt x="3448" y="3355"/>
                    <a:pt x="3253" y="3159"/>
                    <a:pt x="3090" y="2932"/>
                  </a:cubicBezTo>
                  <a:cubicBezTo>
                    <a:pt x="2310" y="2086"/>
                    <a:pt x="1432" y="1111"/>
                    <a:pt x="554" y="103"/>
                  </a:cubicBezTo>
                  <a:cubicBezTo>
                    <a:pt x="501" y="33"/>
                    <a:pt x="421" y="1"/>
                    <a:pt x="3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6"/>
            <p:cNvSpPr/>
            <p:nvPr/>
          </p:nvSpPr>
          <p:spPr>
            <a:xfrm>
              <a:off x="3230067" y="1786135"/>
              <a:ext cx="134556" cy="100942"/>
            </a:xfrm>
            <a:custGeom>
              <a:rect b="b" l="l" r="r" t="t"/>
              <a:pathLst>
                <a:path extrusionOk="0" h="3318" w="4424">
                  <a:moveTo>
                    <a:pt x="1659" y="586"/>
                  </a:moveTo>
                  <a:cubicBezTo>
                    <a:pt x="2245" y="586"/>
                    <a:pt x="2700" y="1074"/>
                    <a:pt x="2700" y="1659"/>
                  </a:cubicBezTo>
                  <a:cubicBezTo>
                    <a:pt x="2700" y="2245"/>
                    <a:pt x="2212" y="2700"/>
                    <a:pt x="1659" y="2700"/>
                  </a:cubicBezTo>
                  <a:cubicBezTo>
                    <a:pt x="1074" y="2700"/>
                    <a:pt x="586" y="2212"/>
                    <a:pt x="586" y="1659"/>
                  </a:cubicBezTo>
                  <a:cubicBezTo>
                    <a:pt x="586" y="1074"/>
                    <a:pt x="1074" y="586"/>
                    <a:pt x="1659" y="586"/>
                  </a:cubicBezTo>
                  <a:close/>
                  <a:moveTo>
                    <a:pt x="1627" y="1"/>
                  </a:moveTo>
                  <a:cubicBezTo>
                    <a:pt x="716" y="1"/>
                    <a:pt x="1" y="716"/>
                    <a:pt x="1" y="1659"/>
                  </a:cubicBezTo>
                  <a:cubicBezTo>
                    <a:pt x="1" y="2570"/>
                    <a:pt x="716" y="3318"/>
                    <a:pt x="1659" y="3318"/>
                  </a:cubicBezTo>
                  <a:cubicBezTo>
                    <a:pt x="2375" y="3318"/>
                    <a:pt x="2993" y="2830"/>
                    <a:pt x="3220" y="2180"/>
                  </a:cubicBezTo>
                  <a:lnTo>
                    <a:pt x="4098" y="2212"/>
                  </a:lnTo>
                  <a:lnTo>
                    <a:pt x="4131" y="2212"/>
                  </a:lnTo>
                  <a:cubicBezTo>
                    <a:pt x="4261" y="2212"/>
                    <a:pt x="4424" y="2115"/>
                    <a:pt x="4424" y="1952"/>
                  </a:cubicBezTo>
                  <a:cubicBezTo>
                    <a:pt x="4424" y="1757"/>
                    <a:pt x="4293" y="1627"/>
                    <a:pt x="4131" y="1627"/>
                  </a:cubicBezTo>
                  <a:lnTo>
                    <a:pt x="3285" y="1594"/>
                  </a:lnTo>
                  <a:cubicBezTo>
                    <a:pt x="3285" y="716"/>
                    <a:pt x="2537" y="1"/>
                    <a:pt x="16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6"/>
            <p:cNvSpPr/>
            <p:nvPr/>
          </p:nvSpPr>
          <p:spPr>
            <a:xfrm>
              <a:off x="3497134" y="1795049"/>
              <a:ext cx="66274" cy="67295"/>
            </a:xfrm>
            <a:custGeom>
              <a:rect b="b" l="l" r="r" t="t"/>
              <a:pathLst>
                <a:path extrusionOk="0" h="2212" w="2179">
                  <a:moveTo>
                    <a:pt x="1106" y="618"/>
                  </a:moveTo>
                  <a:cubicBezTo>
                    <a:pt x="1366" y="618"/>
                    <a:pt x="1594" y="846"/>
                    <a:pt x="1594" y="1106"/>
                  </a:cubicBezTo>
                  <a:cubicBezTo>
                    <a:pt x="1594" y="1399"/>
                    <a:pt x="1366" y="1594"/>
                    <a:pt x="1106" y="1594"/>
                  </a:cubicBezTo>
                  <a:cubicBezTo>
                    <a:pt x="813" y="1594"/>
                    <a:pt x="586" y="1399"/>
                    <a:pt x="586" y="1106"/>
                  </a:cubicBezTo>
                  <a:cubicBezTo>
                    <a:pt x="586" y="846"/>
                    <a:pt x="813" y="618"/>
                    <a:pt x="1106" y="618"/>
                  </a:cubicBezTo>
                  <a:close/>
                  <a:moveTo>
                    <a:pt x="1106" y="0"/>
                  </a:moveTo>
                  <a:cubicBezTo>
                    <a:pt x="488" y="0"/>
                    <a:pt x="0" y="521"/>
                    <a:pt x="0" y="1106"/>
                  </a:cubicBezTo>
                  <a:cubicBezTo>
                    <a:pt x="0" y="1724"/>
                    <a:pt x="488" y="2212"/>
                    <a:pt x="1106" y="2212"/>
                  </a:cubicBezTo>
                  <a:cubicBezTo>
                    <a:pt x="1691" y="2212"/>
                    <a:pt x="2179" y="1724"/>
                    <a:pt x="2179" y="1106"/>
                  </a:cubicBezTo>
                  <a:cubicBezTo>
                    <a:pt x="2179" y="488"/>
                    <a:pt x="1691" y="0"/>
                    <a:pt x="1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6" name="Google Shape;906;p26"/>
          <p:cNvGrpSpPr/>
          <p:nvPr/>
        </p:nvGrpSpPr>
        <p:grpSpPr>
          <a:xfrm>
            <a:off x="1114675" y="1501700"/>
            <a:ext cx="603494" cy="543149"/>
            <a:chOff x="1143250" y="1558850"/>
            <a:chExt cx="603494" cy="543149"/>
          </a:xfrm>
        </p:grpSpPr>
        <p:sp>
          <p:nvSpPr>
            <p:cNvPr id="907" name="Google Shape;907;p26"/>
            <p:cNvSpPr/>
            <p:nvPr/>
          </p:nvSpPr>
          <p:spPr>
            <a:xfrm>
              <a:off x="1318360" y="1763026"/>
              <a:ext cx="252273" cy="252750"/>
            </a:xfrm>
            <a:custGeom>
              <a:rect b="b" l="l" r="r" t="t"/>
              <a:pathLst>
                <a:path extrusionOk="0" h="8293" w="8293">
                  <a:moveTo>
                    <a:pt x="4163" y="0"/>
                  </a:moveTo>
                  <a:cubicBezTo>
                    <a:pt x="1854" y="0"/>
                    <a:pt x="0" y="1854"/>
                    <a:pt x="0" y="4130"/>
                  </a:cubicBezTo>
                  <a:cubicBezTo>
                    <a:pt x="0" y="6406"/>
                    <a:pt x="1854" y="8293"/>
                    <a:pt x="4163" y="8293"/>
                  </a:cubicBezTo>
                  <a:cubicBezTo>
                    <a:pt x="6439" y="8293"/>
                    <a:pt x="8293" y="6406"/>
                    <a:pt x="8293" y="4130"/>
                  </a:cubicBezTo>
                  <a:cubicBezTo>
                    <a:pt x="8293" y="1854"/>
                    <a:pt x="6439" y="0"/>
                    <a:pt x="41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6"/>
            <p:cNvSpPr/>
            <p:nvPr/>
          </p:nvSpPr>
          <p:spPr>
            <a:xfrm>
              <a:off x="1153137" y="1945380"/>
              <a:ext cx="146442" cy="145743"/>
            </a:xfrm>
            <a:custGeom>
              <a:rect b="b" l="l" r="r" t="t"/>
              <a:pathLst>
                <a:path extrusionOk="0" h="4782" w="4814">
                  <a:moveTo>
                    <a:pt x="2407" y="1"/>
                  </a:moveTo>
                  <a:cubicBezTo>
                    <a:pt x="1073" y="1"/>
                    <a:pt x="0" y="1074"/>
                    <a:pt x="0" y="2375"/>
                  </a:cubicBezTo>
                  <a:cubicBezTo>
                    <a:pt x="0" y="3708"/>
                    <a:pt x="1073" y="4781"/>
                    <a:pt x="2407" y="4781"/>
                  </a:cubicBezTo>
                  <a:cubicBezTo>
                    <a:pt x="3740" y="4781"/>
                    <a:pt x="4813" y="3708"/>
                    <a:pt x="4813" y="2375"/>
                  </a:cubicBezTo>
                  <a:cubicBezTo>
                    <a:pt x="4813" y="1984"/>
                    <a:pt x="4716" y="1594"/>
                    <a:pt x="4521" y="1269"/>
                  </a:cubicBezTo>
                  <a:cubicBezTo>
                    <a:pt x="4130" y="521"/>
                    <a:pt x="3317" y="1"/>
                    <a:pt x="24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6"/>
            <p:cNvSpPr/>
            <p:nvPr/>
          </p:nvSpPr>
          <p:spPr>
            <a:xfrm>
              <a:off x="1153137" y="1956291"/>
              <a:ext cx="134578" cy="134832"/>
            </a:xfrm>
            <a:custGeom>
              <a:rect b="b" l="l" r="r" t="t"/>
              <a:pathLst>
                <a:path extrusionOk="0" h="4424" w="4424">
                  <a:moveTo>
                    <a:pt x="1139" y="0"/>
                  </a:moveTo>
                  <a:cubicBezTo>
                    <a:pt x="456" y="423"/>
                    <a:pt x="0" y="1171"/>
                    <a:pt x="0" y="2017"/>
                  </a:cubicBezTo>
                  <a:cubicBezTo>
                    <a:pt x="0" y="3350"/>
                    <a:pt x="1073" y="4423"/>
                    <a:pt x="2407" y="4423"/>
                  </a:cubicBezTo>
                  <a:cubicBezTo>
                    <a:pt x="3252" y="4423"/>
                    <a:pt x="4000" y="3968"/>
                    <a:pt x="4423" y="3317"/>
                  </a:cubicBezTo>
                  <a:lnTo>
                    <a:pt x="4423" y="3317"/>
                  </a:lnTo>
                  <a:cubicBezTo>
                    <a:pt x="4065" y="3545"/>
                    <a:pt x="3610" y="3675"/>
                    <a:pt x="3155" y="3675"/>
                  </a:cubicBezTo>
                  <a:cubicBezTo>
                    <a:pt x="1821" y="3675"/>
                    <a:pt x="748" y="2602"/>
                    <a:pt x="748" y="1301"/>
                  </a:cubicBezTo>
                  <a:cubicBezTo>
                    <a:pt x="748" y="813"/>
                    <a:pt x="878" y="391"/>
                    <a:pt x="1139"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6"/>
            <p:cNvSpPr/>
            <p:nvPr/>
          </p:nvSpPr>
          <p:spPr>
            <a:xfrm>
              <a:off x="1226333" y="1979089"/>
              <a:ext cx="39607" cy="38676"/>
            </a:xfrm>
            <a:custGeom>
              <a:rect b="b" l="l" r="r" t="t"/>
              <a:pathLst>
                <a:path extrusionOk="0" h="1269" w="1302">
                  <a:moveTo>
                    <a:pt x="651" y="0"/>
                  </a:moveTo>
                  <a:cubicBezTo>
                    <a:pt x="293" y="0"/>
                    <a:pt x="1" y="293"/>
                    <a:pt x="1" y="651"/>
                  </a:cubicBezTo>
                  <a:cubicBezTo>
                    <a:pt x="1" y="976"/>
                    <a:pt x="293" y="1269"/>
                    <a:pt x="651" y="1269"/>
                  </a:cubicBezTo>
                  <a:cubicBezTo>
                    <a:pt x="1009" y="1269"/>
                    <a:pt x="1302" y="976"/>
                    <a:pt x="1302" y="651"/>
                  </a:cubicBezTo>
                  <a:cubicBezTo>
                    <a:pt x="1302" y="293"/>
                    <a:pt x="1009" y="0"/>
                    <a:pt x="6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6"/>
            <p:cNvSpPr/>
            <p:nvPr/>
          </p:nvSpPr>
          <p:spPr>
            <a:xfrm>
              <a:off x="1590425" y="1945380"/>
              <a:ext cx="145438" cy="145743"/>
            </a:xfrm>
            <a:custGeom>
              <a:rect b="b" l="l" r="r" t="t"/>
              <a:pathLst>
                <a:path extrusionOk="0" h="4782" w="4781">
                  <a:moveTo>
                    <a:pt x="2406" y="1"/>
                  </a:moveTo>
                  <a:cubicBezTo>
                    <a:pt x="1463" y="1"/>
                    <a:pt x="683" y="489"/>
                    <a:pt x="293" y="1269"/>
                  </a:cubicBezTo>
                  <a:cubicBezTo>
                    <a:pt x="98" y="1594"/>
                    <a:pt x="0" y="1984"/>
                    <a:pt x="0" y="2375"/>
                  </a:cubicBezTo>
                  <a:cubicBezTo>
                    <a:pt x="0" y="3708"/>
                    <a:pt x="1073" y="4781"/>
                    <a:pt x="2406" y="4781"/>
                  </a:cubicBezTo>
                  <a:cubicBezTo>
                    <a:pt x="3707" y="4781"/>
                    <a:pt x="4780" y="3708"/>
                    <a:pt x="4780" y="2375"/>
                  </a:cubicBezTo>
                  <a:cubicBezTo>
                    <a:pt x="4780" y="1074"/>
                    <a:pt x="3707" y="1"/>
                    <a:pt x="24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6"/>
            <p:cNvSpPr/>
            <p:nvPr/>
          </p:nvSpPr>
          <p:spPr>
            <a:xfrm>
              <a:off x="1590425" y="1956291"/>
              <a:ext cx="134548" cy="134832"/>
            </a:xfrm>
            <a:custGeom>
              <a:rect b="b" l="l" r="r" t="t"/>
              <a:pathLst>
                <a:path extrusionOk="0" h="4424" w="4423">
                  <a:moveTo>
                    <a:pt x="1106" y="0"/>
                  </a:moveTo>
                  <a:lnTo>
                    <a:pt x="1106" y="0"/>
                  </a:lnTo>
                  <a:cubicBezTo>
                    <a:pt x="748" y="228"/>
                    <a:pt x="488" y="521"/>
                    <a:pt x="293" y="911"/>
                  </a:cubicBezTo>
                  <a:cubicBezTo>
                    <a:pt x="98" y="1236"/>
                    <a:pt x="0" y="1626"/>
                    <a:pt x="0" y="2017"/>
                  </a:cubicBezTo>
                  <a:cubicBezTo>
                    <a:pt x="0" y="3350"/>
                    <a:pt x="1073" y="4423"/>
                    <a:pt x="2406" y="4423"/>
                  </a:cubicBezTo>
                  <a:cubicBezTo>
                    <a:pt x="3252" y="4423"/>
                    <a:pt x="4000" y="3968"/>
                    <a:pt x="4423" y="3317"/>
                  </a:cubicBezTo>
                  <a:lnTo>
                    <a:pt x="4423" y="3317"/>
                  </a:lnTo>
                  <a:cubicBezTo>
                    <a:pt x="4032" y="3545"/>
                    <a:pt x="3610" y="3675"/>
                    <a:pt x="3122" y="3675"/>
                  </a:cubicBezTo>
                  <a:cubicBezTo>
                    <a:pt x="1821" y="3675"/>
                    <a:pt x="748" y="2602"/>
                    <a:pt x="748" y="1301"/>
                  </a:cubicBezTo>
                  <a:cubicBezTo>
                    <a:pt x="748" y="878"/>
                    <a:pt x="846" y="488"/>
                    <a:pt x="1008" y="163"/>
                  </a:cubicBezTo>
                  <a:cubicBezTo>
                    <a:pt x="1041" y="98"/>
                    <a:pt x="1073" y="65"/>
                    <a:pt x="110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6"/>
            <p:cNvSpPr/>
            <p:nvPr/>
          </p:nvSpPr>
          <p:spPr>
            <a:xfrm>
              <a:off x="1662617" y="1979089"/>
              <a:ext cx="39607" cy="38676"/>
            </a:xfrm>
            <a:custGeom>
              <a:rect b="b" l="l" r="r" t="t"/>
              <a:pathLst>
                <a:path extrusionOk="0" h="1269" w="1302">
                  <a:moveTo>
                    <a:pt x="651" y="0"/>
                  </a:moveTo>
                  <a:cubicBezTo>
                    <a:pt x="294" y="0"/>
                    <a:pt x="1" y="293"/>
                    <a:pt x="1" y="651"/>
                  </a:cubicBezTo>
                  <a:cubicBezTo>
                    <a:pt x="1" y="976"/>
                    <a:pt x="294" y="1269"/>
                    <a:pt x="651" y="1269"/>
                  </a:cubicBezTo>
                  <a:cubicBezTo>
                    <a:pt x="1009" y="1269"/>
                    <a:pt x="1302" y="976"/>
                    <a:pt x="1302" y="651"/>
                  </a:cubicBezTo>
                  <a:cubicBezTo>
                    <a:pt x="1302" y="293"/>
                    <a:pt x="1009" y="0"/>
                    <a:pt x="6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6"/>
            <p:cNvSpPr/>
            <p:nvPr/>
          </p:nvSpPr>
          <p:spPr>
            <a:xfrm>
              <a:off x="1371781" y="1568756"/>
              <a:ext cx="145438" cy="146719"/>
            </a:xfrm>
            <a:custGeom>
              <a:rect b="b" l="l" r="r" t="t"/>
              <a:pathLst>
                <a:path extrusionOk="0" h="4814" w="4781">
                  <a:moveTo>
                    <a:pt x="2407" y="0"/>
                  </a:moveTo>
                  <a:cubicBezTo>
                    <a:pt x="1073" y="0"/>
                    <a:pt x="0" y="1073"/>
                    <a:pt x="0" y="2407"/>
                  </a:cubicBezTo>
                  <a:cubicBezTo>
                    <a:pt x="0" y="3740"/>
                    <a:pt x="1073" y="4813"/>
                    <a:pt x="2407" y="4813"/>
                  </a:cubicBezTo>
                  <a:cubicBezTo>
                    <a:pt x="3707" y="4813"/>
                    <a:pt x="4781" y="3740"/>
                    <a:pt x="4781" y="2407"/>
                  </a:cubicBezTo>
                  <a:cubicBezTo>
                    <a:pt x="4781" y="1073"/>
                    <a:pt x="3707" y="0"/>
                    <a:pt x="24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6"/>
            <p:cNvSpPr/>
            <p:nvPr/>
          </p:nvSpPr>
          <p:spPr>
            <a:xfrm>
              <a:off x="1371781" y="1580642"/>
              <a:ext cx="134548" cy="134832"/>
            </a:xfrm>
            <a:custGeom>
              <a:rect b="b" l="l" r="r" t="t"/>
              <a:pathLst>
                <a:path extrusionOk="0" h="4424" w="4423">
                  <a:moveTo>
                    <a:pt x="1106" y="1"/>
                  </a:moveTo>
                  <a:lnTo>
                    <a:pt x="1106" y="1"/>
                  </a:lnTo>
                  <a:cubicBezTo>
                    <a:pt x="455" y="423"/>
                    <a:pt x="0" y="1171"/>
                    <a:pt x="0" y="2017"/>
                  </a:cubicBezTo>
                  <a:cubicBezTo>
                    <a:pt x="0" y="3350"/>
                    <a:pt x="1073" y="4423"/>
                    <a:pt x="2407" y="4423"/>
                  </a:cubicBezTo>
                  <a:cubicBezTo>
                    <a:pt x="3252" y="4423"/>
                    <a:pt x="4000" y="3968"/>
                    <a:pt x="4423" y="3318"/>
                  </a:cubicBezTo>
                  <a:lnTo>
                    <a:pt x="4423" y="3318"/>
                  </a:lnTo>
                  <a:cubicBezTo>
                    <a:pt x="4065" y="3545"/>
                    <a:pt x="3610" y="3675"/>
                    <a:pt x="3155" y="3675"/>
                  </a:cubicBezTo>
                  <a:cubicBezTo>
                    <a:pt x="1821" y="3675"/>
                    <a:pt x="748" y="2602"/>
                    <a:pt x="748" y="1269"/>
                  </a:cubicBezTo>
                  <a:cubicBezTo>
                    <a:pt x="748" y="814"/>
                    <a:pt x="878" y="358"/>
                    <a:pt x="110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6"/>
            <p:cNvSpPr/>
            <p:nvPr/>
          </p:nvSpPr>
          <p:spPr>
            <a:xfrm>
              <a:off x="1444977" y="1602434"/>
              <a:ext cx="38603" cy="39682"/>
            </a:xfrm>
            <a:custGeom>
              <a:rect b="b" l="l" r="r" t="t"/>
              <a:pathLst>
                <a:path extrusionOk="0" h="1302" w="1269">
                  <a:moveTo>
                    <a:pt x="651" y="1"/>
                  </a:moveTo>
                  <a:cubicBezTo>
                    <a:pt x="293" y="1"/>
                    <a:pt x="1" y="294"/>
                    <a:pt x="1" y="651"/>
                  </a:cubicBezTo>
                  <a:cubicBezTo>
                    <a:pt x="1" y="1009"/>
                    <a:pt x="293" y="1302"/>
                    <a:pt x="651" y="1302"/>
                  </a:cubicBezTo>
                  <a:cubicBezTo>
                    <a:pt x="1009" y="1302"/>
                    <a:pt x="1269" y="1009"/>
                    <a:pt x="1269" y="651"/>
                  </a:cubicBezTo>
                  <a:cubicBezTo>
                    <a:pt x="1269" y="294"/>
                    <a:pt x="1009" y="1"/>
                    <a:pt x="6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6"/>
            <p:cNvSpPr/>
            <p:nvPr/>
          </p:nvSpPr>
          <p:spPr>
            <a:xfrm>
              <a:off x="1371781" y="1816547"/>
              <a:ext cx="145438" cy="145713"/>
            </a:xfrm>
            <a:custGeom>
              <a:rect b="b" l="l" r="r" t="t"/>
              <a:pathLst>
                <a:path extrusionOk="0" h="4781" w="4781">
                  <a:moveTo>
                    <a:pt x="2407" y="0"/>
                  </a:moveTo>
                  <a:cubicBezTo>
                    <a:pt x="1073" y="0"/>
                    <a:pt x="0" y="1041"/>
                    <a:pt x="0" y="2374"/>
                  </a:cubicBezTo>
                  <a:cubicBezTo>
                    <a:pt x="0" y="3707"/>
                    <a:pt x="1073" y="4781"/>
                    <a:pt x="2407" y="4781"/>
                  </a:cubicBezTo>
                  <a:cubicBezTo>
                    <a:pt x="3707" y="4781"/>
                    <a:pt x="4781" y="3707"/>
                    <a:pt x="4781" y="2374"/>
                  </a:cubicBezTo>
                  <a:cubicBezTo>
                    <a:pt x="4781" y="1041"/>
                    <a:pt x="3707" y="0"/>
                    <a:pt x="24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6"/>
            <p:cNvSpPr/>
            <p:nvPr/>
          </p:nvSpPr>
          <p:spPr>
            <a:xfrm>
              <a:off x="1371781" y="1827428"/>
              <a:ext cx="134548" cy="134832"/>
            </a:xfrm>
            <a:custGeom>
              <a:rect b="b" l="l" r="r" t="t"/>
              <a:pathLst>
                <a:path extrusionOk="0" h="4424" w="4423">
                  <a:moveTo>
                    <a:pt x="1106" y="1"/>
                  </a:moveTo>
                  <a:lnTo>
                    <a:pt x="1106" y="1"/>
                  </a:lnTo>
                  <a:cubicBezTo>
                    <a:pt x="455" y="424"/>
                    <a:pt x="0" y="1172"/>
                    <a:pt x="0" y="2017"/>
                  </a:cubicBezTo>
                  <a:cubicBezTo>
                    <a:pt x="0" y="3350"/>
                    <a:pt x="1073" y="4424"/>
                    <a:pt x="2407" y="4424"/>
                  </a:cubicBezTo>
                  <a:cubicBezTo>
                    <a:pt x="3252" y="4424"/>
                    <a:pt x="4000" y="3968"/>
                    <a:pt x="4423" y="3318"/>
                  </a:cubicBezTo>
                  <a:lnTo>
                    <a:pt x="4423" y="3318"/>
                  </a:lnTo>
                  <a:cubicBezTo>
                    <a:pt x="4065" y="3546"/>
                    <a:pt x="3610" y="3676"/>
                    <a:pt x="3155" y="3676"/>
                  </a:cubicBezTo>
                  <a:cubicBezTo>
                    <a:pt x="1821" y="3676"/>
                    <a:pt x="748" y="2602"/>
                    <a:pt x="748" y="1302"/>
                  </a:cubicBezTo>
                  <a:cubicBezTo>
                    <a:pt x="748" y="814"/>
                    <a:pt x="878" y="391"/>
                    <a:pt x="110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6"/>
            <p:cNvSpPr/>
            <p:nvPr/>
          </p:nvSpPr>
          <p:spPr>
            <a:xfrm>
              <a:off x="1444977" y="1850226"/>
              <a:ext cx="38603" cy="38706"/>
            </a:xfrm>
            <a:custGeom>
              <a:rect b="b" l="l" r="r" t="t"/>
              <a:pathLst>
                <a:path extrusionOk="0" h="1270" w="1269">
                  <a:moveTo>
                    <a:pt x="651" y="1"/>
                  </a:moveTo>
                  <a:cubicBezTo>
                    <a:pt x="293" y="1"/>
                    <a:pt x="1" y="261"/>
                    <a:pt x="1" y="619"/>
                  </a:cubicBezTo>
                  <a:cubicBezTo>
                    <a:pt x="1" y="976"/>
                    <a:pt x="293" y="1269"/>
                    <a:pt x="651" y="1269"/>
                  </a:cubicBezTo>
                  <a:cubicBezTo>
                    <a:pt x="1009" y="1269"/>
                    <a:pt x="1269" y="976"/>
                    <a:pt x="1269" y="619"/>
                  </a:cubicBezTo>
                  <a:cubicBezTo>
                    <a:pt x="1269" y="261"/>
                    <a:pt x="1009" y="1"/>
                    <a:pt x="6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6"/>
            <p:cNvSpPr/>
            <p:nvPr/>
          </p:nvSpPr>
          <p:spPr>
            <a:xfrm>
              <a:off x="1216446" y="1968178"/>
              <a:ext cx="59380" cy="60498"/>
            </a:xfrm>
            <a:custGeom>
              <a:rect b="b" l="l" r="r" t="t"/>
              <a:pathLst>
                <a:path extrusionOk="0" h="1985" w="1952">
                  <a:moveTo>
                    <a:pt x="976" y="684"/>
                  </a:moveTo>
                  <a:cubicBezTo>
                    <a:pt x="1139" y="684"/>
                    <a:pt x="1269" y="814"/>
                    <a:pt x="1269" y="976"/>
                  </a:cubicBezTo>
                  <a:cubicBezTo>
                    <a:pt x="1269" y="1171"/>
                    <a:pt x="1139" y="1301"/>
                    <a:pt x="976" y="1301"/>
                  </a:cubicBezTo>
                  <a:cubicBezTo>
                    <a:pt x="814" y="1301"/>
                    <a:pt x="684" y="1171"/>
                    <a:pt x="684" y="976"/>
                  </a:cubicBezTo>
                  <a:cubicBezTo>
                    <a:pt x="684" y="814"/>
                    <a:pt x="814" y="684"/>
                    <a:pt x="976" y="684"/>
                  </a:cubicBezTo>
                  <a:close/>
                  <a:moveTo>
                    <a:pt x="976" y="1"/>
                  </a:moveTo>
                  <a:cubicBezTo>
                    <a:pt x="423" y="1"/>
                    <a:pt x="1" y="456"/>
                    <a:pt x="1" y="1009"/>
                  </a:cubicBezTo>
                  <a:cubicBezTo>
                    <a:pt x="1" y="1529"/>
                    <a:pt x="423" y="1984"/>
                    <a:pt x="976" y="1984"/>
                  </a:cubicBezTo>
                  <a:cubicBezTo>
                    <a:pt x="1529" y="1984"/>
                    <a:pt x="1952" y="1529"/>
                    <a:pt x="1952" y="1009"/>
                  </a:cubicBezTo>
                  <a:cubicBezTo>
                    <a:pt x="1952" y="456"/>
                    <a:pt x="1529" y="1"/>
                    <a:pt x="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6"/>
            <p:cNvSpPr/>
            <p:nvPr/>
          </p:nvSpPr>
          <p:spPr>
            <a:xfrm>
              <a:off x="1652730" y="1968178"/>
              <a:ext cx="60384" cy="60498"/>
            </a:xfrm>
            <a:custGeom>
              <a:rect b="b" l="l" r="r" t="t"/>
              <a:pathLst>
                <a:path extrusionOk="0" h="1985" w="1985">
                  <a:moveTo>
                    <a:pt x="976" y="684"/>
                  </a:moveTo>
                  <a:cubicBezTo>
                    <a:pt x="1171" y="684"/>
                    <a:pt x="1302" y="814"/>
                    <a:pt x="1302" y="976"/>
                  </a:cubicBezTo>
                  <a:cubicBezTo>
                    <a:pt x="1302" y="1171"/>
                    <a:pt x="1171" y="1301"/>
                    <a:pt x="976" y="1301"/>
                  </a:cubicBezTo>
                  <a:cubicBezTo>
                    <a:pt x="814" y="1301"/>
                    <a:pt x="684" y="1171"/>
                    <a:pt x="684" y="976"/>
                  </a:cubicBezTo>
                  <a:cubicBezTo>
                    <a:pt x="684" y="814"/>
                    <a:pt x="814" y="684"/>
                    <a:pt x="976" y="684"/>
                  </a:cubicBezTo>
                  <a:close/>
                  <a:moveTo>
                    <a:pt x="976" y="1"/>
                  </a:moveTo>
                  <a:cubicBezTo>
                    <a:pt x="456" y="1"/>
                    <a:pt x="1" y="456"/>
                    <a:pt x="1" y="1009"/>
                  </a:cubicBezTo>
                  <a:cubicBezTo>
                    <a:pt x="1" y="1529"/>
                    <a:pt x="456" y="1984"/>
                    <a:pt x="976" y="1984"/>
                  </a:cubicBezTo>
                  <a:cubicBezTo>
                    <a:pt x="1529" y="1984"/>
                    <a:pt x="1984" y="1529"/>
                    <a:pt x="1984" y="1009"/>
                  </a:cubicBezTo>
                  <a:cubicBezTo>
                    <a:pt x="1984" y="456"/>
                    <a:pt x="1529" y="1"/>
                    <a:pt x="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6"/>
            <p:cNvSpPr/>
            <p:nvPr/>
          </p:nvSpPr>
          <p:spPr>
            <a:xfrm>
              <a:off x="1434086" y="1592529"/>
              <a:ext cx="60384" cy="60498"/>
            </a:xfrm>
            <a:custGeom>
              <a:rect b="b" l="l" r="r" t="t"/>
              <a:pathLst>
                <a:path extrusionOk="0" h="1985" w="1985">
                  <a:moveTo>
                    <a:pt x="1009" y="684"/>
                  </a:moveTo>
                  <a:cubicBezTo>
                    <a:pt x="1172" y="684"/>
                    <a:pt x="1302" y="814"/>
                    <a:pt x="1302" y="976"/>
                  </a:cubicBezTo>
                  <a:cubicBezTo>
                    <a:pt x="1302" y="1139"/>
                    <a:pt x="1172" y="1302"/>
                    <a:pt x="1009" y="1302"/>
                  </a:cubicBezTo>
                  <a:cubicBezTo>
                    <a:pt x="846" y="1302"/>
                    <a:pt x="684" y="1139"/>
                    <a:pt x="684" y="976"/>
                  </a:cubicBezTo>
                  <a:cubicBezTo>
                    <a:pt x="684" y="814"/>
                    <a:pt x="846" y="684"/>
                    <a:pt x="1009" y="684"/>
                  </a:cubicBezTo>
                  <a:close/>
                  <a:moveTo>
                    <a:pt x="1009" y="1"/>
                  </a:moveTo>
                  <a:cubicBezTo>
                    <a:pt x="456" y="1"/>
                    <a:pt x="1" y="456"/>
                    <a:pt x="1" y="976"/>
                  </a:cubicBezTo>
                  <a:cubicBezTo>
                    <a:pt x="1" y="1529"/>
                    <a:pt x="456" y="1984"/>
                    <a:pt x="1009" y="1984"/>
                  </a:cubicBezTo>
                  <a:cubicBezTo>
                    <a:pt x="1529" y="1984"/>
                    <a:pt x="1985" y="1529"/>
                    <a:pt x="1985" y="976"/>
                  </a:cubicBezTo>
                  <a:cubicBezTo>
                    <a:pt x="1985" y="456"/>
                    <a:pt x="1529" y="1"/>
                    <a:pt x="10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6"/>
            <p:cNvSpPr/>
            <p:nvPr/>
          </p:nvSpPr>
          <p:spPr>
            <a:xfrm>
              <a:off x="1434086" y="1839345"/>
              <a:ext cx="60384" cy="60467"/>
            </a:xfrm>
            <a:custGeom>
              <a:rect b="b" l="l" r="r" t="t"/>
              <a:pathLst>
                <a:path extrusionOk="0" h="1984" w="1985">
                  <a:moveTo>
                    <a:pt x="1009" y="683"/>
                  </a:moveTo>
                  <a:cubicBezTo>
                    <a:pt x="1172" y="683"/>
                    <a:pt x="1302" y="813"/>
                    <a:pt x="1302" y="976"/>
                  </a:cubicBezTo>
                  <a:cubicBezTo>
                    <a:pt x="1302" y="1138"/>
                    <a:pt x="1172" y="1301"/>
                    <a:pt x="1009" y="1301"/>
                  </a:cubicBezTo>
                  <a:cubicBezTo>
                    <a:pt x="814" y="1301"/>
                    <a:pt x="684" y="1138"/>
                    <a:pt x="684" y="976"/>
                  </a:cubicBezTo>
                  <a:cubicBezTo>
                    <a:pt x="684" y="813"/>
                    <a:pt x="814" y="683"/>
                    <a:pt x="1009" y="683"/>
                  </a:cubicBezTo>
                  <a:close/>
                  <a:moveTo>
                    <a:pt x="1009" y="0"/>
                  </a:moveTo>
                  <a:cubicBezTo>
                    <a:pt x="456" y="0"/>
                    <a:pt x="1" y="455"/>
                    <a:pt x="1" y="976"/>
                  </a:cubicBezTo>
                  <a:cubicBezTo>
                    <a:pt x="1" y="1529"/>
                    <a:pt x="456" y="1984"/>
                    <a:pt x="1009" y="1984"/>
                  </a:cubicBezTo>
                  <a:cubicBezTo>
                    <a:pt x="1529" y="1984"/>
                    <a:pt x="1985" y="1529"/>
                    <a:pt x="1985" y="976"/>
                  </a:cubicBezTo>
                  <a:cubicBezTo>
                    <a:pt x="1985" y="455"/>
                    <a:pt x="1529" y="0"/>
                    <a:pt x="10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6"/>
            <p:cNvSpPr/>
            <p:nvPr/>
          </p:nvSpPr>
          <p:spPr>
            <a:xfrm>
              <a:off x="1361864" y="1805635"/>
              <a:ext cx="166245" cy="166529"/>
            </a:xfrm>
            <a:custGeom>
              <a:rect b="b" l="l" r="r" t="t"/>
              <a:pathLst>
                <a:path extrusionOk="0" h="5464" w="5465">
                  <a:moveTo>
                    <a:pt x="2733" y="683"/>
                  </a:moveTo>
                  <a:cubicBezTo>
                    <a:pt x="3871" y="683"/>
                    <a:pt x="4781" y="1594"/>
                    <a:pt x="4781" y="2732"/>
                  </a:cubicBezTo>
                  <a:cubicBezTo>
                    <a:pt x="4781" y="3870"/>
                    <a:pt x="3871" y="4781"/>
                    <a:pt x="2733" y="4781"/>
                  </a:cubicBezTo>
                  <a:cubicBezTo>
                    <a:pt x="1594" y="4781"/>
                    <a:pt x="684" y="3870"/>
                    <a:pt x="684" y="2732"/>
                  </a:cubicBezTo>
                  <a:cubicBezTo>
                    <a:pt x="684" y="1594"/>
                    <a:pt x="1594" y="683"/>
                    <a:pt x="2733" y="683"/>
                  </a:cubicBezTo>
                  <a:close/>
                  <a:moveTo>
                    <a:pt x="2733" y="0"/>
                  </a:moveTo>
                  <a:cubicBezTo>
                    <a:pt x="1204" y="0"/>
                    <a:pt x="1" y="1236"/>
                    <a:pt x="1" y="2732"/>
                  </a:cubicBezTo>
                  <a:cubicBezTo>
                    <a:pt x="1" y="4261"/>
                    <a:pt x="1204" y="5464"/>
                    <a:pt x="2733" y="5464"/>
                  </a:cubicBezTo>
                  <a:cubicBezTo>
                    <a:pt x="4229" y="5464"/>
                    <a:pt x="5464" y="4261"/>
                    <a:pt x="5464" y="2732"/>
                  </a:cubicBezTo>
                  <a:cubicBezTo>
                    <a:pt x="5464" y="1236"/>
                    <a:pt x="4229" y="0"/>
                    <a:pt x="27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6"/>
            <p:cNvSpPr/>
            <p:nvPr/>
          </p:nvSpPr>
          <p:spPr>
            <a:xfrm>
              <a:off x="1457845" y="1822703"/>
              <a:ext cx="288899" cy="279296"/>
            </a:xfrm>
            <a:custGeom>
              <a:rect b="b" l="l" r="r" t="t"/>
              <a:pathLst>
                <a:path extrusionOk="0" h="9164" w="9497">
                  <a:moveTo>
                    <a:pt x="6764" y="4351"/>
                  </a:moveTo>
                  <a:cubicBezTo>
                    <a:pt x="7870" y="4351"/>
                    <a:pt x="8813" y="5294"/>
                    <a:pt x="8813" y="6400"/>
                  </a:cubicBezTo>
                  <a:cubicBezTo>
                    <a:pt x="8813" y="7538"/>
                    <a:pt x="7870" y="8448"/>
                    <a:pt x="6764" y="8448"/>
                  </a:cubicBezTo>
                  <a:cubicBezTo>
                    <a:pt x="5626" y="8448"/>
                    <a:pt x="4716" y="7538"/>
                    <a:pt x="4716" y="6400"/>
                  </a:cubicBezTo>
                  <a:cubicBezTo>
                    <a:pt x="4716" y="6074"/>
                    <a:pt x="4781" y="5749"/>
                    <a:pt x="4943" y="5457"/>
                  </a:cubicBezTo>
                  <a:cubicBezTo>
                    <a:pt x="5301" y="4774"/>
                    <a:pt x="5984" y="4351"/>
                    <a:pt x="6764" y="4351"/>
                  </a:cubicBezTo>
                  <a:close/>
                  <a:moveTo>
                    <a:pt x="3220" y="1"/>
                  </a:moveTo>
                  <a:cubicBezTo>
                    <a:pt x="3176" y="1"/>
                    <a:pt x="3132" y="9"/>
                    <a:pt x="3090" y="26"/>
                  </a:cubicBezTo>
                  <a:cubicBezTo>
                    <a:pt x="2927" y="123"/>
                    <a:pt x="2830" y="319"/>
                    <a:pt x="2927" y="514"/>
                  </a:cubicBezTo>
                  <a:cubicBezTo>
                    <a:pt x="3350" y="1327"/>
                    <a:pt x="3447" y="2335"/>
                    <a:pt x="3187" y="3213"/>
                  </a:cubicBezTo>
                  <a:cubicBezTo>
                    <a:pt x="2960" y="4026"/>
                    <a:pt x="2439" y="4741"/>
                    <a:pt x="1756" y="5229"/>
                  </a:cubicBezTo>
                  <a:cubicBezTo>
                    <a:pt x="1334" y="5554"/>
                    <a:pt x="846" y="5749"/>
                    <a:pt x="326" y="5847"/>
                  </a:cubicBezTo>
                  <a:cubicBezTo>
                    <a:pt x="130" y="5912"/>
                    <a:pt x="0" y="6074"/>
                    <a:pt x="65" y="6270"/>
                  </a:cubicBezTo>
                  <a:cubicBezTo>
                    <a:pt x="98" y="6432"/>
                    <a:pt x="228" y="6530"/>
                    <a:pt x="391" y="6530"/>
                  </a:cubicBezTo>
                  <a:lnTo>
                    <a:pt x="456" y="6530"/>
                  </a:lnTo>
                  <a:cubicBezTo>
                    <a:pt x="1074" y="6400"/>
                    <a:pt x="1659" y="6140"/>
                    <a:pt x="2147" y="5814"/>
                  </a:cubicBezTo>
                  <a:cubicBezTo>
                    <a:pt x="2537" y="5522"/>
                    <a:pt x="2862" y="5196"/>
                    <a:pt x="3155" y="4806"/>
                  </a:cubicBezTo>
                  <a:cubicBezTo>
                    <a:pt x="3187" y="4839"/>
                    <a:pt x="3187" y="4871"/>
                    <a:pt x="3220" y="4871"/>
                  </a:cubicBezTo>
                  <a:lnTo>
                    <a:pt x="4195" y="5424"/>
                  </a:lnTo>
                  <a:cubicBezTo>
                    <a:pt x="4065" y="5749"/>
                    <a:pt x="4000" y="6074"/>
                    <a:pt x="4000" y="6432"/>
                  </a:cubicBezTo>
                  <a:cubicBezTo>
                    <a:pt x="4000" y="7928"/>
                    <a:pt x="5236" y="9164"/>
                    <a:pt x="6764" y="9164"/>
                  </a:cubicBezTo>
                  <a:cubicBezTo>
                    <a:pt x="8260" y="9164"/>
                    <a:pt x="9496" y="7928"/>
                    <a:pt x="9496" y="6432"/>
                  </a:cubicBezTo>
                  <a:cubicBezTo>
                    <a:pt x="9496" y="4904"/>
                    <a:pt x="8260" y="3668"/>
                    <a:pt x="6764" y="3668"/>
                  </a:cubicBezTo>
                  <a:cubicBezTo>
                    <a:pt x="5854" y="3668"/>
                    <a:pt x="5041" y="4091"/>
                    <a:pt x="4521" y="4806"/>
                  </a:cubicBezTo>
                  <a:lnTo>
                    <a:pt x="3578" y="4286"/>
                  </a:lnTo>
                  <a:cubicBezTo>
                    <a:pt x="3545" y="4253"/>
                    <a:pt x="3545" y="4253"/>
                    <a:pt x="3513" y="4253"/>
                  </a:cubicBezTo>
                  <a:cubicBezTo>
                    <a:pt x="3643" y="3993"/>
                    <a:pt x="3773" y="3701"/>
                    <a:pt x="3838" y="3408"/>
                  </a:cubicBezTo>
                  <a:cubicBezTo>
                    <a:pt x="4163" y="2367"/>
                    <a:pt x="4033" y="1197"/>
                    <a:pt x="3545" y="188"/>
                  </a:cubicBezTo>
                  <a:cubicBezTo>
                    <a:pt x="3473" y="68"/>
                    <a:pt x="3347" y="1"/>
                    <a:pt x="32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6"/>
            <p:cNvSpPr/>
            <p:nvPr/>
          </p:nvSpPr>
          <p:spPr>
            <a:xfrm>
              <a:off x="1346044" y="1558850"/>
              <a:ext cx="197882" cy="250769"/>
            </a:xfrm>
            <a:custGeom>
              <a:rect b="b" l="l" r="r" t="t"/>
              <a:pathLst>
                <a:path extrusionOk="0" h="8228" w="6505">
                  <a:moveTo>
                    <a:pt x="3253" y="683"/>
                  </a:moveTo>
                  <a:cubicBezTo>
                    <a:pt x="4391" y="683"/>
                    <a:pt x="5301" y="1594"/>
                    <a:pt x="5301" y="2732"/>
                  </a:cubicBezTo>
                  <a:cubicBezTo>
                    <a:pt x="5301" y="3870"/>
                    <a:pt x="4391" y="4780"/>
                    <a:pt x="3253" y="4780"/>
                  </a:cubicBezTo>
                  <a:cubicBezTo>
                    <a:pt x="2114" y="4780"/>
                    <a:pt x="1204" y="3870"/>
                    <a:pt x="1204" y="2732"/>
                  </a:cubicBezTo>
                  <a:cubicBezTo>
                    <a:pt x="1204" y="1594"/>
                    <a:pt x="2114" y="683"/>
                    <a:pt x="3253" y="683"/>
                  </a:cubicBezTo>
                  <a:close/>
                  <a:moveTo>
                    <a:pt x="3253" y="0"/>
                  </a:moveTo>
                  <a:cubicBezTo>
                    <a:pt x="1724" y="0"/>
                    <a:pt x="521" y="1236"/>
                    <a:pt x="521" y="2732"/>
                  </a:cubicBezTo>
                  <a:cubicBezTo>
                    <a:pt x="521" y="4130"/>
                    <a:pt x="1562" y="5268"/>
                    <a:pt x="2895" y="5463"/>
                  </a:cubicBezTo>
                  <a:lnTo>
                    <a:pt x="2895" y="6374"/>
                  </a:lnTo>
                  <a:cubicBezTo>
                    <a:pt x="1854" y="6471"/>
                    <a:pt x="846" y="6927"/>
                    <a:pt x="131" y="7642"/>
                  </a:cubicBezTo>
                  <a:cubicBezTo>
                    <a:pt x="1" y="7772"/>
                    <a:pt x="1" y="8000"/>
                    <a:pt x="163" y="8130"/>
                  </a:cubicBezTo>
                  <a:cubicBezTo>
                    <a:pt x="228" y="8195"/>
                    <a:pt x="326" y="8228"/>
                    <a:pt x="391" y="8228"/>
                  </a:cubicBezTo>
                  <a:cubicBezTo>
                    <a:pt x="488" y="8228"/>
                    <a:pt x="586" y="8195"/>
                    <a:pt x="651" y="8130"/>
                  </a:cubicBezTo>
                  <a:cubicBezTo>
                    <a:pt x="1278" y="7472"/>
                    <a:pt x="2268" y="7055"/>
                    <a:pt x="3270" y="7055"/>
                  </a:cubicBezTo>
                  <a:cubicBezTo>
                    <a:pt x="3308" y="7055"/>
                    <a:pt x="3345" y="7056"/>
                    <a:pt x="3383" y="7057"/>
                  </a:cubicBezTo>
                  <a:cubicBezTo>
                    <a:pt x="4391" y="7089"/>
                    <a:pt x="5269" y="7447"/>
                    <a:pt x="5854" y="8097"/>
                  </a:cubicBezTo>
                  <a:cubicBezTo>
                    <a:pt x="5923" y="8183"/>
                    <a:pt x="6019" y="8224"/>
                    <a:pt x="6113" y="8224"/>
                  </a:cubicBezTo>
                  <a:cubicBezTo>
                    <a:pt x="6197" y="8224"/>
                    <a:pt x="6281" y="8191"/>
                    <a:pt x="6342" y="8130"/>
                  </a:cubicBezTo>
                  <a:cubicBezTo>
                    <a:pt x="6472" y="8000"/>
                    <a:pt x="6505" y="7772"/>
                    <a:pt x="6375" y="7642"/>
                  </a:cubicBezTo>
                  <a:cubicBezTo>
                    <a:pt x="5692" y="6894"/>
                    <a:pt x="4684" y="6439"/>
                    <a:pt x="3578" y="6374"/>
                  </a:cubicBezTo>
                  <a:lnTo>
                    <a:pt x="3578" y="5463"/>
                  </a:lnTo>
                  <a:cubicBezTo>
                    <a:pt x="4944" y="5268"/>
                    <a:pt x="5984" y="4130"/>
                    <a:pt x="5984" y="2732"/>
                  </a:cubicBezTo>
                  <a:cubicBezTo>
                    <a:pt x="5984" y="1236"/>
                    <a:pt x="4749" y="0"/>
                    <a:pt x="32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6"/>
            <p:cNvSpPr/>
            <p:nvPr/>
          </p:nvSpPr>
          <p:spPr>
            <a:xfrm>
              <a:off x="1143250" y="1823069"/>
              <a:ext cx="288868" cy="278930"/>
            </a:xfrm>
            <a:custGeom>
              <a:rect b="b" l="l" r="r" t="t"/>
              <a:pathLst>
                <a:path extrusionOk="0" h="9152" w="9496">
                  <a:moveTo>
                    <a:pt x="2732" y="4339"/>
                  </a:moveTo>
                  <a:cubicBezTo>
                    <a:pt x="3480" y="4339"/>
                    <a:pt x="4195" y="4762"/>
                    <a:pt x="4553" y="5445"/>
                  </a:cubicBezTo>
                  <a:cubicBezTo>
                    <a:pt x="4683" y="5737"/>
                    <a:pt x="4781" y="6062"/>
                    <a:pt x="4781" y="6388"/>
                  </a:cubicBezTo>
                  <a:cubicBezTo>
                    <a:pt x="4781" y="7526"/>
                    <a:pt x="3870" y="8436"/>
                    <a:pt x="2732" y="8436"/>
                  </a:cubicBezTo>
                  <a:cubicBezTo>
                    <a:pt x="1594" y="8436"/>
                    <a:pt x="683" y="7526"/>
                    <a:pt x="683" y="6388"/>
                  </a:cubicBezTo>
                  <a:cubicBezTo>
                    <a:pt x="683" y="5282"/>
                    <a:pt x="1594" y="4339"/>
                    <a:pt x="2732" y="4339"/>
                  </a:cubicBezTo>
                  <a:close/>
                  <a:moveTo>
                    <a:pt x="6238" y="1"/>
                  </a:moveTo>
                  <a:cubicBezTo>
                    <a:pt x="6115" y="1"/>
                    <a:pt x="5995" y="66"/>
                    <a:pt x="5951" y="176"/>
                  </a:cubicBezTo>
                  <a:cubicBezTo>
                    <a:pt x="5626" y="729"/>
                    <a:pt x="5463" y="1380"/>
                    <a:pt x="5463" y="2063"/>
                  </a:cubicBezTo>
                  <a:cubicBezTo>
                    <a:pt x="5463" y="2843"/>
                    <a:pt x="5626" y="3591"/>
                    <a:pt x="5951" y="4241"/>
                  </a:cubicBezTo>
                  <a:cubicBezTo>
                    <a:pt x="5951" y="4241"/>
                    <a:pt x="5919" y="4274"/>
                    <a:pt x="5919" y="4274"/>
                  </a:cubicBezTo>
                  <a:lnTo>
                    <a:pt x="4976" y="4827"/>
                  </a:lnTo>
                  <a:cubicBezTo>
                    <a:pt x="4455" y="4111"/>
                    <a:pt x="3642" y="3656"/>
                    <a:pt x="2732" y="3656"/>
                  </a:cubicBezTo>
                  <a:cubicBezTo>
                    <a:pt x="1236" y="3656"/>
                    <a:pt x="0" y="4892"/>
                    <a:pt x="0" y="6420"/>
                  </a:cubicBezTo>
                  <a:cubicBezTo>
                    <a:pt x="0" y="7916"/>
                    <a:pt x="1236" y="9152"/>
                    <a:pt x="2732" y="9152"/>
                  </a:cubicBezTo>
                  <a:cubicBezTo>
                    <a:pt x="4260" y="9152"/>
                    <a:pt x="5463" y="7916"/>
                    <a:pt x="5463" y="6420"/>
                  </a:cubicBezTo>
                  <a:cubicBezTo>
                    <a:pt x="5463" y="6062"/>
                    <a:pt x="5431" y="5737"/>
                    <a:pt x="5301" y="5412"/>
                  </a:cubicBezTo>
                  <a:lnTo>
                    <a:pt x="6276" y="4859"/>
                  </a:lnTo>
                  <a:cubicBezTo>
                    <a:pt x="6276" y="4859"/>
                    <a:pt x="6276" y="4859"/>
                    <a:pt x="6309" y="4827"/>
                  </a:cubicBezTo>
                  <a:cubicBezTo>
                    <a:pt x="6341" y="4892"/>
                    <a:pt x="6374" y="4957"/>
                    <a:pt x="6439" y="4989"/>
                  </a:cubicBezTo>
                  <a:cubicBezTo>
                    <a:pt x="7057" y="5802"/>
                    <a:pt x="8032" y="6355"/>
                    <a:pt x="9073" y="6550"/>
                  </a:cubicBezTo>
                  <a:lnTo>
                    <a:pt x="9138" y="6550"/>
                  </a:lnTo>
                  <a:cubicBezTo>
                    <a:pt x="9301" y="6550"/>
                    <a:pt x="9431" y="6420"/>
                    <a:pt x="9463" y="6258"/>
                  </a:cubicBezTo>
                  <a:cubicBezTo>
                    <a:pt x="9496" y="6062"/>
                    <a:pt x="9398" y="5900"/>
                    <a:pt x="9203" y="5867"/>
                  </a:cubicBezTo>
                  <a:cubicBezTo>
                    <a:pt x="8325" y="5705"/>
                    <a:pt x="7512" y="5217"/>
                    <a:pt x="6959" y="4567"/>
                  </a:cubicBezTo>
                  <a:cubicBezTo>
                    <a:pt x="6439" y="3916"/>
                    <a:pt x="6146" y="3006"/>
                    <a:pt x="6146" y="2063"/>
                  </a:cubicBezTo>
                  <a:cubicBezTo>
                    <a:pt x="6146" y="1477"/>
                    <a:pt x="6276" y="957"/>
                    <a:pt x="6537" y="534"/>
                  </a:cubicBezTo>
                  <a:cubicBezTo>
                    <a:pt x="6634" y="372"/>
                    <a:pt x="6569" y="144"/>
                    <a:pt x="6407" y="46"/>
                  </a:cubicBezTo>
                  <a:cubicBezTo>
                    <a:pt x="6354" y="15"/>
                    <a:pt x="6296" y="1"/>
                    <a:pt x="62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8" name="Google Shape;928;p26"/>
          <p:cNvGrpSpPr/>
          <p:nvPr/>
        </p:nvGrpSpPr>
        <p:grpSpPr>
          <a:xfrm>
            <a:off x="5321613" y="1476550"/>
            <a:ext cx="603483" cy="593457"/>
            <a:chOff x="5321613" y="1552750"/>
            <a:chExt cx="603483" cy="593457"/>
          </a:xfrm>
        </p:grpSpPr>
        <p:sp>
          <p:nvSpPr>
            <p:cNvPr id="929" name="Google Shape;929;p26"/>
            <p:cNvSpPr/>
            <p:nvPr/>
          </p:nvSpPr>
          <p:spPr>
            <a:xfrm>
              <a:off x="5441544" y="1561573"/>
              <a:ext cx="127781" cy="452440"/>
            </a:xfrm>
            <a:custGeom>
              <a:rect b="b" l="l" r="r" t="t"/>
              <a:pathLst>
                <a:path extrusionOk="0" h="15025" w="4228">
                  <a:moveTo>
                    <a:pt x="0" y="0"/>
                  </a:moveTo>
                  <a:lnTo>
                    <a:pt x="0" y="13821"/>
                  </a:lnTo>
                  <a:cubicBezTo>
                    <a:pt x="0" y="14472"/>
                    <a:pt x="553" y="15024"/>
                    <a:pt x="1203" y="15024"/>
                  </a:cubicBezTo>
                  <a:lnTo>
                    <a:pt x="3024" y="15024"/>
                  </a:lnTo>
                  <a:cubicBezTo>
                    <a:pt x="3675" y="15024"/>
                    <a:pt x="4228" y="14472"/>
                    <a:pt x="4228" y="13821"/>
                  </a:cubicBezTo>
                  <a:lnTo>
                    <a:pt x="42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6"/>
            <p:cNvSpPr/>
            <p:nvPr/>
          </p:nvSpPr>
          <p:spPr>
            <a:xfrm>
              <a:off x="5441544" y="1699635"/>
              <a:ext cx="127781" cy="314374"/>
            </a:xfrm>
            <a:custGeom>
              <a:rect b="b" l="l" r="r" t="t"/>
              <a:pathLst>
                <a:path extrusionOk="0" h="10440" w="4228">
                  <a:moveTo>
                    <a:pt x="0" y="1"/>
                  </a:moveTo>
                  <a:lnTo>
                    <a:pt x="0" y="9236"/>
                  </a:lnTo>
                  <a:cubicBezTo>
                    <a:pt x="0" y="9887"/>
                    <a:pt x="553" y="10439"/>
                    <a:pt x="1203" y="10439"/>
                  </a:cubicBezTo>
                  <a:lnTo>
                    <a:pt x="3024" y="10439"/>
                  </a:lnTo>
                  <a:cubicBezTo>
                    <a:pt x="3675" y="10439"/>
                    <a:pt x="4228" y="9919"/>
                    <a:pt x="4228" y="9236"/>
                  </a:cubicBezTo>
                  <a:lnTo>
                    <a:pt x="42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6"/>
            <p:cNvSpPr/>
            <p:nvPr/>
          </p:nvSpPr>
          <p:spPr>
            <a:xfrm>
              <a:off x="5441544" y="1561573"/>
              <a:ext cx="29497" cy="138096"/>
            </a:xfrm>
            <a:custGeom>
              <a:rect b="b" l="l" r="r" t="t"/>
              <a:pathLst>
                <a:path extrusionOk="0" h="4586" w="976">
                  <a:moveTo>
                    <a:pt x="0" y="0"/>
                  </a:moveTo>
                  <a:lnTo>
                    <a:pt x="0" y="4586"/>
                  </a:lnTo>
                  <a:lnTo>
                    <a:pt x="976" y="4586"/>
                  </a:lnTo>
                  <a:lnTo>
                    <a:pt x="976"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6"/>
            <p:cNvSpPr/>
            <p:nvPr/>
          </p:nvSpPr>
          <p:spPr>
            <a:xfrm>
              <a:off x="5441544" y="1699635"/>
              <a:ext cx="66852" cy="314374"/>
            </a:xfrm>
            <a:custGeom>
              <a:rect b="b" l="l" r="r" t="t"/>
              <a:pathLst>
                <a:path extrusionOk="0" h="10440" w="2212">
                  <a:moveTo>
                    <a:pt x="0" y="1"/>
                  </a:moveTo>
                  <a:lnTo>
                    <a:pt x="0" y="9236"/>
                  </a:lnTo>
                  <a:cubicBezTo>
                    <a:pt x="0" y="9887"/>
                    <a:pt x="553" y="10439"/>
                    <a:pt x="1203" y="10439"/>
                  </a:cubicBezTo>
                  <a:lnTo>
                    <a:pt x="2211" y="10439"/>
                  </a:lnTo>
                  <a:cubicBezTo>
                    <a:pt x="1529" y="10439"/>
                    <a:pt x="976" y="9919"/>
                    <a:pt x="976" y="9236"/>
                  </a:cubicBezTo>
                  <a:lnTo>
                    <a:pt x="976"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6"/>
            <p:cNvSpPr/>
            <p:nvPr/>
          </p:nvSpPr>
          <p:spPr>
            <a:xfrm>
              <a:off x="5678414" y="1561573"/>
              <a:ext cx="127781" cy="452440"/>
            </a:xfrm>
            <a:custGeom>
              <a:rect b="b" l="l" r="r" t="t"/>
              <a:pathLst>
                <a:path extrusionOk="0" h="15025" w="4228">
                  <a:moveTo>
                    <a:pt x="0" y="0"/>
                  </a:moveTo>
                  <a:lnTo>
                    <a:pt x="0" y="13821"/>
                  </a:lnTo>
                  <a:cubicBezTo>
                    <a:pt x="0" y="14472"/>
                    <a:pt x="553" y="15024"/>
                    <a:pt x="1204" y="15024"/>
                  </a:cubicBezTo>
                  <a:lnTo>
                    <a:pt x="3025" y="15024"/>
                  </a:lnTo>
                  <a:cubicBezTo>
                    <a:pt x="3675" y="15024"/>
                    <a:pt x="4228" y="14472"/>
                    <a:pt x="4228" y="13821"/>
                  </a:cubicBezTo>
                  <a:lnTo>
                    <a:pt x="42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6"/>
            <p:cNvSpPr/>
            <p:nvPr/>
          </p:nvSpPr>
          <p:spPr>
            <a:xfrm>
              <a:off x="5678414" y="1665368"/>
              <a:ext cx="127781" cy="348643"/>
            </a:xfrm>
            <a:custGeom>
              <a:rect b="b" l="l" r="r" t="t"/>
              <a:pathLst>
                <a:path extrusionOk="0" h="11578" w="4228">
                  <a:moveTo>
                    <a:pt x="0" y="0"/>
                  </a:moveTo>
                  <a:lnTo>
                    <a:pt x="0" y="10374"/>
                  </a:lnTo>
                  <a:cubicBezTo>
                    <a:pt x="0" y="11025"/>
                    <a:pt x="553" y="11577"/>
                    <a:pt x="1204" y="11577"/>
                  </a:cubicBezTo>
                  <a:lnTo>
                    <a:pt x="3025" y="11577"/>
                  </a:lnTo>
                  <a:cubicBezTo>
                    <a:pt x="3675" y="11577"/>
                    <a:pt x="4228" y="11025"/>
                    <a:pt x="4228" y="10374"/>
                  </a:cubicBezTo>
                  <a:lnTo>
                    <a:pt x="42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6"/>
            <p:cNvSpPr/>
            <p:nvPr/>
          </p:nvSpPr>
          <p:spPr>
            <a:xfrm>
              <a:off x="5678414" y="1665368"/>
              <a:ext cx="66852" cy="348643"/>
            </a:xfrm>
            <a:custGeom>
              <a:rect b="b" l="l" r="r" t="t"/>
              <a:pathLst>
                <a:path extrusionOk="0" h="11578" w="2212">
                  <a:moveTo>
                    <a:pt x="0" y="0"/>
                  </a:moveTo>
                  <a:lnTo>
                    <a:pt x="0" y="10374"/>
                  </a:lnTo>
                  <a:cubicBezTo>
                    <a:pt x="0" y="11025"/>
                    <a:pt x="553" y="11577"/>
                    <a:pt x="1204" y="11577"/>
                  </a:cubicBezTo>
                  <a:lnTo>
                    <a:pt x="2212" y="11577"/>
                  </a:lnTo>
                  <a:cubicBezTo>
                    <a:pt x="1529" y="11577"/>
                    <a:pt x="976" y="11057"/>
                    <a:pt x="976" y="10374"/>
                  </a:cubicBezTo>
                  <a:lnTo>
                    <a:pt x="976"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6"/>
            <p:cNvSpPr/>
            <p:nvPr/>
          </p:nvSpPr>
          <p:spPr>
            <a:xfrm>
              <a:off x="5678414" y="1561573"/>
              <a:ext cx="29497" cy="103828"/>
            </a:xfrm>
            <a:custGeom>
              <a:rect b="b" l="l" r="r" t="t"/>
              <a:pathLst>
                <a:path extrusionOk="0" h="3448" w="976">
                  <a:moveTo>
                    <a:pt x="0" y="0"/>
                  </a:moveTo>
                  <a:lnTo>
                    <a:pt x="0" y="3447"/>
                  </a:lnTo>
                  <a:lnTo>
                    <a:pt x="976" y="3447"/>
                  </a:lnTo>
                  <a:lnTo>
                    <a:pt x="976"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6"/>
            <p:cNvSpPr/>
            <p:nvPr/>
          </p:nvSpPr>
          <p:spPr>
            <a:xfrm>
              <a:off x="5712810" y="1669282"/>
              <a:ext cx="25598" cy="25505"/>
            </a:xfrm>
            <a:custGeom>
              <a:rect b="b" l="l" r="r" t="t"/>
              <a:pathLst>
                <a:path extrusionOk="0" h="847" w="847">
                  <a:moveTo>
                    <a:pt x="423" y="1"/>
                  </a:moveTo>
                  <a:cubicBezTo>
                    <a:pt x="196" y="1"/>
                    <a:pt x="1" y="196"/>
                    <a:pt x="1" y="423"/>
                  </a:cubicBezTo>
                  <a:cubicBezTo>
                    <a:pt x="1" y="651"/>
                    <a:pt x="196" y="846"/>
                    <a:pt x="423" y="846"/>
                  </a:cubicBezTo>
                  <a:cubicBezTo>
                    <a:pt x="651" y="846"/>
                    <a:pt x="846" y="651"/>
                    <a:pt x="846" y="423"/>
                  </a:cubicBezTo>
                  <a:cubicBezTo>
                    <a:pt x="846" y="196"/>
                    <a:pt x="651" y="1"/>
                    <a:pt x="423"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6"/>
            <p:cNvSpPr/>
            <p:nvPr/>
          </p:nvSpPr>
          <p:spPr>
            <a:xfrm>
              <a:off x="5713807" y="1751547"/>
              <a:ext cx="25568" cy="25475"/>
            </a:xfrm>
            <a:custGeom>
              <a:rect b="b" l="l" r="r" t="t"/>
              <a:pathLst>
                <a:path extrusionOk="0" h="846" w="846">
                  <a:moveTo>
                    <a:pt x="423" y="0"/>
                  </a:moveTo>
                  <a:cubicBezTo>
                    <a:pt x="195" y="0"/>
                    <a:pt x="0" y="195"/>
                    <a:pt x="0" y="423"/>
                  </a:cubicBezTo>
                  <a:cubicBezTo>
                    <a:pt x="0" y="651"/>
                    <a:pt x="195" y="846"/>
                    <a:pt x="423" y="846"/>
                  </a:cubicBezTo>
                  <a:cubicBezTo>
                    <a:pt x="650" y="846"/>
                    <a:pt x="846" y="651"/>
                    <a:pt x="846" y="423"/>
                  </a:cubicBezTo>
                  <a:cubicBezTo>
                    <a:pt x="846" y="195"/>
                    <a:pt x="650" y="0"/>
                    <a:pt x="423"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6"/>
            <p:cNvSpPr/>
            <p:nvPr/>
          </p:nvSpPr>
          <p:spPr>
            <a:xfrm>
              <a:off x="5727559" y="1624235"/>
              <a:ext cx="25568" cy="26469"/>
            </a:xfrm>
            <a:custGeom>
              <a:rect b="b" l="l" r="r" t="t"/>
              <a:pathLst>
                <a:path extrusionOk="0" h="879" w="846">
                  <a:moveTo>
                    <a:pt x="423" y="1"/>
                  </a:moveTo>
                  <a:cubicBezTo>
                    <a:pt x="195" y="1"/>
                    <a:pt x="0" y="196"/>
                    <a:pt x="0" y="456"/>
                  </a:cubicBezTo>
                  <a:cubicBezTo>
                    <a:pt x="0" y="684"/>
                    <a:pt x="195" y="879"/>
                    <a:pt x="423" y="879"/>
                  </a:cubicBezTo>
                  <a:cubicBezTo>
                    <a:pt x="651" y="879"/>
                    <a:pt x="846" y="684"/>
                    <a:pt x="846" y="456"/>
                  </a:cubicBezTo>
                  <a:cubicBezTo>
                    <a:pt x="846" y="196"/>
                    <a:pt x="651" y="1"/>
                    <a:pt x="423"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6"/>
            <p:cNvSpPr/>
            <p:nvPr/>
          </p:nvSpPr>
          <p:spPr>
            <a:xfrm>
              <a:off x="5761955" y="1710415"/>
              <a:ext cx="34423" cy="35292"/>
            </a:xfrm>
            <a:custGeom>
              <a:rect b="b" l="l" r="r" t="t"/>
              <a:pathLst>
                <a:path extrusionOk="0" h="1172" w="1139">
                  <a:moveTo>
                    <a:pt x="586" y="0"/>
                  </a:moveTo>
                  <a:cubicBezTo>
                    <a:pt x="261" y="0"/>
                    <a:pt x="1" y="261"/>
                    <a:pt x="1" y="586"/>
                  </a:cubicBezTo>
                  <a:cubicBezTo>
                    <a:pt x="1" y="911"/>
                    <a:pt x="261" y="1171"/>
                    <a:pt x="586" y="1171"/>
                  </a:cubicBezTo>
                  <a:cubicBezTo>
                    <a:pt x="879" y="1171"/>
                    <a:pt x="1139" y="911"/>
                    <a:pt x="1139" y="586"/>
                  </a:cubicBezTo>
                  <a:cubicBezTo>
                    <a:pt x="1139" y="261"/>
                    <a:pt x="879" y="0"/>
                    <a:pt x="58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6"/>
            <p:cNvSpPr/>
            <p:nvPr/>
          </p:nvSpPr>
          <p:spPr>
            <a:xfrm>
              <a:off x="5746238" y="1589968"/>
              <a:ext cx="20672" cy="21561"/>
            </a:xfrm>
            <a:custGeom>
              <a:rect b="b" l="l" r="r" t="t"/>
              <a:pathLst>
                <a:path extrusionOk="0" h="716" w="684">
                  <a:moveTo>
                    <a:pt x="325" y="0"/>
                  </a:moveTo>
                  <a:cubicBezTo>
                    <a:pt x="163" y="0"/>
                    <a:pt x="0" y="163"/>
                    <a:pt x="0" y="358"/>
                  </a:cubicBezTo>
                  <a:cubicBezTo>
                    <a:pt x="0" y="553"/>
                    <a:pt x="163" y="716"/>
                    <a:pt x="325" y="716"/>
                  </a:cubicBezTo>
                  <a:cubicBezTo>
                    <a:pt x="521" y="716"/>
                    <a:pt x="683" y="553"/>
                    <a:pt x="683" y="358"/>
                  </a:cubicBezTo>
                  <a:cubicBezTo>
                    <a:pt x="683" y="163"/>
                    <a:pt x="521" y="0"/>
                    <a:pt x="325"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6"/>
            <p:cNvSpPr/>
            <p:nvPr/>
          </p:nvSpPr>
          <p:spPr>
            <a:xfrm>
              <a:off x="5730491" y="1718244"/>
              <a:ext cx="20672" cy="20597"/>
            </a:xfrm>
            <a:custGeom>
              <a:rect b="b" l="l" r="r" t="t"/>
              <a:pathLst>
                <a:path extrusionOk="0" h="684" w="684">
                  <a:moveTo>
                    <a:pt x="326" y="1"/>
                  </a:moveTo>
                  <a:cubicBezTo>
                    <a:pt x="131" y="1"/>
                    <a:pt x="1" y="163"/>
                    <a:pt x="1" y="358"/>
                  </a:cubicBezTo>
                  <a:cubicBezTo>
                    <a:pt x="1" y="521"/>
                    <a:pt x="131" y="683"/>
                    <a:pt x="326" y="683"/>
                  </a:cubicBezTo>
                  <a:cubicBezTo>
                    <a:pt x="521" y="683"/>
                    <a:pt x="684" y="521"/>
                    <a:pt x="684" y="358"/>
                  </a:cubicBezTo>
                  <a:cubicBezTo>
                    <a:pt x="684" y="163"/>
                    <a:pt x="521" y="1"/>
                    <a:pt x="32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6"/>
            <p:cNvSpPr/>
            <p:nvPr/>
          </p:nvSpPr>
          <p:spPr>
            <a:xfrm>
              <a:off x="5330468" y="1787772"/>
              <a:ext cx="584805" cy="349606"/>
            </a:xfrm>
            <a:custGeom>
              <a:rect b="b" l="l" r="r" t="t"/>
              <a:pathLst>
                <a:path extrusionOk="0" h="11610" w="19350">
                  <a:moveTo>
                    <a:pt x="16130" y="1496"/>
                  </a:moveTo>
                  <a:cubicBezTo>
                    <a:pt x="16390" y="1496"/>
                    <a:pt x="16650" y="1691"/>
                    <a:pt x="16683" y="1952"/>
                  </a:cubicBezTo>
                  <a:lnTo>
                    <a:pt x="17821" y="9464"/>
                  </a:lnTo>
                  <a:cubicBezTo>
                    <a:pt x="17854" y="9659"/>
                    <a:pt x="17789" y="9821"/>
                    <a:pt x="17691" y="9951"/>
                  </a:cubicBezTo>
                  <a:cubicBezTo>
                    <a:pt x="17594" y="10049"/>
                    <a:pt x="17431" y="10147"/>
                    <a:pt x="17268" y="10147"/>
                  </a:cubicBezTo>
                  <a:lnTo>
                    <a:pt x="2114" y="10147"/>
                  </a:lnTo>
                  <a:cubicBezTo>
                    <a:pt x="1952" y="10147"/>
                    <a:pt x="1789" y="10049"/>
                    <a:pt x="1691" y="9951"/>
                  </a:cubicBezTo>
                  <a:cubicBezTo>
                    <a:pt x="1561" y="9821"/>
                    <a:pt x="1529" y="9659"/>
                    <a:pt x="1561" y="9464"/>
                  </a:cubicBezTo>
                  <a:lnTo>
                    <a:pt x="2700" y="1952"/>
                  </a:lnTo>
                  <a:cubicBezTo>
                    <a:pt x="2732" y="1691"/>
                    <a:pt x="2960" y="1496"/>
                    <a:pt x="3252" y="1496"/>
                  </a:cubicBezTo>
                  <a:close/>
                  <a:moveTo>
                    <a:pt x="3252" y="0"/>
                  </a:moveTo>
                  <a:cubicBezTo>
                    <a:pt x="2212" y="0"/>
                    <a:pt x="1399" y="748"/>
                    <a:pt x="1236" y="1756"/>
                  </a:cubicBezTo>
                  <a:lnTo>
                    <a:pt x="98" y="9268"/>
                  </a:lnTo>
                  <a:cubicBezTo>
                    <a:pt x="0" y="9854"/>
                    <a:pt x="163" y="10439"/>
                    <a:pt x="553" y="10894"/>
                  </a:cubicBezTo>
                  <a:cubicBezTo>
                    <a:pt x="943" y="11350"/>
                    <a:pt x="1529" y="11610"/>
                    <a:pt x="2114" y="11610"/>
                  </a:cubicBezTo>
                  <a:lnTo>
                    <a:pt x="17268" y="11610"/>
                  </a:lnTo>
                  <a:cubicBezTo>
                    <a:pt x="17854" y="11610"/>
                    <a:pt x="18406" y="11350"/>
                    <a:pt x="18797" y="10894"/>
                  </a:cubicBezTo>
                  <a:cubicBezTo>
                    <a:pt x="19187" y="10439"/>
                    <a:pt x="19350" y="9854"/>
                    <a:pt x="19285" y="9268"/>
                  </a:cubicBezTo>
                  <a:lnTo>
                    <a:pt x="18146" y="1756"/>
                  </a:lnTo>
                  <a:cubicBezTo>
                    <a:pt x="17984" y="748"/>
                    <a:pt x="17138" y="0"/>
                    <a:pt x="16130" y="0"/>
                  </a:cubicBezTo>
                  <a:close/>
                </a:path>
              </a:pathLst>
            </a:custGeom>
            <a:solidFill>
              <a:srgbClr val="E0D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6"/>
            <p:cNvSpPr/>
            <p:nvPr/>
          </p:nvSpPr>
          <p:spPr>
            <a:xfrm>
              <a:off x="5609593" y="1787772"/>
              <a:ext cx="40347" cy="45078"/>
            </a:xfrm>
            <a:custGeom>
              <a:rect b="b" l="l" r="r" t="t"/>
              <a:pathLst>
                <a:path extrusionOk="0" h="1497" w="1335">
                  <a:moveTo>
                    <a:pt x="1" y="0"/>
                  </a:moveTo>
                  <a:lnTo>
                    <a:pt x="1" y="1496"/>
                  </a:lnTo>
                  <a:lnTo>
                    <a:pt x="1334" y="1496"/>
                  </a:lnTo>
                  <a:lnTo>
                    <a:pt x="1334" y="0"/>
                  </a:lnTo>
                  <a:close/>
                </a:path>
              </a:pathLst>
            </a:custGeom>
            <a:solidFill>
              <a:srgbClr val="F9F8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6"/>
            <p:cNvSpPr/>
            <p:nvPr/>
          </p:nvSpPr>
          <p:spPr>
            <a:xfrm>
              <a:off x="5474942" y="1681026"/>
              <a:ext cx="35421" cy="36286"/>
            </a:xfrm>
            <a:custGeom>
              <a:rect b="b" l="l" r="r" t="t"/>
              <a:pathLst>
                <a:path extrusionOk="0" h="1205" w="1172">
                  <a:moveTo>
                    <a:pt x="586" y="1"/>
                  </a:moveTo>
                  <a:cubicBezTo>
                    <a:pt x="261" y="1"/>
                    <a:pt x="1" y="261"/>
                    <a:pt x="1" y="586"/>
                  </a:cubicBezTo>
                  <a:cubicBezTo>
                    <a:pt x="1" y="911"/>
                    <a:pt x="261" y="1204"/>
                    <a:pt x="586" y="1204"/>
                  </a:cubicBezTo>
                  <a:cubicBezTo>
                    <a:pt x="911" y="1204"/>
                    <a:pt x="1171" y="911"/>
                    <a:pt x="1171" y="586"/>
                  </a:cubicBezTo>
                  <a:cubicBezTo>
                    <a:pt x="1171" y="261"/>
                    <a:pt x="911" y="1"/>
                    <a:pt x="58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6"/>
            <p:cNvSpPr/>
            <p:nvPr/>
          </p:nvSpPr>
          <p:spPr>
            <a:xfrm>
              <a:off x="5520158" y="1710415"/>
              <a:ext cx="36388" cy="36255"/>
            </a:xfrm>
            <a:custGeom>
              <a:rect b="b" l="l" r="r" t="t"/>
              <a:pathLst>
                <a:path extrusionOk="0" h="1204" w="1204">
                  <a:moveTo>
                    <a:pt x="586" y="0"/>
                  </a:moveTo>
                  <a:cubicBezTo>
                    <a:pt x="261" y="0"/>
                    <a:pt x="1" y="261"/>
                    <a:pt x="1" y="618"/>
                  </a:cubicBezTo>
                  <a:cubicBezTo>
                    <a:pt x="1" y="943"/>
                    <a:pt x="261" y="1204"/>
                    <a:pt x="586" y="1204"/>
                  </a:cubicBezTo>
                  <a:cubicBezTo>
                    <a:pt x="911" y="1204"/>
                    <a:pt x="1204" y="943"/>
                    <a:pt x="1204" y="618"/>
                  </a:cubicBezTo>
                  <a:cubicBezTo>
                    <a:pt x="1204" y="261"/>
                    <a:pt x="911" y="0"/>
                    <a:pt x="58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6"/>
            <p:cNvSpPr/>
            <p:nvPr/>
          </p:nvSpPr>
          <p:spPr>
            <a:xfrm>
              <a:off x="5476907" y="1613455"/>
              <a:ext cx="28530" cy="28456"/>
            </a:xfrm>
            <a:custGeom>
              <a:rect b="b" l="l" r="r" t="t"/>
              <a:pathLst>
                <a:path extrusionOk="0" h="945" w="944">
                  <a:moveTo>
                    <a:pt x="456" y="1"/>
                  </a:moveTo>
                  <a:cubicBezTo>
                    <a:pt x="228" y="1"/>
                    <a:pt x="1" y="229"/>
                    <a:pt x="1" y="489"/>
                  </a:cubicBezTo>
                  <a:cubicBezTo>
                    <a:pt x="1" y="716"/>
                    <a:pt x="228" y="944"/>
                    <a:pt x="456" y="944"/>
                  </a:cubicBezTo>
                  <a:cubicBezTo>
                    <a:pt x="716" y="944"/>
                    <a:pt x="944" y="716"/>
                    <a:pt x="944" y="489"/>
                  </a:cubicBezTo>
                  <a:cubicBezTo>
                    <a:pt x="944" y="229"/>
                    <a:pt x="716" y="1"/>
                    <a:pt x="45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6"/>
            <p:cNvSpPr/>
            <p:nvPr/>
          </p:nvSpPr>
          <p:spPr>
            <a:xfrm>
              <a:off x="5532943" y="1635979"/>
              <a:ext cx="19675" cy="19633"/>
            </a:xfrm>
            <a:custGeom>
              <a:rect b="b" l="l" r="r" t="t"/>
              <a:pathLst>
                <a:path extrusionOk="0" h="652" w="651">
                  <a:moveTo>
                    <a:pt x="326" y="1"/>
                  </a:moveTo>
                  <a:cubicBezTo>
                    <a:pt x="131" y="1"/>
                    <a:pt x="0" y="131"/>
                    <a:pt x="0" y="326"/>
                  </a:cubicBezTo>
                  <a:cubicBezTo>
                    <a:pt x="0" y="489"/>
                    <a:pt x="131" y="651"/>
                    <a:pt x="326" y="651"/>
                  </a:cubicBezTo>
                  <a:cubicBezTo>
                    <a:pt x="488" y="651"/>
                    <a:pt x="651" y="489"/>
                    <a:pt x="651" y="326"/>
                  </a:cubicBezTo>
                  <a:cubicBezTo>
                    <a:pt x="651" y="131"/>
                    <a:pt x="488" y="1"/>
                    <a:pt x="32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6"/>
            <p:cNvSpPr/>
            <p:nvPr/>
          </p:nvSpPr>
          <p:spPr>
            <a:xfrm>
              <a:off x="5485762" y="1743718"/>
              <a:ext cx="28530" cy="28426"/>
            </a:xfrm>
            <a:custGeom>
              <a:rect b="b" l="l" r="r" t="t"/>
              <a:pathLst>
                <a:path extrusionOk="0" h="944" w="944">
                  <a:moveTo>
                    <a:pt x="456" y="0"/>
                  </a:moveTo>
                  <a:cubicBezTo>
                    <a:pt x="196" y="0"/>
                    <a:pt x="0" y="228"/>
                    <a:pt x="0" y="488"/>
                  </a:cubicBezTo>
                  <a:cubicBezTo>
                    <a:pt x="0" y="748"/>
                    <a:pt x="196" y="943"/>
                    <a:pt x="456" y="943"/>
                  </a:cubicBezTo>
                  <a:cubicBezTo>
                    <a:pt x="716" y="943"/>
                    <a:pt x="944" y="748"/>
                    <a:pt x="944" y="488"/>
                  </a:cubicBezTo>
                  <a:cubicBezTo>
                    <a:pt x="944" y="228"/>
                    <a:pt x="716" y="0"/>
                    <a:pt x="45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6"/>
            <p:cNvSpPr/>
            <p:nvPr/>
          </p:nvSpPr>
          <p:spPr>
            <a:xfrm>
              <a:off x="5321613" y="1552750"/>
              <a:ext cx="603483" cy="593457"/>
            </a:xfrm>
            <a:custGeom>
              <a:rect b="b" l="l" r="r" t="t"/>
              <a:pathLst>
                <a:path extrusionOk="0" h="19708" w="19968">
                  <a:moveTo>
                    <a:pt x="7903" y="619"/>
                  </a:moveTo>
                  <a:lnTo>
                    <a:pt x="7903" y="7513"/>
                  </a:lnTo>
                  <a:lnTo>
                    <a:pt x="4261" y="7513"/>
                  </a:lnTo>
                  <a:lnTo>
                    <a:pt x="4261" y="6667"/>
                  </a:lnTo>
                  <a:lnTo>
                    <a:pt x="5171" y="6667"/>
                  </a:lnTo>
                  <a:cubicBezTo>
                    <a:pt x="5334" y="6667"/>
                    <a:pt x="5464" y="6505"/>
                    <a:pt x="5464" y="6342"/>
                  </a:cubicBezTo>
                  <a:cubicBezTo>
                    <a:pt x="5464" y="6179"/>
                    <a:pt x="5334" y="6049"/>
                    <a:pt x="5171" y="6049"/>
                  </a:cubicBezTo>
                  <a:lnTo>
                    <a:pt x="4261" y="6049"/>
                  </a:lnTo>
                  <a:lnTo>
                    <a:pt x="4261" y="619"/>
                  </a:lnTo>
                  <a:close/>
                  <a:moveTo>
                    <a:pt x="15740" y="619"/>
                  </a:moveTo>
                  <a:lnTo>
                    <a:pt x="15740" y="7513"/>
                  </a:lnTo>
                  <a:lnTo>
                    <a:pt x="12098" y="7513"/>
                  </a:lnTo>
                  <a:lnTo>
                    <a:pt x="12098" y="6667"/>
                  </a:lnTo>
                  <a:lnTo>
                    <a:pt x="13009" y="6667"/>
                  </a:lnTo>
                  <a:cubicBezTo>
                    <a:pt x="13171" y="6667"/>
                    <a:pt x="13301" y="6505"/>
                    <a:pt x="13301" y="6342"/>
                  </a:cubicBezTo>
                  <a:cubicBezTo>
                    <a:pt x="13301" y="6179"/>
                    <a:pt x="13171" y="6049"/>
                    <a:pt x="13009" y="6049"/>
                  </a:cubicBezTo>
                  <a:lnTo>
                    <a:pt x="12098" y="6049"/>
                  </a:lnTo>
                  <a:lnTo>
                    <a:pt x="12098" y="619"/>
                  </a:lnTo>
                  <a:close/>
                  <a:moveTo>
                    <a:pt x="2993" y="1"/>
                  </a:moveTo>
                  <a:cubicBezTo>
                    <a:pt x="2797" y="1"/>
                    <a:pt x="2667" y="131"/>
                    <a:pt x="2667" y="293"/>
                  </a:cubicBezTo>
                  <a:cubicBezTo>
                    <a:pt x="2667" y="489"/>
                    <a:pt x="2830" y="619"/>
                    <a:pt x="2993" y="619"/>
                  </a:cubicBezTo>
                  <a:lnTo>
                    <a:pt x="3643" y="619"/>
                  </a:lnTo>
                  <a:lnTo>
                    <a:pt x="3643" y="7513"/>
                  </a:lnTo>
                  <a:lnTo>
                    <a:pt x="3545" y="7513"/>
                  </a:lnTo>
                  <a:cubicBezTo>
                    <a:pt x="2375" y="7513"/>
                    <a:pt x="1399" y="8358"/>
                    <a:pt x="1236" y="9496"/>
                  </a:cubicBezTo>
                  <a:lnTo>
                    <a:pt x="98" y="17008"/>
                  </a:lnTo>
                  <a:cubicBezTo>
                    <a:pt x="1" y="17691"/>
                    <a:pt x="196" y="18374"/>
                    <a:pt x="619" y="18895"/>
                  </a:cubicBezTo>
                  <a:cubicBezTo>
                    <a:pt x="1074" y="19415"/>
                    <a:pt x="1724" y="19708"/>
                    <a:pt x="2407" y="19708"/>
                  </a:cubicBezTo>
                  <a:lnTo>
                    <a:pt x="17561" y="19708"/>
                  </a:lnTo>
                  <a:cubicBezTo>
                    <a:pt x="18244" y="19708"/>
                    <a:pt x="18895" y="19415"/>
                    <a:pt x="19350" y="18895"/>
                  </a:cubicBezTo>
                  <a:cubicBezTo>
                    <a:pt x="19773" y="18374"/>
                    <a:pt x="19968" y="17691"/>
                    <a:pt x="19870" y="17008"/>
                  </a:cubicBezTo>
                  <a:lnTo>
                    <a:pt x="19252" y="12976"/>
                  </a:lnTo>
                  <a:cubicBezTo>
                    <a:pt x="19223" y="12830"/>
                    <a:pt x="19116" y="12711"/>
                    <a:pt x="18954" y="12711"/>
                  </a:cubicBezTo>
                  <a:cubicBezTo>
                    <a:pt x="18935" y="12711"/>
                    <a:pt x="18915" y="12712"/>
                    <a:pt x="18895" y="12716"/>
                  </a:cubicBezTo>
                  <a:cubicBezTo>
                    <a:pt x="18732" y="12748"/>
                    <a:pt x="18634" y="12911"/>
                    <a:pt x="18667" y="13074"/>
                  </a:cubicBezTo>
                  <a:lnTo>
                    <a:pt x="19252" y="17106"/>
                  </a:lnTo>
                  <a:cubicBezTo>
                    <a:pt x="19350" y="17626"/>
                    <a:pt x="19187" y="18114"/>
                    <a:pt x="18862" y="18504"/>
                  </a:cubicBezTo>
                  <a:cubicBezTo>
                    <a:pt x="18537" y="18895"/>
                    <a:pt x="18049" y="19122"/>
                    <a:pt x="17561" y="19122"/>
                  </a:cubicBezTo>
                  <a:lnTo>
                    <a:pt x="2407" y="19122"/>
                  </a:lnTo>
                  <a:cubicBezTo>
                    <a:pt x="1919" y="19122"/>
                    <a:pt x="1432" y="18895"/>
                    <a:pt x="1106" y="18504"/>
                  </a:cubicBezTo>
                  <a:cubicBezTo>
                    <a:pt x="749" y="18114"/>
                    <a:pt x="619" y="17626"/>
                    <a:pt x="684" y="17106"/>
                  </a:cubicBezTo>
                  <a:lnTo>
                    <a:pt x="1822" y="9594"/>
                  </a:lnTo>
                  <a:cubicBezTo>
                    <a:pt x="1952" y="8748"/>
                    <a:pt x="2667" y="8131"/>
                    <a:pt x="3545" y="8131"/>
                  </a:cubicBezTo>
                  <a:lnTo>
                    <a:pt x="16423" y="8131"/>
                  </a:lnTo>
                  <a:cubicBezTo>
                    <a:pt x="17269" y="8131"/>
                    <a:pt x="17984" y="8748"/>
                    <a:pt x="18114" y="9594"/>
                  </a:cubicBezTo>
                  <a:lnTo>
                    <a:pt x="18342" y="11025"/>
                  </a:lnTo>
                  <a:cubicBezTo>
                    <a:pt x="18374" y="11155"/>
                    <a:pt x="18504" y="11285"/>
                    <a:pt x="18634" y="11285"/>
                  </a:cubicBezTo>
                  <a:lnTo>
                    <a:pt x="18699" y="11285"/>
                  </a:lnTo>
                  <a:cubicBezTo>
                    <a:pt x="18862" y="11252"/>
                    <a:pt x="18960" y="11090"/>
                    <a:pt x="18960" y="10927"/>
                  </a:cubicBezTo>
                  <a:lnTo>
                    <a:pt x="18732" y="9496"/>
                  </a:lnTo>
                  <a:cubicBezTo>
                    <a:pt x="18569" y="8358"/>
                    <a:pt x="17594" y="7513"/>
                    <a:pt x="16423" y="7513"/>
                  </a:cubicBezTo>
                  <a:lnTo>
                    <a:pt x="16358" y="7513"/>
                  </a:lnTo>
                  <a:lnTo>
                    <a:pt x="16358" y="619"/>
                  </a:lnTo>
                  <a:lnTo>
                    <a:pt x="17008" y="619"/>
                  </a:lnTo>
                  <a:cubicBezTo>
                    <a:pt x="17204" y="619"/>
                    <a:pt x="17334" y="489"/>
                    <a:pt x="17334" y="293"/>
                  </a:cubicBezTo>
                  <a:cubicBezTo>
                    <a:pt x="17334" y="131"/>
                    <a:pt x="17171" y="1"/>
                    <a:pt x="17008" y="1"/>
                  </a:cubicBezTo>
                  <a:lnTo>
                    <a:pt x="10830" y="1"/>
                  </a:lnTo>
                  <a:cubicBezTo>
                    <a:pt x="10635" y="1"/>
                    <a:pt x="10505" y="131"/>
                    <a:pt x="10505" y="293"/>
                  </a:cubicBezTo>
                  <a:cubicBezTo>
                    <a:pt x="10505" y="489"/>
                    <a:pt x="10635" y="619"/>
                    <a:pt x="10830" y="619"/>
                  </a:cubicBezTo>
                  <a:lnTo>
                    <a:pt x="11480" y="619"/>
                  </a:lnTo>
                  <a:lnTo>
                    <a:pt x="11480" y="7513"/>
                  </a:lnTo>
                  <a:lnTo>
                    <a:pt x="8521" y="7513"/>
                  </a:lnTo>
                  <a:lnTo>
                    <a:pt x="8521" y="619"/>
                  </a:lnTo>
                  <a:lnTo>
                    <a:pt x="9171" y="619"/>
                  </a:lnTo>
                  <a:cubicBezTo>
                    <a:pt x="9366" y="619"/>
                    <a:pt x="9496" y="489"/>
                    <a:pt x="9496" y="293"/>
                  </a:cubicBezTo>
                  <a:cubicBezTo>
                    <a:pt x="9496" y="131"/>
                    <a:pt x="9366" y="1"/>
                    <a:pt x="91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6"/>
            <p:cNvSpPr/>
            <p:nvPr/>
          </p:nvSpPr>
          <p:spPr>
            <a:xfrm>
              <a:off x="5366829" y="1823032"/>
              <a:ext cx="513057" cy="279113"/>
            </a:xfrm>
            <a:custGeom>
              <a:rect b="b" l="l" r="r" t="t"/>
              <a:pathLst>
                <a:path extrusionOk="0" h="9269" w="16976">
                  <a:moveTo>
                    <a:pt x="6407" y="618"/>
                  </a:moveTo>
                  <a:lnTo>
                    <a:pt x="6407" y="5138"/>
                  </a:lnTo>
                  <a:cubicBezTo>
                    <a:pt x="6407" y="5626"/>
                    <a:pt x="5984" y="6049"/>
                    <a:pt x="5496" y="6049"/>
                  </a:cubicBezTo>
                  <a:lnTo>
                    <a:pt x="3675" y="6049"/>
                  </a:lnTo>
                  <a:cubicBezTo>
                    <a:pt x="3188" y="6049"/>
                    <a:pt x="2765" y="5626"/>
                    <a:pt x="2765" y="5138"/>
                  </a:cubicBezTo>
                  <a:lnTo>
                    <a:pt x="2765" y="3545"/>
                  </a:lnTo>
                  <a:lnTo>
                    <a:pt x="3675" y="3545"/>
                  </a:lnTo>
                  <a:cubicBezTo>
                    <a:pt x="3838" y="3545"/>
                    <a:pt x="3968" y="3415"/>
                    <a:pt x="3968" y="3252"/>
                  </a:cubicBezTo>
                  <a:cubicBezTo>
                    <a:pt x="3968" y="3089"/>
                    <a:pt x="3838" y="2959"/>
                    <a:pt x="3675" y="2959"/>
                  </a:cubicBezTo>
                  <a:lnTo>
                    <a:pt x="2765" y="2959"/>
                  </a:lnTo>
                  <a:lnTo>
                    <a:pt x="2765" y="2081"/>
                  </a:lnTo>
                  <a:lnTo>
                    <a:pt x="3675" y="2081"/>
                  </a:lnTo>
                  <a:cubicBezTo>
                    <a:pt x="3838" y="2081"/>
                    <a:pt x="3968" y="1951"/>
                    <a:pt x="3968" y="1789"/>
                  </a:cubicBezTo>
                  <a:cubicBezTo>
                    <a:pt x="3968" y="1626"/>
                    <a:pt x="3838" y="1464"/>
                    <a:pt x="3675" y="1464"/>
                  </a:cubicBezTo>
                  <a:lnTo>
                    <a:pt x="2765" y="1464"/>
                  </a:lnTo>
                  <a:lnTo>
                    <a:pt x="2765" y="618"/>
                  </a:lnTo>
                  <a:close/>
                  <a:moveTo>
                    <a:pt x="14244" y="618"/>
                  </a:moveTo>
                  <a:lnTo>
                    <a:pt x="14244" y="5138"/>
                  </a:lnTo>
                  <a:cubicBezTo>
                    <a:pt x="14244" y="5626"/>
                    <a:pt x="13821" y="6049"/>
                    <a:pt x="13334" y="6049"/>
                  </a:cubicBezTo>
                  <a:lnTo>
                    <a:pt x="11513" y="6049"/>
                  </a:lnTo>
                  <a:cubicBezTo>
                    <a:pt x="11025" y="6049"/>
                    <a:pt x="10602" y="5626"/>
                    <a:pt x="10602" y="5138"/>
                  </a:cubicBezTo>
                  <a:lnTo>
                    <a:pt x="10602" y="3545"/>
                  </a:lnTo>
                  <a:lnTo>
                    <a:pt x="11513" y="3545"/>
                  </a:lnTo>
                  <a:cubicBezTo>
                    <a:pt x="11675" y="3545"/>
                    <a:pt x="11805" y="3415"/>
                    <a:pt x="11805" y="3252"/>
                  </a:cubicBezTo>
                  <a:cubicBezTo>
                    <a:pt x="11805" y="3089"/>
                    <a:pt x="11675" y="2959"/>
                    <a:pt x="11513" y="2959"/>
                  </a:cubicBezTo>
                  <a:lnTo>
                    <a:pt x="10602" y="2959"/>
                  </a:lnTo>
                  <a:lnTo>
                    <a:pt x="10602" y="2081"/>
                  </a:lnTo>
                  <a:lnTo>
                    <a:pt x="11513" y="2081"/>
                  </a:lnTo>
                  <a:cubicBezTo>
                    <a:pt x="11675" y="2081"/>
                    <a:pt x="11805" y="1951"/>
                    <a:pt x="11805" y="1789"/>
                  </a:cubicBezTo>
                  <a:cubicBezTo>
                    <a:pt x="11805" y="1626"/>
                    <a:pt x="11675" y="1464"/>
                    <a:pt x="11513" y="1464"/>
                  </a:cubicBezTo>
                  <a:lnTo>
                    <a:pt x="10602" y="1464"/>
                  </a:lnTo>
                  <a:lnTo>
                    <a:pt x="10602" y="618"/>
                  </a:lnTo>
                  <a:close/>
                  <a:moveTo>
                    <a:pt x="2049" y="0"/>
                  </a:moveTo>
                  <a:cubicBezTo>
                    <a:pt x="1627" y="0"/>
                    <a:pt x="1269" y="325"/>
                    <a:pt x="1204" y="748"/>
                  </a:cubicBezTo>
                  <a:lnTo>
                    <a:pt x="976" y="2146"/>
                  </a:lnTo>
                  <a:cubicBezTo>
                    <a:pt x="846" y="3057"/>
                    <a:pt x="716" y="4000"/>
                    <a:pt x="586" y="4911"/>
                  </a:cubicBezTo>
                  <a:cubicBezTo>
                    <a:pt x="553" y="5073"/>
                    <a:pt x="651" y="5236"/>
                    <a:pt x="846" y="5268"/>
                  </a:cubicBezTo>
                  <a:lnTo>
                    <a:pt x="879" y="5268"/>
                  </a:lnTo>
                  <a:cubicBezTo>
                    <a:pt x="1041" y="5268"/>
                    <a:pt x="1171" y="5171"/>
                    <a:pt x="1171" y="5008"/>
                  </a:cubicBezTo>
                  <a:cubicBezTo>
                    <a:pt x="1301" y="4098"/>
                    <a:pt x="1464" y="3155"/>
                    <a:pt x="1594" y="2244"/>
                  </a:cubicBezTo>
                  <a:lnTo>
                    <a:pt x="1789" y="846"/>
                  </a:lnTo>
                  <a:cubicBezTo>
                    <a:pt x="1822" y="716"/>
                    <a:pt x="1919" y="618"/>
                    <a:pt x="2049" y="618"/>
                  </a:cubicBezTo>
                  <a:lnTo>
                    <a:pt x="2179" y="618"/>
                  </a:lnTo>
                  <a:lnTo>
                    <a:pt x="2179" y="5138"/>
                  </a:lnTo>
                  <a:cubicBezTo>
                    <a:pt x="2179" y="5984"/>
                    <a:pt x="2862" y="6667"/>
                    <a:pt x="3708" y="6667"/>
                  </a:cubicBezTo>
                  <a:lnTo>
                    <a:pt x="5496" y="6667"/>
                  </a:lnTo>
                  <a:cubicBezTo>
                    <a:pt x="6342" y="6667"/>
                    <a:pt x="7025" y="5984"/>
                    <a:pt x="7025" y="5138"/>
                  </a:cubicBezTo>
                  <a:lnTo>
                    <a:pt x="7025" y="618"/>
                  </a:lnTo>
                  <a:lnTo>
                    <a:pt x="10017" y="618"/>
                  </a:lnTo>
                  <a:lnTo>
                    <a:pt x="10017" y="5138"/>
                  </a:lnTo>
                  <a:cubicBezTo>
                    <a:pt x="10017" y="5984"/>
                    <a:pt x="10700" y="6667"/>
                    <a:pt x="11545" y="6667"/>
                  </a:cubicBezTo>
                  <a:lnTo>
                    <a:pt x="13334" y="6667"/>
                  </a:lnTo>
                  <a:cubicBezTo>
                    <a:pt x="14179" y="6667"/>
                    <a:pt x="14862" y="5984"/>
                    <a:pt x="14862" y="5138"/>
                  </a:cubicBezTo>
                  <a:lnTo>
                    <a:pt x="14862" y="618"/>
                  </a:lnTo>
                  <a:lnTo>
                    <a:pt x="14927" y="618"/>
                  </a:lnTo>
                  <a:cubicBezTo>
                    <a:pt x="15057" y="618"/>
                    <a:pt x="15155" y="716"/>
                    <a:pt x="15187" y="846"/>
                  </a:cubicBezTo>
                  <a:lnTo>
                    <a:pt x="16325" y="8358"/>
                  </a:lnTo>
                  <a:cubicBezTo>
                    <a:pt x="16358" y="8423"/>
                    <a:pt x="16325" y="8520"/>
                    <a:pt x="16260" y="8553"/>
                  </a:cubicBezTo>
                  <a:cubicBezTo>
                    <a:pt x="16228" y="8618"/>
                    <a:pt x="16163" y="8650"/>
                    <a:pt x="16065" y="8650"/>
                  </a:cubicBezTo>
                  <a:lnTo>
                    <a:pt x="944" y="8650"/>
                  </a:lnTo>
                  <a:cubicBezTo>
                    <a:pt x="846" y="8650"/>
                    <a:pt x="781" y="8618"/>
                    <a:pt x="716" y="8553"/>
                  </a:cubicBezTo>
                  <a:cubicBezTo>
                    <a:pt x="651" y="8520"/>
                    <a:pt x="651" y="8423"/>
                    <a:pt x="651" y="8358"/>
                  </a:cubicBezTo>
                  <a:cubicBezTo>
                    <a:pt x="716" y="7837"/>
                    <a:pt x="814" y="7252"/>
                    <a:pt x="911" y="6699"/>
                  </a:cubicBezTo>
                  <a:cubicBezTo>
                    <a:pt x="944" y="6537"/>
                    <a:pt x="814" y="6374"/>
                    <a:pt x="651" y="6374"/>
                  </a:cubicBezTo>
                  <a:cubicBezTo>
                    <a:pt x="630" y="6370"/>
                    <a:pt x="609" y="6368"/>
                    <a:pt x="588" y="6368"/>
                  </a:cubicBezTo>
                  <a:cubicBezTo>
                    <a:pt x="449" y="6368"/>
                    <a:pt x="322" y="6460"/>
                    <a:pt x="293" y="6602"/>
                  </a:cubicBezTo>
                  <a:cubicBezTo>
                    <a:pt x="196" y="7154"/>
                    <a:pt x="131" y="7740"/>
                    <a:pt x="33" y="8260"/>
                  </a:cubicBezTo>
                  <a:cubicBezTo>
                    <a:pt x="1" y="8520"/>
                    <a:pt x="66" y="8780"/>
                    <a:pt x="261" y="8976"/>
                  </a:cubicBezTo>
                  <a:cubicBezTo>
                    <a:pt x="423" y="9171"/>
                    <a:pt x="651" y="9268"/>
                    <a:pt x="911" y="9268"/>
                  </a:cubicBezTo>
                  <a:lnTo>
                    <a:pt x="16065" y="9268"/>
                  </a:lnTo>
                  <a:cubicBezTo>
                    <a:pt x="16325" y="9268"/>
                    <a:pt x="16553" y="9171"/>
                    <a:pt x="16716" y="8976"/>
                  </a:cubicBezTo>
                  <a:cubicBezTo>
                    <a:pt x="16878" y="8780"/>
                    <a:pt x="16976" y="8520"/>
                    <a:pt x="16911" y="8260"/>
                  </a:cubicBezTo>
                  <a:lnTo>
                    <a:pt x="15773" y="748"/>
                  </a:lnTo>
                  <a:cubicBezTo>
                    <a:pt x="15708" y="325"/>
                    <a:pt x="15350" y="0"/>
                    <a:pt x="149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27"/>
          <p:cNvSpPr txBox="1"/>
          <p:nvPr>
            <p:ph type="title"/>
          </p:nvPr>
        </p:nvSpPr>
        <p:spPr>
          <a:xfrm>
            <a:off x="311700" y="411475"/>
            <a:ext cx="8520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Chemical reactions infographics</a:t>
            </a:r>
            <a:endParaRPr/>
          </a:p>
        </p:txBody>
      </p:sp>
      <p:sp>
        <p:nvSpPr>
          <p:cNvPr id="957" name="Google Shape;957;p27"/>
          <p:cNvSpPr txBox="1"/>
          <p:nvPr/>
        </p:nvSpPr>
        <p:spPr>
          <a:xfrm>
            <a:off x="457200" y="918525"/>
            <a:ext cx="82296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Most common chemical reactions</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958" name="Google Shape;958;p27"/>
          <p:cNvSpPr/>
          <p:nvPr/>
        </p:nvSpPr>
        <p:spPr>
          <a:xfrm>
            <a:off x="5454750" y="2536288"/>
            <a:ext cx="1009800" cy="10098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9" name="Google Shape;959;p27"/>
          <p:cNvGrpSpPr/>
          <p:nvPr/>
        </p:nvGrpSpPr>
        <p:grpSpPr>
          <a:xfrm>
            <a:off x="460200" y="1345775"/>
            <a:ext cx="3856800" cy="1009800"/>
            <a:chOff x="460200" y="1345775"/>
            <a:chExt cx="3856800" cy="1009800"/>
          </a:xfrm>
        </p:grpSpPr>
        <p:sp>
          <p:nvSpPr>
            <p:cNvPr id="960" name="Google Shape;960;p27"/>
            <p:cNvSpPr/>
            <p:nvPr/>
          </p:nvSpPr>
          <p:spPr>
            <a:xfrm>
              <a:off x="3307200" y="1345775"/>
              <a:ext cx="1009800" cy="10098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1" name="Google Shape;961;p27"/>
            <p:cNvCxnSpPr>
              <a:stCxn id="960" idx="2"/>
            </p:cNvCxnSpPr>
            <p:nvPr/>
          </p:nvCxnSpPr>
          <p:spPr>
            <a:xfrm rot="10800000">
              <a:off x="460200" y="1850675"/>
              <a:ext cx="2847000" cy="0"/>
            </a:xfrm>
            <a:prstGeom prst="straightConnector1">
              <a:avLst/>
            </a:prstGeom>
            <a:noFill/>
            <a:ln cap="flat" cmpd="sng" w="19050">
              <a:solidFill>
                <a:schemeClr val="lt2"/>
              </a:solidFill>
              <a:prstDash val="solid"/>
              <a:round/>
              <a:headEnd len="med" w="med" type="none"/>
              <a:tailEnd len="med" w="med" type="none"/>
            </a:ln>
          </p:spPr>
        </p:cxnSp>
      </p:grpSp>
      <p:grpSp>
        <p:nvGrpSpPr>
          <p:cNvPr id="962" name="Google Shape;962;p27"/>
          <p:cNvGrpSpPr/>
          <p:nvPr/>
        </p:nvGrpSpPr>
        <p:grpSpPr>
          <a:xfrm>
            <a:off x="457650" y="2536275"/>
            <a:ext cx="3231600" cy="1009800"/>
            <a:chOff x="457650" y="2536275"/>
            <a:chExt cx="3231600" cy="1009800"/>
          </a:xfrm>
        </p:grpSpPr>
        <p:sp>
          <p:nvSpPr>
            <p:cNvPr id="963" name="Google Shape;963;p27"/>
            <p:cNvSpPr/>
            <p:nvPr/>
          </p:nvSpPr>
          <p:spPr>
            <a:xfrm>
              <a:off x="2679450" y="2536275"/>
              <a:ext cx="1009800" cy="10098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4" name="Google Shape;964;p27"/>
            <p:cNvCxnSpPr>
              <a:stCxn id="963" idx="2"/>
            </p:cNvCxnSpPr>
            <p:nvPr/>
          </p:nvCxnSpPr>
          <p:spPr>
            <a:xfrm rot="10800000">
              <a:off x="457650" y="3041175"/>
              <a:ext cx="2221800" cy="0"/>
            </a:xfrm>
            <a:prstGeom prst="straightConnector1">
              <a:avLst/>
            </a:prstGeom>
            <a:noFill/>
            <a:ln cap="flat" cmpd="sng" w="19050">
              <a:solidFill>
                <a:schemeClr val="accent2"/>
              </a:solidFill>
              <a:prstDash val="solid"/>
              <a:round/>
              <a:headEnd len="med" w="med" type="none"/>
              <a:tailEnd len="med" w="med" type="none"/>
            </a:ln>
          </p:spPr>
        </p:cxnSp>
      </p:grpSp>
      <p:grpSp>
        <p:nvGrpSpPr>
          <p:cNvPr id="965" name="Google Shape;965;p27"/>
          <p:cNvGrpSpPr/>
          <p:nvPr/>
        </p:nvGrpSpPr>
        <p:grpSpPr>
          <a:xfrm>
            <a:off x="460200" y="3726800"/>
            <a:ext cx="3856800" cy="1009800"/>
            <a:chOff x="460200" y="3726800"/>
            <a:chExt cx="3856800" cy="1009800"/>
          </a:xfrm>
        </p:grpSpPr>
        <p:sp>
          <p:nvSpPr>
            <p:cNvPr id="966" name="Google Shape;966;p27"/>
            <p:cNvSpPr/>
            <p:nvPr/>
          </p:nvSpPr>
          <p:spPr>
            <a:xfrm>
              <a:off x="3307200" y="3726800"/>
              <a:ext cx="1009800" cy="10098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7" name="Google Shape;967;p27"/>
            <p:cNvCxnSpPr>
              <a:stCxn id="966" idx="2"/>
            </p:cNvCxnSpPr>
            <p:nvPr/>
          </p:nvCxnSpPr>
          <p:spPr>
            <a:xfrm rot="10800000">
              <a:off x="460200" y="4231700"/>
              <a:ext cx="2847000" cy="0"/>
            </a:xfrm>
            <a:prstGeom prst="straightConnector1">
              <a:avLst/>
            </a:prstGeom>
            <a:noFill/>
            <a:ln cap="flat" cmpd="sng" w="19050">
              <a:solidFill>
                <a:schemeClr val="accent4"/>
              </a:solidFill>
              <a:prstDash val="solid"/>
              <a:round/>
              <a:headEnd len="med" w="med" type="none"/>
              <a:tailEnd len="med" w="med" type="none"/>
            </a:ln>
          </p:spPr>
        </p:cxnSp>
      </p:grpSp>
      <p:grpSp>
        <p:nvGrpSpPr>
          <p:cNvPr id="968" name="Google Shape;968;p27"/>
          <p:cNvGrpSpPr/>
          <p:nvPr/>
        </p:nvGrpSpPr>
        <p:grpSpPr>
          <a:xfrm>
            <a:off x="4827000" y="1345775"/>
            <a:ext cx="3864000" cy="1009800"/>
            <a:chOff x="4827000" y="1345775"/>
            <a:chExt cx="3864000" cy="1009800"/>
          </a:xfrm>
        </p:grpSpPr>
        <p:sp>
          <p:nvSpPr>
            <p:cNvPr id="969" name="Google Shape;969;p27"/>
            <p:cNvSpPr/>
            <p:nvPr/>
          </p:nvSpPr>
          <p:spPr>
            <a:xfrm>
              <a:off x="4827000" y="1345775"/>
              <a:ext cx="1009800" cy="10098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0" name="Google Shape;970;p27"/>
            <p:cNvCxnSpPr/>
            <p:nvPr/>
          </p:nvCxnSpPr>
          <p:spPr>
            <a:xfrm>
              <a:off x="5836800" y="1850675"/>
              <a:ext cx="2854200" cy="0"/>
            </a:xfrm>
            <a:prstGeom prst="straightConnector1">
              <a:avLst/>
            </a:prstGeom>
            <a:noFill/>
            <a:ln cap="flat" cmpd="sng" w="19050">
              <a:solidFill>
                <a:schemeClr val="accent1"/>
              </a:solidFill>
              <a:prstDash val="solid"/>
              <a:round/>
              <a:headEnd len="med" w="med" type="none"/>
              <a:tailEnd len="med" w="med" type="none"/>
            </a:ln>
          </p:spPr>
        </p:cxnSp>
      </p:grpSp>
      <p:cxnSp>
        <p:nvCxnSpPr>
          <p:cNvPr id="971" name="Google Shape;971;p27"/>
          <p:cNvCxnSpPr/>
          <p:nvPr/>
        </p:nvCxnSpPr>
        <p:spPr>
          <a:xfrm>
            <a:off x="6464550" y="3041188"/>
            <a:ext cx="2226600" cy="0"/>
          </a:xfrm>
          <a:prstGeom prst="straightConnector1">
            <a:avLst/>
          </a:prstGeom>
          <a:noFill/>
          <a:ln cap="flat" cmpd="sng" w="19050">
            <a:solidFill>
              <a:schemeClr val="accent5"/>
            </a:solidFill>
            <a:prstDash val="solid"/>
            <a:round/>
            <a:headEnd len="med" w="med" type="none"/>
            <a:tailEnd len="med" w="med" type="none"/>
          </a:ln>
        </p:spPr>
      </p:cxnSp>
      <p:grpSp>
        <p:nvGrpSpPr>
          <p:cNvPr id="972" name="Google Shape;972;p27"/>
          <p:cNvGrpSpPr/>
          <p:nvPr/>
        </p:nvGrpSpPr>
        <p:grpSpPr>
          <a:xfrm>
            <a:off x="4827000" y="3726800"/>
            <a:ext cx="3864000" cy="1009800"/>
            <a:chOff x="4827000" y="3726800"/>
            <a:chExt cx="3864000" cy="1009800"/>
          </a:xfrm>
        </p:grpSpPr>
        <p:sp>
          <p:nvSpPr>
            <p:cNvPr id="973" name="Google Shape;973;p27"/>
            <p:cNvSpPr/>
            <p:nvPr/>
          </p:nvSpPr>
          <p:spPr>
            <a:xfrm>
              <a:off x="4827000" y="3726800"/>
              <a:ext cx="1009800" cy="10098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4" name="Google Shape;974;p27"/>
            <p:cNvCxnSpPr>
              <a:stCxn id="973" idx="6"/>
            </p:cNvCxnSpPr>
            <p:nvPr/>
          </p:nvCxnSpPr>
          <p:spPr>
            <a:xfrm>
              <a:off x="5836800" y="4231700"/>
              <a:ext cx="2854200" cy="0"/>
            </a:xfrm>
            <a:prstGeom prst="straightConnector1">
              <a:avLst/>
            </a:prstGeom>
            <a:noFill/>
            <a:ln cap="flat" cmpd="sng" w="19050">
              <a:solidFill>
                <a:schemeClr val="accent3"/>
              </a:solidFill>
              <a:prstDash val="solid"/>
              <a:round/>
              <a:headEnd len="med" w="med" type="none"/>
              <a:tailEnd len="med" w="med" type="none"/>
            </a:ln>
          </p:spPr>
        </p:cxnSp>
      </p:grpSp>
      <p:grpSp>
        <p:nvGrpSpPr>
          <p:cNvPr id="975" name="Google Shape;975;p27"/>
          <p:cNvGrpSpPr/>
          <p:nvPr/>
        </p:nvGrpSpPr>
        <p:grpSpPr>
          <a:xfrm>
            <a:off x="457200" y="1589975"/>
            <a:ext cx="2088600" cy="765609"/>
            <a:chOff x="457200" y="1589975"/>
            <a:chExt cx="2088600" cy="765609"/>
          </a:xfrm>
        </p:grpSpPr>
        <p:sp>
          <p:nvSpPr>
            <p:cNvPr id="976" name="Google Shape;976;p27"/>
            <p:cNvSpPr txBox="1"/>
            <p:nvPr/>
          </p:nvSpPr>
          <p:spPr>
            <a:xfrm>
              <a:off x="457200" y="1589975"/>
              <a:ext cx="20886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Fira Sans Extra Condensed Medium"/>
                  <a:ea typeface="Fira Sans Extra Condensed Medium"/>
                  <a:cs typeface="Fira Sans Extra Condensed Medium"/>
                  <a:sym typeface="Fira Sans Extra Condensed Medium"/>
                </a:rPr>
                <a:t>Burning wood</a:t>
              </a:r>
              <a:endParaRPr sz="1500">
                <a:solidFill>
                  <a:schemeClr val="lt2"/>
                </a:solidFill>
                <a:latin typeface="Fira Sans Extra Condensed Medium"/>
                <a:ea typeface="Fira Sans Extra Condensed Medium"/>
                <a:cs typeface="Fira Sans Extra Condensed Medium"/>
                <a:sym typeface="Fira Sans Extra Condensed Medium"/>
              </a:endParaRPr>
            </a:p>
          </p:txBody>
        </p:sp>
        <p:sp>
          <p:nvSpPr>
            <p:cNvPr id="977" name="Google Shape;977;p27"/>
            <p:cNvSpPr txBox="1"/>
            <p:nvPr/>
          </p:nvSpPr>
          <p:spPr>
            <a:xfrm>
              <a:off x="457200" y="1850684"/>
              <a:ext cx="2088600" cy="50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Despite being red, Mars is actually a cold place</a:t>
              </a:r>
              <a:endParaRPr sz="1200">
                <a:solidFill>
                  <a:schemeClr val="dk1"/>
                </a:solidFill>
                <a:latin typeface="Roboto"/>
                <a:ea typeface="Roboto"/>
                <a:cs typeface="Roboto"/>
                <a:sym typeface="Roboto"/>
              </a:endParaRPr>
            </a:p>
          </p:txBody>
        </p:sp>
      </p:grpSp>
      <p:grpSp>
        <p:nvGrpSpPr>
          <p:cNvPr id="978" name="Google Shape;978;p27"/>
          <p:cNvGrpSpPr/>
          <p:nvPr/>
        </p:nvGrpSpPr>
        <p:grpSpPr>
          <a:xfrm>
            <a:off x="457200" y="3970968"/>
            <a:ext cx="2088600" cy="765659"/>
            <a:chOff x="457200" y="3970968"/>
            <a:chExt cx="2088600" cy="765659"/>
          </a:xfrm>
        </p:grpSpPr>
        <p:sp>
          <p:nvSpPr>
            <p:cNvPr id="979" name="Google Shape;979;p27"/>
            <p:cNvSpPr txBox="1"/>
            <p:nvPr/>
          </p:nvSpPr>
          <p:spPr>
            <a:xfrm>
              <a:off x="457200" y="3970968"/>
              <a:ext cx="20886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4"/>
                  </a:solidFill>
                  <a:latin typeface="Fira Sans Extra Condensed Medium"/>
                  <a:ea typeface="Fira Sans Extra Condensed Medium"/>
                  <a:cs typeface="Fira Sans Extra Condensed Medium"/>
                  <a:sym typeface="Fira Sans Extra Condensed Medium"/>
                </a:rPr>
                <a:t>Cooking an egg</a:t>
              </a:r>
              <a:endParaRPr sz="1500">
                <a:solidFill>
                  <a:schemeClr val="accent4"/>
                </a:solidFill>
                <a:latin typeface="Fira Sans Extra Condensed Medium"/>
                <a:ea typeface="Fira Sans Extra Condensed Medium"/>
                <a:cs typeface="Fira Sans Extra Condensed Medium"/>
                <a:sym typeface="Fira Sans Extra Condensed Medium"/>
              </a:endParaRPr>
            </a:p>
          </p:txBody>
        </p:sp>
        <p:sp>
          <p:nvSpPr>
            <p:cNvPr id="980" name="Google Shape;980;p27"/>
            <p:cNvSpPr txBox="1"/>
            <p:nvPr/>
          </p:nvSpPr>
          <p:spPr>
            <a:xfrm>
              <a:off x="457200" y="4231727"/>
              <a:ext cx="2088600" cy="50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Venus is the second planet from the Sun</a:t>
              </a:r>
              <a:endParaRPr sz="1200">
                <a:solidFill>
                  <a:schemeClr val="dk1"/>
                </a:solidFill>
                <a:latin typeface="Roboto"/>
                <a:ea typeface="Roboto"/>
                <a:cs typeface="Roboto"/>
                <a:sym typeface="Roboto"/>
              </a:endParaRPr>
            </a:p>
          </p:txBody>
        </p:sp>
      </p:grpSp>
      <p:grpSp>
        <p:nvGrpSpPr>
          <p:cNvPr id="981" name="Google Shape;981;p27"/>
          <p:cNvGrpSpPr/>
          <p:nvPr/>
        </p:nvGrpSpPr>
        <p:grpSpPr>
          <a:xfrm>
            <a:off x="457200" y="2780471"/>
            <a:ext cx="2088600" cy="765634"/>
            <a:chOff x="457200" y="2780471"/>
            <a:chExt cx="2088600" cy="765634"/>
          </a:xfrm>
        </p:grpSpPr>
        <p:sp>
          <p:nvSpPr>
            <p:cNvPr id="982" name="Google Shape;982;p27"/>
            <p:cNvSpPr txBox="1"/>
            <p:nvPr/>
          </p:nvSpPr>
          <p:spPr>
            <a:xfrm>
              <a:off x="457200" y="2780471"/>
              <a:ext cx="20886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2"/>
                  </a:solidFill>
                  <a:latin typeface="Fira Sans Extra Condensed Medium"/>
                  <a:ea typeface="Fira Sans Extra Condensed Medium"/>
                  <a:cs typeface="Fira Sans Extra Condensed Medium"/>
                  <a:sym typeface="Fira Sans Extra Condensed Medium"/>
                </a:rPr>
                <a:t>Metabolism</a:t>
              </a:r>
              <a:endParaRPr sz="1500">
                <a:solidFill>
                  <a:schemeClr val="accent2"/>
                </a:solidFill>
                <a:latin typeface="Fira Sans Extra Condensed Medium"/>
                <a:ea typeface="Fira Sans Extra Condensed Medium"/>
                <a:cs typeface="Fira Sans Extra Condensed Medium"/>
                <a:sym typeface="Fira Sans Extra Condensed Medium"/>
              </a:endParaRPr>
            </a:p>
          </p:txBody>
        </p:sp>
        <p:sp>
          <p:nvSpPr>
            <p:cNvPr id="983" name="Google Shape;983;p27"/>
            <p:cNvSpPr txBox="1"/>
            <p:nvPr/>
          </p:nvSpPr>
          <p:spPr>
            <a:xfrm>
              <a:off x="457200" y="3041205"/>
              <a:ext cx="2088600" cy="50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Mercury is the closest planet to the Sun</a:t>
              </a:r>
              <a:endParaRPr sz="1200">
                <a:solidFill>
                  <a:schemeClr val="dk1"/>
                </a:solidFill>
                <a:latin typeface="Roboto"/>
                <a:ea typeface="Roboto"/>
                <a:cs typeface="Roboto"/>
                <a:sym typeface="Roboto"/>
              </a:endParaRPr>
            </a:p>
          </p:txBody>
        </p:sp>
      </p:grpSp>
      <p:grpSp>
        <p:nvGrpSpPr>
          <p:cNvPr id="984" name="Google Shape;984;p27"/>
          <p:cNvGrpSpPr/>
          <p:nvPr/>
        </p:nvGrpSpPr>
        <p:grpSpPr>
          <a:xfrm>
            <a:off x="6602550" y="1589975"/>
            <a:ext cx="2088600" cy="765609"/>
            <a:chOff x="6602550" y="1589975"/>
            <a:chExt cx="2088600" cy="765609"/>
          </a:xfrm>
        </p:grpSpPr>
        <p:sp>
          <p:nvSpPr>
            <p:cNvPr id="985" name="Google Shape;985;p27"/>
            <p:cNvSpPr txBox="1"/>
            <p:nvPr/>
          </p:nvSpPr>
          <p:spPr>
            <a:xfrm>
              <a:off x="6602550" y="1589975"/>
              <a:ext cx="2088600" cy="260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500">
                  <a:solidFill>
                    <a:schemeClr val="accent1"/>
                  </a:solidFill>
                  <a:latin typeface="Fira Sans Extra Condensed Medium"/>
                  <a:ea typeface="Fira Sans Extra Condensed Medium"/>
                  <a:cs typeface="Fira Sans Extra Condensed Medium"/>
                  <a:sym typeface="Fira Sans Extra Condensed Medium"/>
                </a:rPr>
                <a:t>Baking a cake</a:t>
              </a:r>
              <a:endParaRPr sz="1500">
                <a:solidFill>
                  <a:schemeClr val="accent1"/>
                </a:solidFill>
                <a:latin typeface="Fira Sans Extra Condensed Medium"/>
                <a:ea typeface="Fira Sans Extra Condensed Medium"/>
                <a:cs typeface="Fira Sans Extra Condensed Medium"/>
                <a:sym typeface="Fira Sans Extra Condensed Medium"/>
              </a:endParaRPr>
            </a:p>
          </p:txBody>
        </p:sp>
        <p:sp>
          <p:nvSpPr>
            <p:cNvPr id="986" name="Google Shape;986;p27"/>
            <p:cNvSpPr txBox="1"/>
            <p:nvPr/>
          </p:nvSpPr>
          <p:spPr>
            <a:xfrm>
              <a:off x="6602550" y="1850684"/>
              <a:ext cx="2088600" cy="504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Jupiter is the biggest planet in the Solar System</a:t>
              </a:r>
              <a:endParaRPr sz="1200">
                <a:solidFill>
                  <a:schemeClr val="dk1"/>
                </a:solidFill>
                <a:latin typeface="Roboto"/>
                <a:ea typeface="Roboto"/>
                <a:cs typeface="Roboto"/>
                <a:sym typeface="Roboto"/>
              </a:endParaRPr>
            </a:p>
          </p:txBody>
        </p:sp>
      </p:grpSp>
      <p:grpSp>
        <p:nvGrpSpPr>
          <p:cNvPr id="987" name="Google Shape;987;p27"/>
          <p:cNvGrpSpPr/>
          <p:nvPr/>
        </p:nvGrpSpPr>
        <p:grpSpPr>
          <a:xfrm>
            <a:off x="6602550" y="3970968"/>
            <a:ext cx="2088600" cy="765659"/>
            <a:chOff x="6602550" y="3970968"/>
            <a:chExt cx="2088600" cy="765659"/>
          </a:xfrm>
        </p:grpSpPr>
        <p:sp>
          <p:nvSpPr>
            <p:cNvPr id="988" name="Google Shape;988;p27"/>
            <p:cNvSpPr txBox="1"/>
            <p:nvPr/>
          </p:nvSpPr>
          <p:spPr>
            <a:xfrm>
              <a:off x="6602550" y="3970968"/>
              <a:ext cx="2088600" cy="260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500">
                  <a:solidFill>
                    <a:schemeClr val="accent3"/>
                  </a:solidFill>
                  <a:latin typeface="Fira Sans Extra Condensed Medium"/>
                  <a:ea typeface="Fira Sans Extra Condensed Medium"/>
                  <a:cs typeface="Fira Sans Extra Condensed Medium"/>
                  <a:sym typeface="Fira Sans Extra Condensed Medium"/>
                </a:rPr>
                <a:t>Fireworks</a:t>
              </a:r>
              <a:endParaRPr sz="1500">
                <a:solidFill>
                  <a:schemeClr val="accent3"/>
                </a:solidFill>
                <a:latin typeface="Fira Sans Extra Condensed Medium"/>
                <a:ea typeface="Fira Sans Extra Condensed Medium"/>
                <a:cs typeface="Fira Sans Extra Condensed Medium"/>
                <a:sym typeface="Fira Sans Extra Condensed Medium"/>
              </a:endParaRPr>
            </a:p>
          </p:txBody>
        </p:sp>
        <p:sp>
          <p:nvSpPr>
            <p:cNvPr id="989" name="Google Shape;989;p27"/>
            <p:cNvSpPr txBox="1"/>
            <p:nvPr/>
          </p:nvSpPr>
          <p:spPr>
            <a:xfrm>
              <a:off x="6602550" y="4231727"/>
              <a:ext cx="2088600" cy="504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Saturn is composed of hydrogen and helium</a:t>
              </a:r>
              <a:endParaRPr sz="1200">
                <a:solidFill>
                  <a:schemeClr val="dk1"/>
                </a:solidFill>
                <a:latin typeface="Roboto"/>
                <a:ea typeface="Roboto"/>
                <a:cs typeface="Roboto"/>
                <a:sym typeface="Roboto"/>
              </a:endParaRPr>
            </a:p>
          </p:txBody>
        </p:sp>
      </p:grpSp>
      <p:grpSp>
        <p:nvGrpSpPr>
          <p:cNvPr id="990" name="Google Shape;990;p27"/>
          <p:cNvGrpSpPr/>
          <p:nvPr/>
        </p:nvGrpSpPr>
        <p:grpSpPr>
          <a:xfrm>
            <a:off x="6602550" y="2780471"/>
            <a:ext cx="2088600" cy="765634"/>
            <a:chOff x="6602550" y="2780471"/>
            <a:chExt cx="2088600" cy="765634"/>
          </a:xfrm>
        </p:grpSpPr>
        <p:sp>
          <p:nvSpPr>
            <p:cNvPr id="991" name="Google Shape;991;p27"/>
            <p:cNvSpPr txBox="1"/>
            <p:nvPr/>
          </p:nvSpPr>
          <p:spPr>
            <a:xfrm>
              <a:off x="6602550" y="2780471"/>
              <a:ext cx="2088600" cy="260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500">
                  <a:solidFill>
                    <a:schemeClr val="accent5"/>
                  </a:solidFill>
                  <a:latin typeface="Fira Sans Extra Condensed Medium"/>
                  <a:ea typeface="Fira Sans Extra Condensed Medium"/>
                  <a:cs typeface="Fira Sans Extra Condensed Medium"/>
                  <a:sym typeface="Fira Sans Extra Condensed Medium"/>
                </a:rPr>
                <a:t>Rotting banana</a:t>
              </a:r>
              <a:endParaRPr sz="1500">
                <a:solidFill>
                  <a:schemeClr val="accent5"/>
                </a:solidFill>
                <a:latin typeface="Fira Sans Extra Condensed Medium"/>
                <a:ea typeface="Fira Sans Extra Condensed Medium"/>
                <a:cs typeface="Fira Sans Extra Condensed Medium"/>
                <a:sym typeface="Fira Sans Extra Condensed Medium"/>
              </a:endParaRPr>
            </a:p>
          </p:txBody>
        </p:sp>
        <p:sp>
          <p:nvSpPr>
            <p:cNvPr id="992" name="Google Shape;992;p27"/>
            <p:cNvSpPr txBox="1"/>
            <p:nvPr/>
          </p:nvSpPr>
          <p:spPr>
            <a:xfrm>
              <a:off x="6602550" y="3041205"/>
              <a:ext cx="2088600" cy="504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Neptune is the farthest planet from the Sun</a:t>
              </a:r>
              <a:endParaRPr sz="1200">
                <a:solidFill>
                  <a:schemeClr val="dk1"/>
                </a:solidFill>
                <a:latin typeface="Roboto"/>
                <a:ea typeface="Roboto"/>
                <a:cs typeface="Roboto"/>
                <a:sym typeface="Roboto"/>
              </a:endParaRPr>
            </a:p>
          </p:txBody>
        </p:sp>
      </p:grpSp>
      <p:grpSp>
        <p:nvGrpSpPr>
          <p:cNvPr id="993" name="Google Shape;993;p27"/>
          <p:cNvGrpSpPr/>
          <p:nvPr/>
        </p:nvGrpSpPr>
        <p:grpSpPr>
          <a:xfrm>
            <a:off x="3519003" y="1576369"/>
            <a:ext cx="586194" cy="548662"/>
            <a:chOff x="2092700" y="4999782"/>
            <a:chExt cx="712611" cy="667797"/>
          </a:xfrm>
        </p:grpSpPr>
        <p:sp>
          <p:nvSpPr>
            <p:cNvPr id="994" name="Google Shape;994;p27"/>
            <p:cNvSpPr/>
            <p:nvPr/>
          </p:nvSpPr>
          <p:spPr>
            <a:xfrm>
              <a:off x="2263971" y="5528475"/>
              <a:ext cx="466662" cy="128753"/>
            </a:xfrm>
            <a:custGeom>
              <a:rect b="b" l="l" r="r" t="t"/>
              <a:pathLst>
                <a:path extrusionOk="0" h="3643" w="13204">
                  <a:moveTo>
                    <a:pt x="1821" y="0"/>
                  </a:moveTo>
                  <a:cubicBezTo>
                    <a:pt x="911" y="0"/>
                    <a:pt x="163" y="683"/>
                    <a:pt x="33" y="1529"/>
                  </a:cubicBezTo>
                  <a:cubicBezTo>
                    <a:pt x="0" y="1626"/>
                    <a:pt x="0" y="1724"/>
                    <a:pt x="0" y="1821"/>
                  </a:cubicBezTo>
                  <a:cubicBezTo>
                    <a:pt x="0" y="2829"/>
                    <a:pt x="813" y="3642"/>
                    <a:pt x="1821" y="3642"/>
                  </a:cubicBezTo>
                  <a:lnTo>
                    <a:pt x="13203" y="3642"/>
                  </a:lnTo>
                  <a:lnTo>
                    <a:pt x="132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7"/>
            <p:cNvSpPr/>
            <p:nvPr/>
          </p:nvSpPr>
          <p:spPr>
            <a:xfrm>
              <a:off x="2263971" y="5528475"/>
              <a:ext cx="419515" cy="120695"/>
            </a:xfrm>
            <a:custGeom>
              <a:rect b="b" l="l" r="r" t="t"/>
              <a:pathLst>
                <a:path extrusionOk="0" h="3415" w="11870">
                  <a:moveTo>
                    <a:pt x="1821" y="0"/>
                  </a:moveTo>
                  <a:cubicBezTo>
                    <a:pt x="911" y="0"/>
                    <a:pt x="163" y="683"/>
                    <a:pt x="0" y="1529"/>
                  </a:cubicBezTo>
                  <a:cubicBezTo>
                    <a:pt x="1463" y="2764"/>
                    <a:pt x="3285" y="3415"/>
                    <a:pt x="5236" y="3415"/>
                  </a:cubicBezTo>
                  <a:lnTo>
                    <a:pt x="5366" y="3415"/>
                  </a:lnTo>
                  <a:cubicBezTo>
                    <a:pt x="7512" y="3382"/>
                    <a:pt x="9528" y="2537"/>
                    <a:pt x="11024" y="1008"/>
                  </a:cubicBezTo>
                  <a:cubicBezTo>
                    <a:pt x="11349" y="683"/>
                    <a:pt x="11610" y="358"/>
                    <a:pt x="11870"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7"/>
            <p:cNvSpPr/>
            <p:nvPr/>
          </p:nvSpPr>
          <p:spPr>
            <a:xfrm>
              <a:off x="2666209" y="5528475"/>
              <a:ext cx="128788" cy="128753"/>
            </a:xfrm>
            <a:custGeom>
              <a:rect b="b" l="l" r="r" t="t"/>
              <a:pathLst>
                <a:path extrusionOk="0" h="3643" w="3644">
                  <a:moveTo>
                    <a:pt x="1822" y="0"/>
                  </a:moveTo>
                  <a:cubicBezTo>
                    <a:pt x="814" y="0"/>
                    <a:pt x="1" y="813"/>
                    <a:pt x="1" y="1821"/>
                  </a:cubicBezTo>
                  <a:cubicBezTo>
                    <a:pt x="1" y="2829"/>
                    <a:pt x="814" y="3642"/>
                    <a:pt x="1822" y="3642"/>
                  </a:cubicBezTo>
                  <a:cubicBezTo>
                    <a:pt x="2830" y="3642"/>
                    <a:pt x="3643" y="2829"/>
                    <a:pt x="3643" y="1821"/>
                  </a:cubicBezTo>
                  <a:cubicBezTo>
                    <a:pt x="3643" y="813"/>
                    <a:pt x="2830" y="0"/>
                    <a:pt x="18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7"/>
            <p:cNvSpPr/>
            <p:nvPr/>
          </p:nvSpPr>
          <p:spPr>
            <a:xfrm>
              <a:off x="2709892" y="5528475"/>
              <a:ext cx="85105" cy="128753"/>
            </a:xfrm>
            <a:custGeom>
              <a:rect b="b" l="l" r="r" t="t"/>
              <a:pathLst>
                <a:path extrusionOk="0" h="3643" w="2408">
                  <a:moveTo>
                    <a:pt x="586" y="0"/>
                  </a:moveTo>
                  <a:cubicBezTo>
                    <a:pt x="391" y="0"/>
                    <a:pt x="196" y="33"/>
                    <a:pt x="1" y="98"/>
                  </a:cubicBezTo>
                  <a:cubicBezTo>
                    <a:pt x="749" y="325"/>
                    <a:pt x="1236" y="1008"/>
                    <a:pt x="1236" y="1821"/>
                  </a:cubicBezTo>
                  <a:cubicBezTo>
                    <a:pt x="1236" y="2634"/>
                    <a:pt x="716" y="3317"/>
                    <a:pt x="1" y="3545"/>
                  </a:cubicBezTo>
                  <a:cubicBezTo>
                    <a:pt x="196" y="3610"/>
                    <a:pt x="391" y="3642"/>
                    <a:pt x="586" y="3642"/>
                  </a:cubicBezTo>
                  <a:cubicBezTo>
                    <a:pt x="1594" y="3642"/>
                    <a:pt x="2407" y="2829"/>
                    <a:pt x="2407" y="1821"/>
                  </a:cubicBezTo>
                  <a:cubicBezTo>
                    <a:pt x="2407" y="813"/>
                    <a:pt x="1594" y="0"/>
                    <a:pt x="58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7"/>
            <p:cNvSpPr/>
            <p:nvPr/>
          </p:nvSpPr>
          <p:spPr>
            <a:xfrm>
              <a:off x="2189257" y="5010102"/>
              <a:ext cx="519535" cy="611531"/>
            </a:xfrm>
            <a:custGeom>
              <a:rect b="b" l="l" r="r" t="t"/>
              <a:pathLst>
                <a:path extrusionOk="0" h="17303" w="14700">
                  <a:moveTo>
                    <a:pt x="6244" y="1"/>
                  </a:moveTo>
                  <a:cubicBezTo>
                    <a:pt x="4878" y="1"/>
                    <a:pt x="7968" y="3253"/>
                    <a:pt x="4455" y="6570"/>
                  </a:cubicBezTo>
                  <a:cubicBezTo>
                    <a:pt x="4065" y="6960"/>
                    <a:pt x="3708" y="7318"/>
                    <a:pt x="3447" y="7643"/>
                  </a:cubicBezTo>
                  <a:cubicBezTo>
                    <a:pt x="2927" y="7025"/>
                    <a:pt x="2537" y="6277"/>
                    <a:pt x="2277" y="5497"/>
                  </a:cubicBezTo>
                  <a:cubicBezTo>
                    <a:pt x="2200" y="5323"/>
                    <a:pt x="2043" y="5230"/>
                    <a:pt x="1887" y="5230"/>
                  </a:cubicBezTo>
                  <a:cubicBezTo>
                    <a:pt x="1780" y="5230"/>
                    <a:pt x="1673" y="5274"/>
                    <a:pt x="1594" y="5367"/>
                  </a:cubicBezTo>
                  <a:cubicBezTo>
                    <a:pt x="586" y="6635"/>
                    <a:pt x="0" y="8228"/>
                    <a:pt x="0" y="9952"/>
                  </a:cubicBezTo>
                  <a:cubicBezTo>
                    <a:pt x="0" y="14042"/>
                    <a:pt x="3285" y="17302"/>
                    <a:pt x="7328" y="17302"/>
                  </a:cubicBezTo>
                  <a:cubicBezTo>
                    <a:pt x="7368" y="17302"/>
                    <a:pt x="7407" y="17302"/>
                    <a:pt x="7447" y="17301"/>
                  </a:cubicBezTo>
                  <a:cubicBezTo>
                    <a:pt x="11480" y="17236"/>
                    <a:pt x="14699" y="13952"/>
                    <a:pt x="14699" y="9952"/>
                  </a:cubicBezTo>
                  <a:cubicBezTo>
                    <a:pt x="14699" y="9627"/>
                    <a:pt x="14667" y="9301"/>
                    <a:pt x="14634" y="8976"/>
                  </a:cubicBezTo>
                  <a:cubicBezTo>
                    <a:pt x="14612" y="8779"/>
                    <a:pt x="14443" y="8641"/>
                    <a:pt x="14256" y="8641"/>
                  </a:cubicBezTo>
                  <a:cubicBezTo>
                    <a:pt x="14165" y="8641"/>
                    <a:pt x="14069" y="8674"/>
                    <a:pt x="13984" y="8749"/>
                  </a:cubicBezTo>
                  <a:cubicBezTo>
                    <a:pt x="13626" y="9041"/>
                    <a:pt x="13236" y="9301"/>
                    <a:pt x="12846" y="9529"/>
                  </a:cubicBezTo>
                  <a:cubicBezTo>
                    <a:pt x="13594" y="4196"/>
                    <a:pt x="9626" y="1"/>
                    <a:pt x="62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7"/>
            <p:cNvSpPr/>
            <p:nvPr/>
          </p:nvSpPr>
          <p:spPr>
            <a:xfrm>
              <a:off x="2396118" y="5010102"/>
              <a:ext cx="312675" cy="611496"/>
            </a:xfrm>
            <a:custGeom>
              <a:rect b="b" l="l" r="r" t="t"/>
              <a:pathLst>
                <a:path extrusionOk="0" h="17302" w="8847">
                  <a:moveTo>
                    <a:pt x="359" y="1"/>
                  </a:moveTo>
                  <a:cubicBezTo>
                    <a:pt x="131" y="1"/>
                    <a:pt x="33" y="98"/>
                    <a:pt x="1" y="294"/>
                  </a:cubicBezTo>
                  <a:cubicBezTo>
                    <a:pt x="2765" y="1237"/>
                    <a:pt x="5367" y="4586"/>
                    <a:pt x="5139" y="8749"/>
                  </a:cubicBezTo>
                  <a:cubicBezTo>
                    <a:pt x="5139" y="8984"/>
                    <a:pt x="5327" y="9152"/>
                    <a:pt x="5529" y="9152"/>
                  </a:cubicBezTo>
                  <a:cubicBezTo>
                    <a:pt x="5606" y="9152"/>
                    <a:pt x="5685" y="9128"/>
                    <a:pt x="5757" y="9074"/>
                  </a:cubicBezTo>
                  <a:cubicBezTo>
                    <a:pt x="5919" y="8976"/>
                    <a:pt x="6082" y="8846"/>
                    <a:pt x="6212" y="8749"/>
                  </a:cubicBezTo>
                  <a:cubicBezTo>
                    <a:pt x="6297" y="8674"/>
                    <a:pt x="6393" y="8641"/>
                    <a:pt x="6484" y="8641"/>
                  </a:cubicBezTo>
                  <a:cubicBezTo>
                    <a:pt x="6672" y="8641"/>
                    <a:pt x="6841" y="8779"/>
                    <a:pt x="6862" y="8976"/>
                  </a:cubicBezTo>
                  <a:cubicBezTo>
                    <a:pt x="6895" y="9301"/>
                    <a:pt x="6928" y="9627"/>
                    <a:pt x="6928" y="9952"/>
                  </a:cubicBezTo>
                  <a:cubicBezTo>
                    <a:pt x="6928" y="13692"/>
                    <a:pt x="4131" y="16781"/>
                    <a:pt x="521" y="17236"/>
                  </a:cubicBezTo>
                  <a:cubicBezTo>
                    <a:pt x="879" y="17269"/>
                    <a:pt x="1237" y="17301"/>
                    <a:pt x="1594" y="17301"/>
                  </a:cubicBezTo>
                  <a:cubicBezTo>
                    <a:pt x="5627" y="17236"/>
                    <a:pt x="8846" y="13952"/>
                    <a:pt x="8846" y="9952"/>
                  </a:cubicBezTo>
                  <a:cubicBezTo>
                    <a:pt x="8846" y="9627"/>
                    <a:pt x="8814" y="9301"/>
                    <a:pt x="8781" y="8976"/>
                  </a:cubicBezTo>
                  <a:cubicBezTo>
                    <a:pt x="8759" y="8779"/>
                    <a:pt x="8576" y="8641"/>
                    <a:pt x="8388" y="8641"/>
                  </a:cubicBezTo>
                  <a:cubicBezTo>
                    <a:pt x="8297" y="8641"/>
                    <a:pt x="8205" y="8674"/>
                    <a:pt x="8131" y="8749"/>
                  </a:cubicBezTo>
                  <a:cubicBezTo>
                    <a:pt x="7773" y="9041"/>
                    <a:pt x="7383" y="9301"/>
                    <a:pt x="6993" y="9529"/>
                  </a:cubicBezTo>
                  <a:cubicBezTo>
                    <a:pt x="7708" y="4196"/>
                    <a:pt x="3773" y="1"/>
                    <a:pt x="35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7"/>
            <p:cNvSpPr/>
            <p:nvPr/>
          </p:nvSpPr>
          <p:spPr>
            <a:xfrm>
              <a:off x="2276589" y="5216999"/>
              <a:ext cx="344837" cy="404601"/>
            </a:xfrm>
            <a:custGeom>
              <a:rect b="b" l="l" r="r" t="t"/>
              <a:pathLst>
                <a:path extrusionOk="0" h="11448" w="9757">
                  <a:moveTo>
                    <a:pt x="4112" y="0"/>
                  </a:moveTo>
                  <a:cubicBezTo>
                    <a:pt x="3283" y="0"/>
                    <a:pt x="5284" y="2163"/>
                    <a:pt x="2960" y="4358"/>
                  </a:cubicBezTo>
                  <a:cubicBezTo>
                    <a:pt x="2700" y="4586"/>
                    <a:pt x="2472" y="4846"/>
                    <a:pt x="2277" y="5073"/>
                  </a:cubicBezTo>
                  <a:cubicBezTo>
                    <a:pt x="1952" y="4618"/>
                    <a:pt x="1692" y="4130"/>
                    <a:pt x="1497" y="3610"/>
                  </a:cubicBezTo>
                  <a:cubicBezTo>
                    <a:pt x="1460" y="3499"/>
                    <a:pt x="1360" y="3441"/>
                    <a:pt x="1263" y="3441"/>
                  </a:cubicBezTo>
                  <a:cubicBezTo>
                    <a:pt x="1189" y="3441"/>
                    <a:pt x="1116" y="3475"/>
                    <a:pt x="1074" y="3545"/>
                  </a:cubicBezTo>
                  <a:cubicBezTo>
                    <a:pt x="391" y="4391"/>
                    <a:pt x="1" y="5431"/>
                    <a:pt x="1" y="6569"/>
                  </a:cubicBezTo>
                  <a:cubicBezTo>
                    <a:pt x="1" y="9281"/>
                    <a:pt x="2180" y="11448"/>
                    <a:pt x="4883" y="11448"/>
                  </a:cubicBezTo>
                  <a:cubicBezTo>
                    <a:pt x="4904" y="11448"/>
                    <a:pt x="4924" y="11448"/>
                    <a:pt x="4944" y="11447"/>
                  </a:cubicBezTo>
                  <a:cubicBezTo>
                    <a:pt x="7610" y="11415"/>
                    <a:pt x="9757" y="9236"/>
                    <a:pt x="9757" y="6569"/>
                  </a:cubicBezTo>
                  <a:cubicBezTo>
                    <a:pt x="9757" y="6342"/>
                    <a:pt x="9724" y="6147"/>
                    <a:pt x="9692" y="5951"/>
                  </a:cubicBezTo>
                  <a:cubicBezTo>
                    <a:pt x="9692" y="5793"/>
                    <a:pt x="9566" y="5698"/>
                    <a:pt x="9435" y="5698"/>
                  </a:cubicBezTo>
                  <a:cubicBezTo>
                    <a:pt x="9377" y="5698"/>
                    <a:pt x="9319" y="5717"/>
                    <a:pt x="9269" y="5756"/>
                  </a:cubicBezTo>
                  <a:cubicBezTo>
                    <a:pt x="9041" y="5984"/>
                    <a:pt x="8781" y="6147"/>
                    <a:pt x="8521" y="6309"/>
                  </a:cubicBezTo>
                  <a:cubicBezTo>
                    <a:pt x="9009" y="2765"/>
                    <a:pt x="6407" y="0"/>
                    <a:pt x="4131" y="0"/>
                  </a:cubicBezTo>
                  <a:cubicBezTo>
                    <a:pt x="4124" y="0"/>
                    <a:pt x="4118" y="0"/>
                    <a:pt x="41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7"/>
            <p:cNvSpPr/>
            <p:nvPr/>
          </p:nvSpPr>
          <p:spPr>
            <a:xfrm>
              <a:off x="2414532" y="5216999"/>
              <a:ext cx="206895" cy="404601"/>
            </a:xfrm>
            <a:custGeom>
              <a:rect b="b" l="l" r="r" t="t"/>
              <a:pathLst>
                <a:path extrusionOk="0" h="11448" w="5854">
                  <a:moveTo>
                    <a:pt x="228" y="0"/>
                  </a:moveTo>
                  <a:cubicBezTo>
                    <a:pt x="33" y="0"/>
                    <a:pt x="0" y="98"/>
                    <a:pt x="0" y="261"/>
                  </a:cubicBezTo>
                  <a:cubicBezTo>
                    <a:pt x="1854" y="1008"/>
                    <a:pt x="3545" y="3415"/>
                    <a:pt x="3155" y="6309"/>
                  </a:cubicBezTo>
                  <a:cubicBezTo>
                    <a:pt x="3415" y="6147"/>
                    <a:pt x="3675" y="5984"/>
                    <a:pt x="3903" y="5789"/>
                  </a:cubicBezTo>
                  <a:cubicBezTo>
                    <a:pt x="3958" y="5733"/>
                    <a:pt x="4025" y="5708"/>
                    <a:pt x="4090" y="5708"/>
                  </a:cubicBezTo>
                  <a:cubicBezTo>
                    <a:pt x="4216" y="5708"/>
                    <a:pt x="4336" y="5802"/>
                    <a:pt x="4358" y="5951"/>
                  </a:cubicBezTo>
                  <a:cubicBezTo>
                    <a:pt x="4358" y="6147"/>
                    <a:pt x="4390" y="6342"/>
                    <a:pt x="4390" y="6569"/>
                  </a:cubicBezTo>
                  <a:cubicBezTo>
                    <a:pt x="4390" y="9008"/>
                    <a:pt x="2569" y="11025"/>
                    <a:pt x="228" y="11382"/>
                  </a:cubicBezTo>
                  <a:cubicBezTo>
                    <a:pt x="520" y="11415"/>
                    <a:pt x="781" y="11447"/>
                    <a:pt x="1041" y="11447"/>
                  </a:cubicBezTo>
                  <a:cubicBezTo>
                    <a:pt x="3707" y="11415"/>
                    <a:pt x="5854" y="9236"/>
                    <a:pt x="5854" y="6569"/>
                  </a:cubicBezTo>
                  <a:cubicBezTo>
                    <a:pt x="5854" y="6342"/>
                    <a:pt x="5821" y="6147"/>
                    <a:pt x="5789" y="5951"/>
                  </a:cubicBezTo>
                  <a:cubicBezTo>
                    <a:pt x="5767" y="5802"/>
                    <a:pt x="5661" y="5708"/>
                    <a:pt x="5545" y="5708"/>
                  </a:cubicBezTo>
                  <a:cubicBezTo>
                    <a:pt x="5485" y="5708"/>
                    <a:pt x="5421" y="5733"/>
                    <a:pt x="5366" y="5789"/>
                  </a:cubicBezTo>
                  <a:cubicBezTo>
                    <a:pt x="5138" y="5984"/>
                    <a:pt x="4878" y="6147"/>
                    <a:pt x="4618" y="6309"/>
                  </a:cubicBezTo>
                  <a:cubicBezTo>
                    <a:pt x="5106" y="2765"/>
                    <a:pt x="2504" y="0"/>
                    <a:pt x="228"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7"/>
            <p:cNvSpPr/>
            <p:nvPr/>
          </p:nvSpPr>
          <p:spPr>
            <a:xfrm>
              <a:off x="2336354" y="5367064"/>
              <a:ext cx="202336" cy="178656"/>
            </a:xfrm>
            <a:custGeom>
              <a:rect b="b" l="l" r="r" t="t"/>
              <a:pathLst>
                <a:path extrusionOk="0" h="5055" w="5725">
                  <a:moveTo>
                    <a:pt x="4124" y="1"/>
                  </a:moveTo>
                  <a:cubicBezTo>
                    <a:pt x="3969" y="1"/>
                    <a:pt x="3811" y="83"/>
                    <a:pt x="3741" y="242"/>
                  </a:cubicBezTo>
                  <a:cubicBezTo>
                    <a:pt x="3513" y="827"/>
                    <a:pt x="2928" y="1673"/>
                    <a:pt x="1562" y="2421"/>
                  </a:cubicBezTo>
                  <a:cubicBezTo>
                    <a:pt x="1" y="3299"/>
                    <a:pt x="33" y="4502"/>
                    <a:pt x="131" y="5055"/>
                  </a:cubicBezTo>
                  <a:lnTo>
                    <a:pt x="5139" y="5055"/>
                  </a:lnTo>
                  <a:cubicBezTo>
                    <a:pt x="5724" y="2714"/>
                    <a:pt x="5009" y="1023"/>
                    <a:pt x="4456" y="177"/>
                  </a:cubicBezTo>
                  <a:cubicBezTo>
                    <a:pt x="4382" y="58"/>
                    <a:pt x="4254" y="1"/>
                    <a:pt x="41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7"/>
            <p:cNvSpPr/>
            <p:nvPr/>
          </p:nvSpPr>
          <p:spPr>
            <a:xfrm>
              <a:off x="2457049" y="5367064"/>
              <a:ext cx="81641" cy="178656"/>
            </a:xfrm>
            <a:custGeom>
              <a:rect b="b" l="l" r="r" t="t"/>
              <a:pathLst>
                <a:path extrusionOk="0" h="5055" w="2310">
                  <a:moveTo>
                    <a:pt x="709" y="1"/>
                  </a:moveTo>
                  <a:cubicBezTo>
                    <a:pt x="554" y="1"/>
                    <a:pt x="396" y="83"/>
                    <a:pt x="326" y="242"/>
                  </a:cubicBezTo>
                  <a:cubicBezTo>
                    <a:pt x="261" y="405"/>
                    <a:pt x="163" y="632"/>
                    <a:pt x="0" y="827"/>
                  </a:cubicBezTo>
                  <a:cubicBezTo>
                    <a:pt x="456" y="1771"/>
                    <a:pt x="813" y="3201"/>
                    <a:pt x="358" y="5055"/>
                  </a:cubicBezTo>
                  <a:lnTo>
                    <a:pt x="1724" y="5055"/>
                  </a:lnTo>
                  <a:cubicBezTo>
                    <a:pt x="2309" y="2714"/>
                    <a:pt x="1594" y="1023"/>
                    <a:pt x="1041" y="177"/>
                  </a:cubicBezTo>
                  <a:cubicBezTo>
                    <a:pt x="967" y="58"/>
                    <a:pt x="839" y="1"/>
                    <a:pt x="70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7"/>
            <p:cNvSpPr/>
            <p:nvPr/>
          </p:nvSpPr>
          <p:spPr>
            <a:xfrm>
              <a:off x="2103055" y="5528475"/>
              <a:ext cx="429871" cy="128753"/>
            </a:xfrm>
            <a:custGeom>
              <a:rect b="b" l="l" r="r" t="t"/>
              <a:pathLst>
                <a:path extrusionOk="0" h="3643" w="12163">
                  <a:moveTo>
                    <a:pt x="1821" y="0"/>
                  </a:moveTo>
                  <a:cubicBezTo>
                    <a:pt x="813" y="0"/>
                    <a:pt x="0" y="813"/>
                    <a:pt x="0" y="1821"/>
                  </a:cubicBezTo>
                  <a:cubicBezTo>
                    <a:pt x="0" y="2829"/>
                    <a:pt x="813" y="3642"/>
                    <a:pt x="1821" y="3642"/>
                  </a:cubicBezTo>
                  <a:lnTo>
                    <a:pt x="12163" y="3642"/>
                  </a:lnTo>
                  <a:lnTo>
                    <a:pt x="121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7"/>
            <p:cNvSpPr/>
            <p:nvPr/>
          </p:nvSpPr>
          <p:spPr>
            <a:xfrm>
              <a:off x="2468536" y="5528475"/>
              <a:ext cx="128753" cy="128753"/>
            </a:xfrm>
            <a:custGeom>
              <a:rect b="b" l="l" r="r" t="t"/>
              <a:pathLst>
                <a:path extrusionOk="0" h="3643" w="3643">
                  <a:moveTo>
                    <a:pt x="1822" y="0"/>
                  </a:moveTo>
                  <a:cubicBezTo>
                    <a:pt x="814" y="0"/>
                    <a:pt x="1" y="813"/>
                    <a:pt x="1" y="1821"/>
                  </a:cubicBezTo>
                  <a:cubicBezTo>
                    <a:pt x="1" y="2829"/>
                    <a:pt x="814" y="3642"/>
                    <a:pt x="1822" y="3642"/>
                  </a:cubicBezTo>
                  <a:cubicBezTo>
                    <a:pt x="2830" y="3642"/>
                    <a:pt x="3643" y="2829"/>
                    <a:pt x="3643" y="1821"/>
                  </a:cubicBezTo>
                  <a:cubicBezTo>
                    <a:pt x="3643" y="813"/>
                    <a:pt x="2830" y="0"/>
                    <a:pt x="18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7"/>
            <p:cNvSpPr/>
            <p:nvPr/>
          </p:nvSpPr>
          <p:spPr>
            <a:xfrm>
              <a:off x="2512220" y="5528475"/>
              <a:ext cx="85069" cy="128753"/>
            </a:xfrm>
            <a:custGeom>
              <a:rect b="b" l="l" r="r" t="t"/>
              <a:pathLst>
                <a:path extrusionOk="0" h="3643" w="2407">
                  <a:moveTo>
                    <a:pt x="586" y="0"/>
                  </a:moveTo>
                  <a:cubicBezTo>
                    <a:pt x="358" y="0"/>
                    <a:pt x="163" y="33"/>
                    <a:pt x="0" y="98"/>
                  </a:cubicBezTo>
                  <a:cubicBezTo>
                    <a:pt x="716" y="325"/>
                    <a:pt x="1236" y="1008"/>
                    <a:pt x="1236" y="1821"/>
                  </a:cubicBezTo>
                  <a:cubicBezTo>
                    <a:pt x="1236" y="2634"/>
                    <a:pt x="716" y="3317"/>
                    <a:pt x="0" y="3545"/>
                  </a:cubicBezTo>
                  <a:cubicBezTo>
                    <a:pt x="163" y="3610"/>
                    <a:pt x="358" y="3642"/>
                    <a:pt x="586" y="3642"/>
                  </a:cubicBezTo>
                  <a:cubicBezTo>
                    <a:pt x="1594" y="3642"/>
                    <a:pt x="2407" y="2829"/>
                    <a:pt x="2407" y="1821"/>
                  </a:cubicBezTo>
                  <a:cubicBezTo>
                    <a:pt x="2407" y="813"/>
                    <a:pt x="1561" y="0"/>
                    <a:pt x="58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7"/>
            <p:cNvSpPr/>
            <p:nvPr/>
          </p:nvSpPr>
          <p:spPr>
            <a:xfrm>
              <a:off x="2682325" y="5131928"/>
              <a:ext cx="48313" cy="74749"/>
            </a:xfrm>
            <a:custGeom>
              <a:rect b="b" l="l" r="r" t="t"/>
              <a:pathLst>
                <a:path extrusionOk="0" h="2115" w="1367">
                  <a:moveTo>
                    <a:pt x="1171" y="1"/>
                  </a:moveTo>
                  <a:cubicBezTo>
                    <a:pt x="521" y="1"/>
                    <a:pt x="0" y="554"/>
                    <a:pt x="0" y="1204"/>
                  </a:cubicBezTo>
                  <a:lnTo>
                    <a:pt x="0" y="1920"/>
                  </a:lnTo>
                  <a:cubicBezTo>
                    <a:pt x="0" y="2017"/>
                    <a:pt x="65" y="2115"/>
                    <a:pt x="195" y="2115"/>
                  </a:cubicBezTo>
                  <a:cubicBezTo>
                    <a:pt x="813" y="2115"/>
                    <a:pt x="1366" y="1562"/>
                    <a:pt x="1366" y="911"/>
                  </a:cubicBezTo>
                  <a:lnTo>
                    <a:pt x="1366" y="196"/>
                  </a:lnTo>
                  <a:cubicBezTo>
                    <a:pt x="1366" y="99"/>
                    <a:pt x="1268" y="1"/>
                    <a:pt x="11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7"/>
            <p:cNvSpPr/>
            <p:nvPr/>
          </p:nvSpPr>
          <p:spPr>
            <a:xfrm>
              <a:off x="2267400" y="5035407"/>
              <a:ext cx="48313" cy="74749"/>
            </a:xfrm>
            <a:custGeom>
              <a:rect b="b" l="l" r="r" t="t"/>
              <a:pathLst>
                <a:path extrusionOk="0" h="2115" w="1367">
                  <a:moveTo>
                    <a:pt x="196" y="0"/>
                  </a:moveTo>
                  <a:cubicBezTo>
                    <a:pt x="66" y="0"/>
                    <a:pt x="1" y="98"/>
                    <a:pt x="1" y="195"/>
                  </a:cubicBezTo>
                  <a:lnTo>
                    <a:pt x="1" y="911"/>
                  </a:lnTo>
                  <a:cubicBezTo>
                    <a:pt x="1" y="1561"/>
                    <a:pt x="521" y="2114"/>
                    <a:pt x="1171" y="2114"/>
                  </a:cubicBezTo>
                  <a:cubicBezTo>
                    <a:pt x="1269" y="2114"/>
                    <a:pt x="1366" y="2017"/>
                    <a:pt x="1366" y="1919"/>
                  </a:cubicBezTo>
                  <a:lnTo>
                    <a:pt x="1366" y="1204"/>
                  </a:lnTo>
                  <a:cubicBezTo>
                    <a:pt x="1366" y="553"/>
                    <a:pt x="814" y="0"/>
                    <a:pt x="1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7"/>
            <p:cNvSpPr/>
            <p:nvPr/>
          </p:nvSpPr>
          <p:spPr>
            <a:xfrm>
              <a:off x="2092700" y="4999782"/>
              <a:ext cx="712611" cy="667797"/>
            </a:xfrm>
            <a:custGeom>
              <a:rect b="b" l="l" r="r" t="t"/>
              <a:pathLst>
                <a:path extrusionOk="0" h="18895" w="20163">
                  <a:moveTo>
                    <a:pt x="10992" y="10667"/>
                  </a:moveTo>
                  <a:cubicBezTo>
                    <a:pt x="11025" y="10667"/>
                    <a:pt x="11057" y="10667"/>
                    <a:pt x="11090" y="10732"/>
                  </a:cubicBezTo>
                  <a:cubicBezTo>
                    <a:pt x="11610" y="11512"/>
                    <a:pt x="12163" y="12845"/>
                    <a:pt x="11903" y="14667"/>
                  </a:cubicBezTo>
                  <a:lnTo>
                    <a:pt x="9139" y="14667"/>
                  </a:lnTo>
                  <a:cubicBezTo>
                    <a:pt x="8976" y="14667"/>
                    <a:pt x="8846" y="14797"/>
                    <a:pt x="8846" y="14959"/>
                  </a:cubicBezTo>
                  <a:cubicBezTo>
                    <a:pt x="8846" y="15122"/>
                    <a:pt x="8976" y="15252"/>
                    <a:pt x="9139" y="15252"/>
                  </a:cubicBezTo>
                  <a:lnTo>
                    <a:pt x="10992" y="15252"/>
                  </a:lnTo>
                  <a:cubicBezTo>
                    <a:pt x="10570" y="15642"/>
                    <a:pt x="10342" y="16195"/>
                    <a:pt x="10342" y="16780"/>
                  </a:cubicBezTo>
                  <a:cubicBezTo>
                    <a:pt x="10342" y="16845"/>
                    <a:pt x="10342" y="16943"/>
                    <a:pt x="10342" y="17008"/>
                  </a:cubicBezTo>
                  <a:cubicBezTo>
                    <a:pt x="10179" y="17138"/>
                    <a:pt x="9822" y="17333"/>
                    <a:pt x="9269" y="17333"/>
                  </a:cubicBezTo>
                  <a:cubicBezTo>
                    <a:pt x="9106" y="17333"/>
                    <a:pt x="8944" y="17463"/>
                    <a:pt x="8944" y="17626"/>
                  </a:cubicBezTo>
                  <a:cubicBezTo>
                    <a:pt x="8944" y="17788"/>
                    <a:pt x="9106" y="17918"/>
                    <a:pt x="9269" y="17918"/>
                  </a:cubicBezTo>
                  <a:cubicBezTo>
                    <a:pt x="9822" y="17918"/>
                    <a:pt x="10244" y="17756"/>
                    <a:pt x="10505" y="17626"/>
                  </a:cubicBezTo>
                  <a:cubicBezTo>
                    <a:pt x="10602" y="17886"/>
                    <a:pt x="10765" y="18114"/>
                    <a:pt x="10992" y="18309"/>
                  </a:cubicBezTo>
                  <a:lnTo>
                    <a:pt x="5789" y="18309"/>
                  </a:lnTo>
                  <a:cubicBezTo>
                    <a:pt x="4456" y="17138"/>
                    <a:pt x="1919" y="17105"/>
                    <a:pt x="1822" y="17073"/>
                  </a:cubicBezTo>
                  <a:cubicBezTo>
                    <a:pt x="1659" y="17073"/>
                    <a:pt x="1529" y="17203"/>
                    <a:pt x="1529" y="17366"/>
                  </a:cubicBezTo>
                  <a:cubicBezTo>
                    <a:pt x="1529" y="17528"/>
                    <a:pt x="1659" y="17658"/>
                    <a:pt x="1822" y="17691"/>
                  </a:cubicBezTo>
                  <a:cubicBezTo>
                    <a:pt x="1822" y="17691"/>
                    <a:pt x="2440" y="17691"/>
                    <a:pt x="3220" y="17853"/>
                  </a:cubicBezTo>
                  <a:cubicBezTo>
                    <a:pt x="3805" y="17951"/>
                    <a:pt x="4293" y="18114"/>
                    <a:pt x="4716" y="18309"/>
                  </a:cubicBezTo>
                  <a:lnTo>
                    <a:pt x="2114" y="18309"/>
                  </a:lnTo>
                  <a:cubicBezTo>
                    <a:pt x="1269" y="18309"/>
                    <a:pt x="586" y="17626"/>
                    <a:pt x="586" y="16780"/>
                  </a:cubicBezTo>
                  <a:cubicBezTo>
                    <a:pt x="586" y="16650"/>
                    <a:pt x="586" y="16553"/>
                    <a:pt x="619" y="16423"/>
                  </a:cubicBezTo>
                  <a:cubicBezTo>
                    <a:pt x="801" y="16371"/>
                    <a:pt x="1092" y="16329"/>
                    <a:pt x="1493" y="16329"/>
                  </a:cubicBezTo>
                  <a:cubicBezTo>
                    <a:pt x="2094" y="16329"/>
                    <a:pt x="2940" y="16423"/>
                    <a:pt x="4033" y="16715"/>
                  </a:cubicBezTo>
                  <a:cubicBezTo>
                    <a:pt x="4846" y="16910"/>
                    <a:pt x="5529" y="16975"/>
                    <a:pt x="6017" y="16975"/>
                  </a:cubicBezTo>
                  <a:cubicBezTo>
                    <a:pt x="6732" y="16975"/>
                    <a:pt x="7090" y="16845"/>
                    <a:pt x="7122" y="16845"/>
                  </a:cubicBezTo>
                  <a:cubicBezTo>
                    <a:pt x="7285" y="16780"/>
                    <a:pt x="7350" y="16585"/>
                    <a:pt x="7285" y="16423"/>
                  </a:cubicBezTo>
                  <a:cubicBezTo>
                    <a:pt x="7237" y="16327"/>
                    <a:pt x="7138" y="16267"/>
                    <a:pt x="7024" y="16267"/>
                  </a:cubicBezTo>
                  <a:cubicBezTo>
                    <a:pt x="6982" y="16267"/>
                    <a:pt x="6938" y="16275"/>
                    <a:pt x="6895" y="16292"/>
                  </a:cubicBezTo>
                  <a:cubicBezTo>
                    <a:pt x="6895" y="16292"/>
                    <a:pt x="6667" y="16358"/>
                    <a:pt x="6244" y="16390"/>
                  </a:cubicBezTo>
                  <a:cubicBezTo>
                    <a:pt x="6160" y="16397"/>
                    <a:pt x="6065" y="16400"/>
                    <a:pt x="5959" y="16400"/>
                  </a:cubicBezTo>
                  <a:cubicBezTo>
                    <a:pt x="5537" y="16400"/>
                    <a:pt x="4944" y="16338"/>
                    <a:pt x="4163" y="16130"/>
                  </a:cubicBezTo>
                  <a:cubicBezTo>
                    <a:pt x="3042" y="15826"/>
                    <a:pt x="2189" y="15741"/>
                    <a:pt x="1581" y="15741"/>
                  </a:cubicBezTo>
                  <a:cubicBezTo>
                    <a:pt x="1342" y="15741"/>
                    <a:pt x="1141" y="15754"/>
                    <a:pt x="976" y="15772"/>
                  </a:cubicBezTo>
                  <a:cubicBezTo>
                    <a:pt x="1236" y="15447"/>
                    <a:pt x="1659" y="15252"/>
                    <a:pt x="2114" y="15252"/>
                  </a:cubicBezTo>
                  <a:lnTo>
                    <a:pt x="7838" y="15252"/>
                  </a:lnTo>
                  <a:cubicBezTo>
                    <a:pt x="8000" y="15252"/>
                    <a:pt x="8131" y="15122"/>
                    <a:pt x="8131" y="14959"/>
                  </a:cubicBezTo>
                  <a:cubicBezTo>
                    <a:pt x="8131" y="14797"/>
                    <a:pt x="8000" y="14667"/>
                    <a:pt x="7838" y="14667"/>
                  </a:cubicBezTo>
                  <a:lnTo>
                    <a:pt x="7318" y="14667"/>
                  </a:lnTo>
                  <a:cubicBezTo>
                    <a:pt x="7415" y="14016"/>
                    <a:pt x="7870" y="13496"/>
                    <a:pt x="8618" y="13073"/>
                  </a:cubicBezTo>
                  <a:cubicBezTo>
                    <a:pt x="10049" y="12293"/>
                    <a:pt x="10667" y="11350"/>
                    <a:pt x="10927" y="10732"/>
                  </a:cubicBezTo>
                  <a:cubicBezTo>
                    <a:pt x="10960" y="10699"/>
                    <a:pt x="10992" y="10667"/>
                    <a:pt x="10992" y="10667"/>
                  </a:cubicBezTo>
                  <a:close/>
                  <a:moveTo>
                    <a:pt x="12456" y="15252"/>
                  </a:moveTo>
                  <a:cubicBezTo>
                    <a:pt x="13269" y="15252"/>
                    <a:pt x="13952" y="15935"/>
                    <a:pt x="13952" y="16780"/>
                  </a:cubicBezTo>
                  <a:cubicBezTo>
                    <a:pt x="13952" y="17626"/>
                    <a:pt x="13269" y="18309"/>
                    <a:pt x="12456" y="18309"/>
                  </a:cubicBezTo>
                  <a:cubicBezTo>
                    <a:pt x="11610" y="18309"/>
                    <a:pt x="10927" y="17626"/>
                    <a:pt x="10927" y="16780"/>
                  </a:cubicBezTo>
                  <a:cubicBezTo>
                    <a:pt x="10927" y="15935"/>
                    <a:pt x="11610" y="15252"/>
                    <a:pt x="12456" y="15252"/>
                  </a:cubicBezTo>
                  <a:close/>
                  <a:moveTo>
                    <a:pt x="16586" y="15252"/>
                  </a:moveTo>
                  <a:cubicBezTo>
                    <a:pt x="16195" y="15642"/>
                    <a:pt x="15935" y="16195"/>
                    <a:pt x="15935" y="16780"/>
                  </a:cubicBezTo>
                  <a:cubicBezTo>
                    <a:pt x="15935" y="17366"/>
                    <a:pt x="16195" y="17918"/>
                    <a:pt x="16586" y="18309"/>
                  </a:cubicBezTo>
                  <a:lnTo>
                    <a:pt x="13919" y="18309"/>
                  </a:lnTo>
                  <a:cubicBezTo>
                    <a:pt x="14309" y="17918"/>
                    <a:pt x="14569" y="17366"/>
                    <a:pt x="14569" y="16780"/>
                  </a:cubicBezTo>
                  <a:cubicBezTo>
                    <a:pt x="14569" y="16683"/>
                    <a:pt x="14537" y="16553"/>
                    <a:pt x="14537" y="16455"/>
                  </a:cubicBezTo>
                  <a:cubicBezTo>
                    <a:pt x="15025" y="16097"/>
                    <a:pt x="15447" y="15707"/>
                    <a:pt x="15838" y="15252"/>
                  </a:cubicBezTo>
                  <a:close/>
                  <a:moveTo>
                    <a:pt x="18049" y="15252"/>
                  </a:moveTo>
                  <a:cubicBezTo>
                    <a:pt x="18895" y="15252"/>
                    <a:pt x="19577" y="15935"/>
                    <a:pt x="19577" y="16780"/>
                  </a:cubicBezTo>
                  <a:cubicBezTo>
                    <a:pt x="19577" y="17626"/>
                    <a:pt x="18895" y="18309"/>
                    <a:pt x="18049" y="18309"/>
                  </a:cubicBezTo>
                  <a:cubicBezTo>
                    <a:pt x="17204" y="18309"/>
                    <a:pt x="16521" y="17626"/>
                    <a:pt x="16521" y="16780"/>
                  </a:cubicBezTo>
                  <a:cubicBezTo>
                    <a:pt x="16521" y="15935"/>
                    <a:pt x="17204" y="15252"/>
                    <a:pt x="18049" y="15252"/>
                  </a:cubicBezTo>
                  <a:close/>
                  <a:moveTo>
                    <a:pt x="8944" y="0"/>
                  </a:moveTo>
                  <a:cubicBezTo>
                    <a:pt x="8716" y="0"/>
                    <a:pt x="8553" y="65"/>
                    <a:pt x="8456" y="195"/>
                  </a:cubicBezTo>
                  <a:cubicBezTo>
                    <a:pt x="8228" y="488"/>
                    <a:pt x="8293" y="911"/>
                    <a:pt x="8423" y="1464"/>
                  </a:cubicBezTo>
                  <a:cubicBezTo>
                    <a:pt x="8553" y="2049"/>
                    <a:pt x="8716" y="2862"/>
                    <a:pt x="8618" y="3772"/>
                  </a:cubicBezTo>
                  <a:cubicBezTo>
                    <a:pt x="8456" y="4813"/>
                    <a:pt x="7935" y="5756"/>
                    <a:pt x="6992" y="6667"/>
                  </a:cubicBezTo>
                  <a:cubicBezTo>
                    <a:pt x="6700" y="6927"/>
                    <a:pt x="6440" y="7187"/>
                    <a:pt x="6179" y="7480"/>
                  </a:cubicBezTo>
                  <a:cubicBezTo>
                    <a:pt x="5789" y="6927"/>
                    <a:pt x="5496" y="6309"/>
                    <a:pt x="5269" y="5691"/>
                  </a:cubicBezTo>
                  <a:cubicBezTo>
                    <a:pt x="5204" y="5431"/>
                    <a:pt x="4976" y="5268"/>
                    <a:pt x="4749" y="5236"/>
                  </a:cubicBezTo>
                  <a:cubicBezTo>
                    <a:pt x="4694" y="5222"/>
                    <a:pt x="4640" y="5216"/>
                    <a:pt x="4587" y="5216"/>
                  </a:cubicBezTo>
                  <a:cubicBezTo>
                    <a:pt x="4384" y="5216"/>
                    <a:pt x="4194" y="5309"/>
                    <a:pt x="4066" y="5463"/>
                  </a:cubicBezTo>
                  <a:cubicBezTo>
                    <a:pt x="3155" y="6634"/>
                    <a:pt x="2602" y="8065"/>
                    <a:pt x="2440" y="9528"/>
                  </a:cubicBezTo>
                  <a:cubicBezTo>
                    <a:pt x="2440" y="9691"/>
                    <a:pt x="2570" y="9854"/>
                    <a:pt x="2732" y="9854"/>
                  </a:cubicBezTo>
                  <a:cubicBezTo>
                    <a:pt x="2749" y="9857"/>
                    <a:pt x="2766" y="9859"/>
                    <a:pt x="2782" y="9859"/>
                  </a:cubicBezTo>
                  <a:cubicBezTo>
                    <a:pt x="2921" y="9859"/>
                    <a:pt x="3028" y="9739"/>
                    <a:pt x="3058" y="9593"/>
                  </a:cubicBezTo>
                  <a:cubicBezTo>
                    <a:pt x="3155" y="8228"/>
                    <a:pt x="3675" y="6927"/>
                    <a:pt x="4553" y="5854"/>
                  </a:cubicBezTo>
                  <a:cubicBezTo>
                    <a:pt x="4586" y="5789"/>
                    <a:pt x="4618" y="5789"/>
                    <a:pt x="4651" y="5789"/>
                  </a:cubicBezTo>
                  <a:cubicBezTo>
                    <a:pt x="4651" y="5821"/>
                    <a:pt x="4683" y="5821"/>
                    <a:pt x="4716" y="5854"/>
                  </a:cubicBezTo>
                  <a:cubicBezTo>
                    <a:pt x="4976" y="6667"/>
                    <a:pt x="5399" y="7447"/>
                    <a:pt x="5919" y="8130"/>
                  </a:cubicBezTo>
                  <a:cubicBezTo>
                    <a:pt x="5984" y="8195"/>
                    <a:pt x="6082" y="8228"/>
                    <a:pt x="6147" y="8228"/>
                  </a:cubicBezTo>
                  <a:cubicBezTo>
                    <a:pt x="6244" y="8228"/>
                    <a:pt x="6342" y="8195"/>
                    <a:pt x="6407" y="8130"/>
                  </a:cubicBezTo>
                  <a:cubicBezTo>
                    <a:pt x="6667" y="7805"/>
                    <a:pt x="7025" y="7447"/>
                    <a:pt x="7383" y="7089"/>
                  </a:cubicBezTo>
                  <a:cubicBezTo>
                    <a:pt x="8423" y="6114"/>
                    <a:pt x="9009" y="5041"/>
                    <a:pt x="9204" y="3838"/>
                  </a:cubicBezTo>
                  <a:cubicBezTo>
                    <a:pt x="9334" y="2829"/>
                    <a:pt x="9139" y="1984"/>
                    <a:pt x="9009" y="1333"/>
                  </a:cubicBezTo>
                  <a:cubicBezTo>
                    <a:pt x="8944" y="1073"/>
                    <a:pt x="8879" y="716"/>
                    <a:pt x="8911" y="586"/>
                  </a:cubicBezTo>
                  <a:lnTo>
                    <a:pt x="8976" y="586"/>
                  </a:lnTo>
                  <a:cubicBezTo>
                    <a:pt x="10439" y="586"/>
                    <a:pt x="12065" y="1464"/>
                    <a:pt x="13301" y="2862"/>
                  </a:cubicBezTo>
                  <a:cubicBezTo>
                    <a:pt x="14895" y="4748"/>
                    <a:pt x="15643" y="7252"/>
                    <a:pt x="15285" y="9789"/>
                  </a:cubicBezTo>
                  <a:cubicBezTo>
                    <a:pt x="15252" y="9886"/>
                    <a:pt x="15317" y="10016"/>
                    <a:pt x="15415" y="10081"/>
                  </a:cubicBezTo>
                  <a:cubicBezTo>
                    <a:pt x="15447" y="10114"/>
                    <a:pt x="15496" y="10130"/>
                    <a:pt x="15549" y="10130"/>
                  </a:cubicBezTo>
                  <a:cubicBezTo>
                    <a:pt x="15602" y="10130"/>
                    <a:pt x="15659" y="10114"/>
                    <a:pt x="15708" y="10081"/>
                  </a:cubicBezTo>
                  <a:cubicBezTo>
                    <a:pt x="16130" y="9854"/>
                    <a:pt x="16553" y="9561"/>
                    <a:pt x="16911" y="9236"/>
                  </a:cubicBezTo>
                  <a:cubicBezTo>
                    <a:pt x="16922" y="9225"/>
                    <a:pt x="16936" y="9221"/>
                    <a:pt x="16951" y="9221"/>
                  </a:cubicBezTo>
                  <a:cubicBezTo>
                    <a:pt x="16980" y="9221"/>
                    <a:pt x="17008" y="9236"/>
                    <a:pt x="17008" y="9236"/>
                  </a:cubicBezTo>
                  <a:cubicBezTo>
                    <a:pt x="17041" y="9236"/>
                    <a:pt x="17073" y="9268"/>
                    <a:pt x="17073" y="9301"/>
                  </a:cubicBezTo>
                  <a:cubicBezTo>
                    <a:pt x="17106" y="9626"/>
                    <a:pt x="17139" y="9919"/>
                    <a:pt x="17139" y="10244"/>
                  </a:cubicBezTo>
                  <a:cubicBezTo>
                    <a:pt x="17139" y="12455"/>
                    <a:pt x="16098" y="14536"/>
                    <a:pt x="14342" y="15870"/>
                  </a:cubicBezTo>
                  <a:cubicBezTo>
                    <a:pt x="14309" y="15805"/>
                    <a:pt x="14309" y="15772"/>
                    <a:pt x="14277" y="15740"/>
                  </a:cubicBezTo>
                  <a:cubicBezTo>
                    <a:pt x="14895" y="14862"/>
                    <a:pt x="15252" y="13821"/>
                    <a:pt x="15252" y="12715"/>
                  </a:cubicBezTo>
                  <a:cubicBezTo>
                    <a:pt x="15252" y="12488"/>
                    <a:pt x="15220" y="12260"/>
                    <a:pt x="15187" y="12032"/>
                  </a:cubicBezTo>
                  <a:cubicBezTo>
                    <a:pt x="15187" y="11837"/>
                    <a:pt x="15025" y="11675"/>
                    <a:pt x="14862" y="11610"/>
                  </a:cubicBezTo>
                  <a:cubicBezTo>
                    <a:pt x="14797" y="11577"/>
                    <a:pt x="14728" y="11563"/>
                    <a:pt x="14660" y="11563"/>
                  </a:cubicBezTo>
                  <a:cubicBezTo>
                    <a:pt x="14522" y="11563"/>
                    <a:pt x="14385" y="11621"/>
                    <a:pt x="14277" y="11707"/>
                  </a:cubicBezTo>
                  <a:cubicBezTo>
                    <a:pt x="14212" y="11772"/>
                    <a:pt x="14147" y="11805"/>
                    <a:pt x="14049" y="11870"/>
                  </a:cubicBezTo>
                  <a:cubicBezTo>
                    <a:pt x="14114" y="10797"/>
                    <a:pt x="13887" y="9724"/>
                    <a:pt x="13399" y="8780"/>
                  </a:cubicBezTo>
                  <a:cubicBezTo>
                    <a:pt x="13351" y="8685"/>
                    <a:pt x="13251" y="8625"/>
                    <a:pt x="13137" y="8625"/>
                  </a:cubicBezTo>
                  <a:cubicBezTo>
                    <a:pt x="13096" y="8625"/>
                    <a:pt x="13052" y="8633"/>
                    <a:pt x="13009" y="8650"/>
                  </a:cubicBezTo>
                  <a:cubicBezTo>
                    <a:pt x="12878" y="8715"/>
                    <a:pt x="12813" y="8911"/>
                    <a:pt x="12878" y="9041"/>
                  </a:cubicBezTo>
                  <a:cubicBezTo>
                    <a:pt x="13399" y="10081"/>
                    <a:pt x="13594" y="11252"/>
                    <a:pt x="13431" y="12423"/>
                  </a:cubicBezTo>
                  <a:cubicBezTo>
                    <a:pt x="13399" y="12520"/>
                    <a:pt x="13464" y="12650"/>
                    <a:pt x="13561" y="12715"/>
                  </a:cubicBezTo>
                  <a:cubicBezTo>
                    <a:pt x="13594" y="12748"/>
                    <a:pt x="13643" y="12764"/>
                    <a:pt x="13695" y="12764"/>
                  </a:cubicBezTo>
                  <a:cubicBezTo>
                    <a:pt x="13748" y="12764"/>
                    <a:pt x="13805" y="12748"/>
                    <a:pt x="13854" y="12715"/>
                  </a:cubicBezTo>
                  <a:cubicBezTo>
                    <a:pt x="14114" y="12553"/>
                    <a:pt x="14374" y="12390"/>
                    <a:pt x="14634" y="12195"/>
                  </a:cubicBezTo>
                  <a:cubicBezTo>
                    <a:pt x="14634" y="12358"/>
                    <a:pt x="14667" y="12553"/>
                    <a:pt x="14667" y="12715"/>
                  </a:cubicBezTo>
                  <a:cubicBezTo>
                    <a:pt x="14667" y="13626"/>
                    <a:pt x="14407" y="14504"/>
                    <a:pt x="13887" y="15252"/>
                  </a:cubicBezTo>
                  <a:cubicBezTo>
                    <a:pt x="13529" y="14894"/>
                    <a:pt x="13041" y="14699"/>
                    <a:pt x="12488" y="14667"/>
                  </a:cubicBezTo>
                  <a:cubicBezTo>
                    <a:pt x="12748" y="12715"/>
                    <a:pt x="12163" y="11284"/>
                    <a:pt x="11610" y="10406"/>
                  </a:cubicBezTo>
                  <a:cubicBezTo>
                    <a:pt x="11448" y="10179"/>
                    <a:pt x="11220" y="10081"/>
                    <a:pt x="10960" y="10081"/>
                  </a:cubicBezTo>
                  <a:cubicBezTo>
                    <a:pt x="10700" y="10114"/>
                    <a:pt x="10472" y="10276"/>
                    <a:pt x="10374" y="10504"/>
                  </a:cubicBezTo>
                  <a:cubicBezTo>
                    <a:pt x="10147" y="11057"/>
                    <a:pt x="9626" y="11870"/>
                    <a:pt x="8326" y="12585"/>
                  </a:cubicBezTo>
                  <a:cubicBezTo>
                    <a:pt x="7155" y="13203"/>
                    <a:pt x="6797" y="14049"/>
                    <a:pt x="6732" y="14667"/>
                  </a:cubicBezTo>
                  <a:lnTo>
                    <a:pt x="5952" y="14667"/>
                  </a:lnTo>
                  <a:cubicBezTo>
                    <a:pt x="5659" y="14049"/>
                    <a:pt x="5496" y="13398"/>
                    <a:pt x="5496" y="12715"/>
                  </a:cubicBezTo>
                  <a:cubicBezTo>
                    <a:pt x="5496" y="11707"/>
                    <a:pt x="5822" y="10732"/>
                    <a:pt x="6472" y="9919"/>
                  </a:cubicBezTo>
                  <a:cubicBezTo>
                    <a:pt x="6635" y="10439"/>
                    <a:pt x="6927" y="10959"/>
                    <a:pt x="7253" y="11382"/>
                  </a:cubicBezTo>
                  <a:cubicBezTo>
                    <a:pt x="7318" y="11447"/>
                    <a:pt x="7415" y="11512"/>
                    <a:pt x="7480" y="11512"/>
                  </a:cubicBezTo>
                  <a:cubicBezTo>
                    <a:pt x="7578" y="11512"/>
                    <a:pt x="7675" y="11480"/>
                    <a:pt x="7708" y="11382"/>
                  </a:cubicBezTo>
                  <a:cubicBezTo>
                    <a:pt x="7903" y="11187"/>
                    <a:pt x="8131" y="10927"/>
                    <a:pt x="8391" y="10699"/>
                  </a:cubicBezTo>
                  <a:cubicBezTo>
                    <a:pt x="9984" y="9171"/>
                    <a:pt x="9659" y="7642"/>
                    <a:pt x="9464" y="6797"/>
                  </a:cubicBezTo>
                  <a:cubicBezTo>
                    <a:pt x="9431" y="6667"/>
                    <a:pt x="9399" y="6537"/>
                    <a:pt x="9399" y="6439"/>
                  </a:cubicBezTo>
                  <a:lnTo>
                    <a:pt x="9399" y="6439"/>
                  </a:lnTo>
                  <a:cubicBezTo>
                    <a:pt x="10374" y="6472"/>
                    <a:pt x="11415" y="7057"/>
                    <a:pt x="12228" y="8000"/>
                  </a:cubicBezTo>
                  <a:cubicBezTo>
                    <a:pt x="12287" y="8079"/>
                    <a:pt x="12382" y="8122"/>
                    <a:pt x="12476" y="8122"/>
                  </a:cubicBezTo>
                  <a:cubicBezTo>
                    <a:pt x="12538" y="8122"/>
                    <a:pt x="12599" y="8104"/>
                    <a:pt x="12651" y="8065"/>
                  </a:cubicBezTo>
                  <a:cubicBezTo>
                    <a:pt x="12748" y="7935"/>
                    <a:pt x="12781" y="7772"/>
                    <a:pt x="12683" y="7642"/>
                  </a:cubicBezTo>
                  <a:cubicBezTo>
                    <a:pt x="11740" y="6504"/>
                    <a:pt x="10505" y="5854"/>
                    <a:pt x="9366" y="5854"/>
                  </a:cubicBezTo>
                  <a:cubicBezTo>
                    <a:pt x="9139" y="5854"/>
                    <a:pt x="9009" y="5951"/>
                    <a:pt x="8944" y="6016"/>
                  </a:cubicBezTo>
                  <a:cubicBezTo>
                    <a:pt x="8748" y="6244"/>
                    <a:pt x="8813" y="6537"/>
                    <a:pt x="8911" y="6927"/>
                  </a:cubicBezTo>
                  <a:cubicBezTo>
                    <a:pt x="9074" y="7740"/>
                    <a:pt x="9334" y="8976"/>
                    <a:pt x="7968" y="10276"/>
                  </a:cubicBezTo>
                  <a:cubicBezTo>
                    <a:pt x="7805" y="10439"/>
                    <a:pt x="7675" y="10602"/>
                    <a:pt x="7513" y="10732"/>
                  </a:cubicBezTo>
                  <a:cubicBezTo>
                    <a:pt x="7318" y="10406"/>
                    <a:pt x="7122" y="10049"/>
                    <a:pt x="6992" y="9691"/>
                  </a:cubicBezTo>
                  <a:cubicBezTo>
                    <a:pt x="6927" y="9496"/>
                    <a:pt x="6765" y="9333"/>
                    <a:pt x="6570" y="9301"/>
                  </a:cubicBezTo>
                  <a:cubicBezTo>
                    <a:pt x="6544" y="9297"/>
                    <a:pt x="6519" y="9295"/>
                    <a:pt x="6494" y="9295"/>
                  </a:cubicBezTo>
                  <a:cubicBezTo>
                    <a:pt x="6325" y="9295"/>
                    <a:pt x="6163" y="9387"/>
                    <a:pt x="6049" y="9528"/>
                  </a:cubicBezTo>
                  <a:cubicBezTo>
                    <a:pt x="5301" y="10439"/>
                    <a:pt x="4911" y="11545"/>
                    <a:pt x="4911" y="12715"/>
                  </a:cubicBezTo>
                  <a:cubicBezTo>
                    <a:pt x="4911" y="13398"/>
                    <a:pt x="5041" y="14049"/>
                    <a:pt x="5301" y="14667"/>
                  </a:cubicBezTo>
                  <a:lnTo>
                    <a:pt x="4586" y="14667"/>
                  </a:lnTo>
                  <a:cubicBezTo>
                    <a:pt x="3708" y="13593"/>
                    <a:pt x="3188" y="12260"/>
                    <a:pt x="3058" y="10862"/>
                  </a:cubicBezTo>
                  <a:cubicBezTo>
                    <a:pt x="3058" y="10699"/>
                    <a:pt x="2895" y="10569"/>
                    <a:pt x="2732" y="10569"/>
                  </a:cubicBezTo>
                  <a:cubicBezTo>
                    <a:pt x="2570" y="10602"/>
                    <a:pt x="2440" y="10732"/>
                    <a:pt x="2472" y="10894"/>
                  </a:cubicBezTo>
                  <a:cubicBezTo>
                    <a:pt x="2570" y="12260"/>
                    <a:pt x="3058" y="13561"/>
                    <a:pt x="3838" y="14667"/>
                  </a:cubicBezTo>
                  <a:lnTo>
                    <a:pt x="2114" y="14667"/>
                  </a:lnTo>
                  <a:cubicBezTo>
                    <a:pt x="944" y="14667"/>
                    <a:pt x="1" y="15610"/>
                    <a:pt x="1" y="16780"/>
                  </a:cubicBezTo>
                  <a:cubicBezTo>
                    <a:pt x="1" y="17951"/>
                    <a:pt x="944" y="18894"/>
                    <a:pt x="2114" y="18894"/>
                  </a:cubicBezTo>
                  <a:lnTo>
                    <a:pt x="18049" y="18894"/>
                  </a:lnTo>
                  <a:cubicBezTo>
                    <a:pt x="19220" y="18894"/>
                    <a:pt x="20163" y="17951"/>
                    <a:pt x="20163" y="16780"/>
                  </a:cubicBezTo>
                  <a:cubicBezTo>
                    <a:pt x="20163" y="15610"/>
                    <a:pt x="19220" y="14667"/>
                    <a:pt x="18049" y="14667"/>
                  </a:cubicBezTo>
                  <a:lnTo>
                    <a:pt x="16326" y="14667"/>
                  </a:lnTo>
                  <a:cubicBezTo>
                    <a:pt x="17236" y="13398"/>
                    <a:pt x="17724" y="11837"/>
                    <a:pt x="17724" y="10244"/>
                  </a:cubicBezTo>
                  <a:cubicBezTo>
                    <a:pt x="17724" y="9886"/>
                    <a:pt x="17724" y="9561"/>
                    <a:pt x="17659" y="9236"/>
                  </a:cubicBezTo>
                  <a:cubicBezTo>
                    <a:pt x="17626" y="8976"/>
                    <a:pt x="17464" y="8780"/>
                    <a:pt x="17236" y="8683"/>
                  </a:cubicBezTo>
                  <a:cubicBezTo>
                    <a:pt x="17163" y="8652"/>
                    <a:pt x="17083" y="8637"/>
                    <a:pt x="17002" y="8637"/>
                  </a:cubicBezTo>
                  <a:cubicBezTo>
                    <a:pt x="16831" y="8637"/>
                    <a:pt x="16653" y="8703"/>
                    <a:pt x="16521" y="8813"/>
                  </a:cubicBezTo>
                  <a:cubicBezTo>
                    <a:pt x="16326" y="8976"/>
                    <a:pt x="16130" y="9106"/>
                    <a:pt x="15935" y="9268"/>
                  </a:cubicBezTo>
                  <a:cubicBezTo>
                    <a:pt x="16130" y="6764"/>
                    <a:pt x="15317" y="4325"/>
                    <a:pt x="13724" y="2472"/>
                  </a:cubicBezTo>
                  <a:cubicBezTo>
                    <a:pt x="12391" y="943"/>
                    <a:pt x="10602" y="0"/>
                    <a:pt x="8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7"/>
            <p:cNvSpPr/>
            <p:nvPr/>
          </p:nvSpPr>
          <p:spPr>
            <a:xfrm>
              <a:off x="2689217" y="5551448"/>
              <a:ext cx="82772" cy="82772"/>
            </a:xfrm>
            <a:custGeom>
              <a:rect b="b" l="l" r="r" t="t"/>
              <a:pathLst>
                <a:path extrusionOk="0" h="2342" w="2342">
                  <a:moveTo>
                    <a:pt x="1171" y="1"/>
                  </a:moveTo>
                  <a:cubicBezTo>
                    <a:pt x="521" y="1"/>
                    <a:pt x="0" y="521"/>
                    <a:pt x="0" y="1171"/>
                  </a:cubicBezTo>
                  <a:cubicBezTo>
                    <a:pt x="0" y="1822"/>
                    <a:pt x="521" y="2342"/>
                    <a:pt x="1171" y="2342"/>
                  </a:cubicBezTo>
                  <a:cubicBezTo>
                    <a:pt x="1821" y="2342"/>
                    <a:pt x="2342" y="1822"/>
                    <a:pt x="2342" y="1171"/>
                  </a:cubicBezTo>
                  <a:cubicBezTo>
                    <a:pt x="2342" y="1009"/>
                    <a:pt x="2212" y="879"/>
                    <a:pt x="2049" y="879"/>
                  </a:cubicBezTo>
                  <a:cubicBezTo>
                    <a:pt x="1886" y="879"/>
                    <a:pt x="1756" y="1009"/>
                    <a:pt x="1756" y="1171"/>
                  </a:cubicBezTo>
                  <a:cubicBezTo>
                    <a:pt x="1756" y="1496"/>
                    <a:pt x="1496" y="1757"/>
                    <a:pt x="1171" y="1757"/>
                  </a:cubicBezTo>
                  <a:cubicBezTo>
                    <a:pt x="846" y="1757"/>
                    <a:pt x="586" y="1496"/>
                    <a:pt x="586" y="1171"/>
                  </a:cubicBezTo>
                  <a:cubicBezTo>
                    <a:pt x="586" y="846"/>
                    <a:pt x="846" y="586"/>
                    <a:pt x="1171" y="586"/>
                  </a:cubicBezTo>
                  <a:cubicBezTo>
                    <a:pt x="1334" y="586"/>
                    <a:pt x="1464" y="456"/>
                    <a:pt x="1464" y="293"/>
                  </a:cubicBezTo>
                  <a:cubicBezTo>
                    <a:pt x="1464" y="131"/>
                    <a:pt x="1334" y="1"/>
                    <a:pt x="11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7"/>
            <p:cNvSpPr/>
            <p:nvPr/>
          </p:nvSpPr>
          <p:spPr>
            <a:xfrm>
              <a:off x="2490378" y="5551448"/>
              <a:ext cx="83938" cy="82772"/>
            </a:xfrm>
            <a:custGeom>
              <a:rect b="b" l="l" r="r" t="t"/>
              <a:pathLst>
                <a:path extrusionOk="0" h="2342" w="2375">
                  <a:moveTo>
                    <a:pt x="1171" y="1"/>
                  </a:moveTo>
                  <a:cubicBezTo>
                    <a:pt x="553" y="1"/>
                    <a:pt x="0" y="521"/>
                    <a:pt x="0" y="1171"/>
                  </a:cubicBezTo>
                  <a:cubicBezTo>
                    <a:pt x="0" y="1822"/>
                    <a:pt x="553" y="2342"/>
                    <a:pt x="1204" y="2342"/>
                  </a:cubicBezTo>
                  <a:cubicBezTo>
                    <a:pt x="1822" y="2342"/>
                    <a:pt x="2374" y="1822"/>
                    <a:pt x="2374" y="1171"/>
                  </a:cubicBezTo>
                  <a:cubicBezTo>
                    <a:pt x="2374" y="1009"/>
                    <a:pt x="2244" y="879"/>
                    <a:pt x="2082" y="879"/>
                  </a:cubicBezTo>
                  <a:cubicBezTo>
                    <a:pt x="1919" y="879"/>
                    <a:pt x="1757" y="1009"/>
                    <a:pt x="1757" y="1171"/>
                  </a:cubicBezTo>
                  <a:cubicBezTo>
                    <a:pt x="1757" y="1496"/>
                    <a:pt x="1496" y="1757"/>
                    <a:pt x="1171" y="1757"/>
                  </a:cubicBezTo>
                  <a:cubicBezTo>
                    <a:pt x="846" y="1757"/>
                    <a:pt x="586" y="1496"/>
                    <a:pt x="586" y="1171"/>
                  </a:cubicBezTo>
                  <a:cubicBezTo>
                    <a:pt x="586" y="846"/>
                    <a:pt x="846" y="586"/>
                    <a:pt x="1171" y="586"/>
                  </a:cubicBezTo>
                  <a:cubicBezTo>
                    <a:pt x="1334" y="586"/>
                    <a:pt x="1496" y="456"/>
                    <a:pt x="1496" y="293"/>
                  </a:cubicBezTo>
                  <a:cubicBezTo>
                    <a:pt x="1496" y="131"/>
                    <a:pt x="1334" y="1"/>
                    <a:pt x="11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7"/>
            <p:cNvSpPr/>
            <p:nvPr/>
          </p:nvSpPr>
          <p:spPr>
            <a:xfrm>
              <a:off x="2417960" y="5561804"/>
              <a:ext cx="20746" cy="21877"/>
            </a:xfrm>
            <a:custGeom>
              <a:rect b="b" l="l" r="r" t="t"/>
              <a:pathLst>
                <a:path extrusionOk="0" h="619" w="587">
                  <a:moveTo>
                    <a:pt x="293" y="0"/>
                  </a:moveTo>
                  <a:cubicBezTo>
                    <a:pt x="131" y="0"/>
                    <a:pt x="1" y="130"/>
                    <a:pt x="1" y="293"/>
                  </a:cubicBezTo>
                  <a:cubicBezTo>
                    <a:pt x="1" y="456"/>
                    <a:pt x="131" y="618"/>
                    <a:pt x="293" y="618"/>
                  </a:cubicBezTo>
                  <a:cubicBezTo>
                    <a:pt x="456" y="618"/>
                    <a:pt x="586" y="488"/>
                    <a:pt x="586" y="325"/>
                  </a:cubicBezTo>
                  <a:cubicBezTo>
                    <a:pt x="586" y="163"/>
                    <a:pt x="456" y="0"/>
                    <a:pt x="2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7"/>
            <p:cNvSpPr/>
            <p:nvPr/>
          </p:nvSpPr>
          <p:spPr>
            <a:xfrm>
              <a:off x="2670838" y="5121608"/>
              <a:ext cx="70120" cy="95425"/>
            </a:xfrm>
            <a:custGeom>
              <a:rect b="b" l="l" r="r" t="t"/>
              <a:pathLst>
                <a:path extrusionOk="0" h="2700" w="1984">
                  <a:moveTo>
                    <a:pt x="1398" y="618"/>
                  </a:moveTo>
                  <a:lnTo>
                    <a:pt x="1398" y="1203"/>
                  </a:lnTo>
                  <a:cubicBezTo>
                    <a:pt x="1398" y="1659"/>
                    <a:pt x="1041" y="2049"/>
                    <a:pt x="618" y="2082"/>
                  </a:cubicBezTo>
                  <a:lnTo>
                    <a:pt x="618" y="1496"/>
                  </a:lnTo>
                  <a:cubicBezTo>
                    <a:pt x="618" y="1041"/>
                    <a:pt x="943" y="651"/>
                    <a:pt x="1398" y="618"/>
                  </a:cubicBezTo>
                  <a:close/>
                  <a:moveTo>
                    <a:pt x="1496" y="0"/>
                  </a:moveTo>
                  <a:cubicBezTo>
                    <a:pt x="683" y="0"/>
                    <a:pt x="0" y="683"/>
                    <a:pt x="0" y="1496"/>
                  </a:cubicBezTo>
                  <a:lnTo>
                    <a:pt x="0" y="2212"/>
                  </a:lnTo>
                  <a:cubicBezTo>
                    <a:pt x="0" y="2472"/>
                    <a:pt x="228" y="2699"/>
                    <a:pt x="520" y="2699"/>
                  </a:cubicBezTo>
                  <a:cubicBezTo>
                    <a:pt x="1333" y="2699"/>
                    <a:pt x="1984" y="2016"/>
                    <a:pt x="1984" y="1203"/>
                  </a:cubicBezTo>
                  <a:lnTo>
                    <a:pt x="1984" y="488"/>
                  </a:lnTo>
                  <a:cubicBezTo>
                    <a:pt x="1984" y="228"/>
                    <a:pt x="1756" y="0"/>
                    <a:pt x="14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7"/>
            <p:cNvSpPr/>
            <p:nvPr/>
          </p:nvSpPr>
          <p:spPr>
            <a:xfrm>
              <a:off x="2255913" y="5025052"/>
              <a:ext cx="70155" cy="95425"/>
            </a:xfrm>
            <a:custGeom>
              <a:rect b="b" l="l" r="r" t="t"/>
              <a:pathLst>
                <a:path extrusionOk="0" h="2700" w="1985">
                  <a:moveTo>
                    <a:pt x="618" y="618"/>
                  </a:moveTo>
                  <a:cubicBezTo>
                    <a:pt x="1041" y="651"/>
                    <a:pt x="1399" y="1009"/>
                    <a:pt x="1399" y="1464"/>
                  </a:cubicBezTo>
                  <a:lnTo>
                    <a:pt x="1399" y="2082"/>
                  </a:lnTo>
                  <a:cubicBezTo>
                    <a:pt x="944" y="2049"/>
                    <a:pt x="618" y="1659"/>
                    <a:pt x="618" y="1204"/>
                  </a:cubicBezTo>
                  <a:lnTo>
                    <a:pt x="618" y="618"/>
                  </a:lnTo>
                  <a:close/>
                  <a:moveTo>
                    <a:pt x="488" y="1"/>
                  </a:moveTo>
                  <a:cubicBezTo>
                    <a:pt x="228" y="1"/>
                    <a:pt x="0" y="228"/>
                    <a:pt x="0" y="488"/>
                  </a:cubicBezTo>
                  <a:lnTo>
                    <a:pt x="0" y="1204"/>
                  </a:lnTo>
                  <a:cubicBezTo>
                    <a:pt x="0" y="2017"/>
                    <a:pt x="683" y="2700"/>
                    <a:pt x="1496" y="2700"/>
                  </a:cubicBezTo>
                  <a:cubicBezTo>
                    <a:pt x="1757" y="2700"/>
                    <a:pt x="1984" y="2472"/>
                    <a:pt x="1984" y="2179"/>
                  </a:cubicBezTo>
                  <a:lnTo>
                    <a:pt x="1984" y="1464"/>
                  </a:lnTo>
                  <a:cubicBezTo>
                    <a:pt x="1984" y="651"/>
                    <a:pt x="1301" y="1"/>
                    <a:pt x="4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5" name="Google Shape;1015;p27"/>
          <p:cNvGrpSpPr/>
          <p:nvPr/>
        </p:nvGrpSpPr>
        <p:grpSpPr>
          <a:xfrm>
            <a:off x="3537764" y="3957386"/>
            <a:ext cx="548671" cy="548637"/>
            <a:chOff x="3948871" y="5110122"/>
            <a:chExt cx="733322" cy="726960"/>
          </a:xfrm>
        </p:grpSpPr>
        <p:sp>
          <p:nvSpPr>
            <p:cNvPr id="1016" name="Google Shape;1016;p27"/>
            <p:cNvSpPr/>
            <p:nvPr/>
          </p:nvSpPr>
          <p:spPr>
            <a:xfrm>
              <a:off x="4418967" y="5579051"/>
              <a:ext cx="105780" cy="106911"/>
            </a:xfrm>
            <a:custGeom>
              <a:rect b="b" l="l" r="r" t="t"/>
              <a:pathLst>
                <a:path extrusionOk="0" h="3025" w="2993">
                  <a:moveTo>
                    <a:pt x="1009" y="0"/>
                  </a:moveTo>
                  <a:lnTo>
                    <a:pt x="0" y="1041"/>
                  </a:lnTo>
                  <a:lnTo>
                    <a:pt x="1952" y="3024"/>
                  </a:lnTo>
                  <a:lnTo>
                    <a:pt x="2992" y="1984"/>
                  </a:lnTo>
                  <a:lnTo>
                    <a:pt x="1009" y="0"/>
                  </a:lnTo>
                  <a:close/>
                </a:path>
              </a:pathLst>
            </a:custGeom>
            <a:solidFill>
              <a:srgbClr val="F7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7"/>
            <p:cNvSpPr/>
            <p:nvPr/>
          </p:nvSpPr>
          <p:spPr>
            <a:xfrm>
              <a:off x="4417800" y="5579051"/>
              <a:ext cx="88533" cy="106911"/>
            </a:xfrm>
            <a:custGeom>
              <a:rect b="b" l="l" r="r" t="t"/>
              <a:pathLst>
                <a:path extrusionOk="0" h="3025" w="2505">
                  <a:moveTo>
                    <a:pt x="1042" y="0"/>
                  </a:moveTo>
                  <a:lnTo>
                    <a:pt x="554" y="520"/>
                  </a:lnTo>
                  <a:lnTo>
                    <a:pt x="1" y="1041"/>
                  </a:lnTo>
                  <a:lnTo>
                    <a:pt x="911" y="1919"/>
                  </a:lnTo>
                  <a:lnTo>
                    <a:pt x="1985" y="3024"/>
                  </a:lnTo>
                  <a:lnTo>
                    <a:pt x="2505" y="2504"/>
                  </a:lnTo>
                  <a:lnTo>
                    <a:pt x="1562" y="1561"/>
                  </a:lnTo>
                  <a:cubicBezTo>
                    <a:pt x="1497" y="1496"/>
                    <a:pt x="1497" y="1366"/>
                    <a:pt x="1562" y="1333"/>
                  </a:cubicBezTo>
                  <a:cubicBezTo>
                    <a:pt x="1692" y="1171"/>
                    <a:pt x="1822" y="1041"/>
                    <a:pt x="1952" y="911"/>
                  </a:cubicBezTo>
                  <a:lnTo>
                    <a:pt x="1042" y="0"/>
                  </a:lnTo>
                  <a:close/>
                </a:path>
              </a:pathLst>
            </a:custGeom>
            <a:solidFill>
              <a:srgbClr val="E9E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7"/>
            <p:cNvSpPr/>
            <p:nvPr/>
          </p:nvSpPr>
          <p:spPr>
            <a:xfrm>
              <a:off x="3959227" y="5120442"/>
              <a:ext cx="577002" cy="577002"/>
            </a:xfrm>
            <a:custGeom>
              <a:rect b="b" l="l" r="r" t="t"/>
              <a:pathLst>
                <a:path extrusionOk="0" h="16326" w="16326">
                  <a:moveTo>
                    <a:pt x="8163" y="1"/>
                  </a:moveTo>
                  <a:cubicBezTo>
                    <a:pt x="3643" y="1"/>
                    <a:pt x="1" y="3643"/>
                    <a:pt x="1" y="8163"/>
                  </a:cubicBezTo>
                  <a:cubicBezTo>
                    <a:pt x="1" y="12683"/>
                    <a:pt x="3643" y="16326"/>
                    <a:pt x="8163" y="16326"/>
                  </a:cubicBezTo>
                  <a:cubicBezTo>
                    <a:pt x="12683" y="16326"/>
                    <a:pt x="16325" y="12683"/>
                    <a:pt x="16325" y="8163"/>
                  </a:cubicBezTo>
                  <a:cubicBezTo>
                    <a:pt x="16325" y="3643"/>
                    <a:pt x="12683" y="1"/>
                    <a:pt x="81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7"/>
            <p:cNvSpPr/>
            <p:nvPr/>
          </p:nvSpPr>
          <p:spPr>
            <a:xfrm>
              <a:off x="3959227" y="5195157"/>
              <a:ext cx="502288" cy="502288"/>
            </a:xfrm>
            <a:custGeom>
              <a:rect b="b" l="l" r="r" t="t"/>
              <a:pathLst>
                <a:path extrusionOk="0" h="14212" w="14212">
                  <a:moveTo>
                    <a:pt x="2667" y="1"/>
                  </a:moveTo>
                  <a:cubicBezTo>
                    <a:pt x="1041" y="1496"/>
                    <a:pt x="1" y="3643"/>
                    <a:pt x="1" y="6049"/>
                  </a:cubicBezTo>
                  <a:cubicBezTo>
                    <a:pt x="1" y="10569"/>
                    <a:pt x="3643" y="14212"/>
                    <a:pt x="8163" y="14212"/>
                  </a:cubicBezTo>
                  <a:cubicBezTo>
                    <a:pt x="10569" y="14212"/>
                    <a:pt x="12716" y="13171"/>
                    <a:pt x="14212" y="11545"/>
                  </a:cubicBezTo>
                  <a:lnTo>
                    <a:pt x="14212" y="11545"/>
                  </a:lnTo>
                  <a:cubicBezTo>
                    <a:pt x="12748" y="12846"/>
                    <a:pt x="10830" y="13659"/>
                    <a:pt x="8716" y="13659"/>
                  </a:cubicBezTo>
                  <a:cubicBezTo>
                    <a:pt x="4228" y="13659"/>
                    <a:pt x="553" y="9984"/>
                    <a:pt x="553" y="5496"/>
                  </a:cubicBezTo>
                  <a:cubicBezTo>
                    <a:pt x="553" y="3383"/>
                    <a:pt x="1366" y="1464"/>
                    <a:pt x="2667"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7"/>
            <p:cNvSpPr/>
            <p:nvPr/>
          </p:nvSpPr>
          <p:spPr>
            <a:xfrm>
              <a:off x="4002911" y="5166423"/>
              <a:ext cx="489635" cy="485040"/>
            </a:xfrm>
            <a:custGeom>
              <a:rect b="b" l="l" r="r" t="t"/>
              <a:pathLst>
                <a:path extrusionOk="0" h="13724" w="13854">
                  <a:moveTo>
                    <a:pt x="6927" y="1"/>
                  </a:moveTo>
                  <a:cubicBezTo>
                    <a:pt x="3122" y="1"/>
                    <a:pt x="0" y="3057"/>
                    <a:pt x="0" y="6862"/>
                  </a:cubicBezTo>
                  <a:cubicBezTo>
                    <a:pt x="0" y="10667"/>
                    <a:pt x="3122" y="13724"/>
                    <a:pt x="6927" y="13724"/>
                  </a:cubicBezTo>
                  <a:cubicBezTo>
                    <a:pt x="10732" y="13724"/>
                    <a:pt x="13854" y="10667"/>
                    <a:pt x="13854" y="6862"/>
                  </a:cubicBezTo>
                  <a:cubicBezTo>
                    <a:pt x="13854" y="3057"/>
                    <a:pt x="10732" y="1"/>
                    <a:pt x="6927"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7"/>
            <p:cNvSpPr/>
            <p:nvPr/>
          </p:nvSpPr>
          <p:spPr>
            <a:xfrm>
              <a:off x="4046594" y="5224986"/>
              <a:ext cx="398840" cy="375974"/>
            </a:xfrm>
            <a:custGeom>
              <a:rect b="b" l="l" r="r" t="t"/>
              <a:pathLst>
                <a:path extrusionOk="0" h="10638" w="11285">
                  <a:moveTo>
                    <a:pt x="5276" y="1"/>
                  </a:moveTo>
                  <a:cubicBezTo>
                    <a:pt x="5252" y="1"/>
                    <a:pt x="5228" y="1"/>
                    <a:pt x="5203" y="2"/>
                  </a:cubicBezTo>
                  <a:cubicBezTo>
                    <a:pt x="4325" y="67"/>
                    <a:pt x="3285" y="457"/>
                    <a:pt x="2797" y="1433"/>
                  </a:cubicBezTo>
                  <a:cubicBezTo>
                    <a:pt x="2569" y="1888"/>
                    <a:pt x="2211" y="2246"/>
                    <a:pt x="1756" y="2506"/>
                  </a:cubicBezTo>
                  <a:cubicBezTo>
                    <a:pt x="1138" y="2864"/>
                    <a:pt x="618" y="3449"/>
                    <a:pt x="390" y="4165"/>
                  </a:cubicBezTo>
                  <a:cubicBezTo>
                    <a:pt x="325" y="4490"/>
                    <a:pt x="0" y="5953"/>
                    <a:pt x="878" y="6994"/>
                  </a:cubicBezTo>
                  <a:cubicBezTo>
                    <a:pt x="1203" y="7416"/>
                    <a:pt x="1659" y="7644"/>
                    <a:pt x="2016" y="7774"/>
                  </a:cubicBezTo>
                  <a:cubicBezTo>
                    <a:pt x="2341" y="7872"/>
                    <a:pt x="2569" y="8132"/>
                    <a:pt x="2634" y="8457"/>
                  </a:cubicBezTo>
                  <a:cubicBezTo>
                    <a:pt x="2732" y="8815"/>
                    <a:pt x="2862" y="9075"/>
                    <a:pt x="2959" y="9238"/>
                  </a:cubicBezTo>
                  <a:cubicBezTo>
                    <a:pt x="3463" y="10151"/>
                    <a:pt x="4395" y="10637"/>
                    <a:pt x="4866" y="10637"/>
                  </a:cubicBezTo>
                  <a:cubicBezTo>
                    <a:pt x="4881" y="10637"/>
                    <a:pt x="4896" y="10637"/>
                    <a:pt x="4910" y="10636"/>
                  </a:cubicBezTo>
                  <a:cubicBezTo>
                    <a:pt x="4976" y="10636"/>
                    <a:pt x="5431" y="10571"/>
                    <a:pt x="5431" y="10571"/>
                  </a:cubicBezTo>
                  <a:cubicBezTo>
                    <a:pt x="5723" y="10506"/>
                    <a:pt x="6016" y="10408"/>
                    <a:pt x="6276" y="10246"/>
                  </a:cubicBezTo>
                  <a:cubicBezTo>
                    <a:pt x="6634" y="10018"/>
                    <a:pt x="7057" y="9888"/>
                    <a:pt x="7480" y="9888"/>
                  </a:cubicBezTo>
                  <a:cubicBezTo>
                    <a:pt x="8260" y="9888"/>
                    <a:pt x="10471" y="8457"/>
                    <a:pt x="10341" y="6896"/>
                  </a:cubicBezTo>
                  <a:cubicBezTo>
                    <a:pt x="10309" y="6473"/>
                    <a:pt x="10146" y="6376"/>
                    <a:pt x="10211" y="5953"/>
                  </a:cubicBezTo>
                  <a:cubicBezTo>
                    <a:pt x="10309" y="5270"/>
                    <a:pt x="10797" y="5140"/>
                    <a:pt x="10959" y="4587"/>
                  </a:cubicBezTo>
                  <a:cubicBezTo>
                    <a:pt x="11284" y="3677"/>
                    <a:pt x="10439" y="2181"/>
                    <a:pt x="9203" y="1726"/>
                  </a:cubicBezTo>
                  <a:cubicBezTo>
                    <a:pt x="8943" y="1628"/>
                    <a:pt x="8715" y="1595"/>
                    <a:pt x="8488" y="1563"/>
                  </a:cubicBezTo>
                  <a:cubicBezTo>
                    <a:pt x="8032" y="1530"/>
                    <a:pt x="7610" y="1335"/>
                    <a:pt x="7317" y="1010"/>
                  </a:cubicBezTo>
                  <a:cubicBezTo>
                    <a:pt x="6874" y="567"/>
                    <a:pt x="6154" y="1"/>
                    <a:pt x="52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7"/>
            <p:cNvSpPr/>
            <p:nvPr/>
          </p:nvSpPr>
          <p:spPr>
            <a:xfrm>
              <a:off x="4056915" y="5333065"/>
              <a:ext cx="347134" cy="267896"/>
            </a:xfrm>
            <a:custGeom>
              <a:rect b="b" l="l" r="r" t="t"/>
              <a:pathLst>
                <a:path extrusionOk="0" h="7580" w="9822">
                  <a:moveTo>
                    <a:pt x="781" y="1"/>
                  </a:moveTo>
                  <a:cubicBezTo>
                    <a:pt x="456" y="294"/>
                    <a:pt x="228" y="684"/>
                    <a:pt x="98" y="1107"/>
                  </a:cubicBezTo>
                  <a:cubicBezTo>
                    <a:pt x="66" y="1269"/>
                    <a:pt x="1" y="1627"/>
                    <a:pt x="1" y="2115"/>
                  </a:cubicBezTo>
                  <a:cubicBezTo>
                    <a:pt x="1" y="2667"/>
                    <a:pt x="98" y="3350"/>
                    <a:pt x="586" y="3936"/>
                  </a:cubicBezTo>
                  <a:cubicBezTo>
                    <a:pt x="911" y="4358"/>
                    <a:pt x="1367" y="4554"/>
                    <a:pt x="1724" y="4684"/>
                  </a:cubicBezTo>
                  <a:cubicBezTo>
                    <a:pt x="2017" y="4814"/>
                    <a:pt x="2277" y="5074"/>
                    <a:pt x="2342" y="5399"/>
                  </a:cubicBezTo>
                  <a:cubicBezTo>
                    <a:pt x="2407" y="5757"/>
                    <a:pt x="2570" y="6017"/>
                    <a:pt x="2667" y="6180"/>
                  </a:cubicBezTo>
                  <a:cubicBezTo>
                    <a:pt x="3171" y="7093"/>
                    <a:pt x="4103" y="7579"/>
                    <a:pt x="4574" y="7579"/>
                  </a:cubicBezTo>
                  <a:cubicBezTo>
                    <a:pt x="4589" y="7579"/>
                    <a:pt x="4604" y="7579"/>
                    <a:pt x="4618" y="7578"/>
                  </a:cubicBezTo>
                  <a:cubicBezTo>
                    <a:pt x="4684" y="7578"/>
                    <a:pt x="5139" y="7513"/>
                    <a:pt x="5139" y="7513"/>
                  </a:cubicBezTo>
                  <a:cubicBezTo>
                    <a:pt x="5269" y="7480"/>
                    <a:pt x="5431" y="7448"/>
                    <a:pt x="5562" y="7383"/>
                  </a:cubicBezTo>
                  <a:cubicBezTo>
                    <a:pt x="5692" y="7350"/>
                    <a:pt x="5854" y="7253"/>
                    <a:pt x="5984" y="7188"/>
                  </a:cubicBezTo>
                  <a:cubicBezTo>
                    <a:pt x="6342" y="6960"/>
                    <a:pt x="6765" y="6830"/>
                    <a:pt x="7188" y="6830"/>
                  </a:cubicBezTo>
                  <a:cubicBezTo>
                    <a:pt x="7805" y="6830"/>
                    <a:pt x="9236" y="6017"/>
                    <a:pt x="9822" y="4911"/>
                  </a:cubicBezTo>
                  <a:lnTo>
                    <a:pt x="9822" y="4911"/>
                  </a:lnTo>
                  <a:cubicBezTo>
                    <a:pt x="9139" y="5497"/>
                    <a:pt x="8358" y="5854"/>
                    <a:pt x="7936" y="5854"/>
                  </a:cubicBezTo>
                  <a:cubicBezTo>
                    <a:pt x="7480" y="5854"/>
                    <a:pt x="7057" y="5984"/>
                    <a:pt x="6700" y="6212"/>
                  </a:cubicBezTo>
                  <a:cubicBezTo>
                    <a:pt x="6570" y="6310"/>
                    <a:pt x="6440" y="6375"/>
                    <a:pt x="6277" y="6440"/>
                  </a:cubicBezTo>
                  <a:cubicBezTo>
                    <a:pt x="6147" y="6472"/>
                    <a:pt x="5984" y="6537"/>
                    <a:pt x="5822" y="6570"/>
                  </a:cubicBezTo>
                  <a:cubicBezTo>
                    <a:pt x="5822" y="6570"/>
                    <a:pt x="5366" y="6602"/>
                    <a:pt x="5334" y="6602"/>
                  </a:cubicBezTo>
                  <a:cubicBezTo>
                    <a:pt x="5319" y="6603"/>
                    <a:pt x="5303" y="6604"/>
                    <a:pt x="5287" y="6604"/>
                  </a:cubicBezTo>
                  <a:cubicBezTo>
                    <a:pt x="4785" y="6604"/>
                    <a:pt x="3853" y="6119"/>
                    <a:pt x="3318" y="5237"/>
                  </a:cubicBezTo>
                  <a:cubicBezTo>
                    <a:pt x="3220" y="5074"/>
                    <a:pt x="3090" y="4781"/>
                    <a:pt x="2993" y="4424"/>
                  </a:cubicBezTo>
                  <a:cubicBezTo>
                    <a:pt x="2927" y="4098"/>
                    <a:pt x="2667" y="3838"/>
                    <a:pt x="2375" y="3741"/>
                  </a:cubicBezTo>
                  <a:cubicBezTo>
                    <a:pt x="1984" y="3611"/>
                    <a:pt x="1562" y="3383"/>
                    <a:pt x="1204" y="2960"/>
                  </a:cubicBezTo>
                  <a:cubicBezTo>
                    <a:pt x="716" y="2407"/>
                    <a:pt x="586" y="1724"/>
                    <a:pt x="586" y="1139"/>
                  </a:cubicBezTo>
                  <a:cubicBezTo>
                    <a:pt x="586" y="684"/>
                    <a:pt x="684" y="294"/>
                    <a:pt x="716" y="163"/>
                  </a:cubicBezTo>
                  <a:cubicBezTo>
                    <a:pt x="716" y="98"/>
                    <a:pt x="749" y="33"/>
                    <a:pt x="78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7"/>
            <p:cNvSpPr/>
            <p:nvPr/>
          </p:nvSpPr>
          <p:spPr>
            <a:xfrm>
              <a:off x="4271834" y="5322745"/>
              <a:ext cx="74749" cy="73583"/>
            </a:xfrm>
            <a:custGeom>
              <a:rect b="b" l="l" r="r" t="t"/>
              <a:pathLst>
                <a:path extrusionOk="0" h="2082" w="2115">
                  <a:moveTo>
                    <a:pt x="1074" y="0"/>
                  </a:moveTo>
                  <a:cubicBezTo>
                    <a:pt x="489" y="0"/>
                    <a:pt x="1" y="455"/>
                    <a:pt x="1" y="1041"/>
                  </a:cubicBezTo>
                  <a:cubicBezTo>
                    <a:pt x="1" y="1626"/>
                    <a:pt x="489" y="2081"/>
                    <a:pt x="1074" y="2081"/>
                  </a:cubicBezTo>
                  <a:cubicBezTo>
                    <a:pt x="1627" y="2081"/>
                    <a:pt x="2115" y="1626"/>
                    <a:pt x="2115" y="1041"/>
                  </a:cubicBezTo>
                  <a:cubicBezTo>
                    <a:pt x="2115" y="455"/>
                    <a:pt x="1627" y="0"/>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7"/>
            <p:cNvSpPr/>
            <p:nvPr/>
          </p:nvSpPr>
          <p:spPr>
            <a:xfrm>
              <a:off x="4121274" y="5352609"/>
              <a:ext cx="79344" cy="79344"/>
            </a:xfrm>
            <a:custGeom>
              <a:rect b="b" l="l" r="r" t="t"/>
              <a:pathLst>
                <a:path extrusionOk="0" h="2245" w="2245">
                  <a:moveTo>
                    <a:pt x="1139" y="1"/>
                  </a:moveTo>
                  <a:cubicBezTo>
                    <a:pt x="521" y="1"/>
                    <a:pt x="1" y="521"/>
                    <a:pt x="1" y="1139"/>
                  </a:cubicBezTo>
                  <a:cubicBezTo>
                    <a:pt x="1" y="1724"/>
                    <a:pt x="521" y="2245"/>
                    <a:pt x="1139" y="2245"/>
                  </a:cubicBezTo>
                  <a:cubicBezTo>
                    <a:pt x="1724" y="2245"/>
                    <a:pt x="2245" y="1724"/>
                    <a:pt x="2245" y="1139"/>
                  </a:cubicBezTo>
                  <a:cubicBezTo>
                    <a:pt x="2245" y="521"/>
                    <a:pt x="1724" y="1"/>
                    <a:pt x="11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7"/>
            <p:cNvSpPr/>
            <p:nvPr/>
          </p:nvSpPr>
          <p:spPr>
            <a:xfrm>
              <a:off x="4222425" y="5446869"/>
              <a:ext cx="75880" cy="77047"/>
            </a:xfrm>
            <a:custGeom>
              <a:rect b="b" l="l" r="r" t="t"/>
              <a:pathLst>
                <a:path extrusionOk="0" h="2180" w="2147">
                  <a:moveTo>
                    <a:pt x="1074" y="0"/>
                  </a:moveTo>
                  <a:cubicBezTo>
                    <a:pt x="456" y="0"/>
                    <a:pt x="1" y="488"/>
                    <a:pt x="1" y="1106"/>
                  </a:cubicBezTo>
                  <a:cubicBezTo>
                    <a:pt x="1" y="1691"/>
                    <a:pt x="456" y="2179"/>
                    <a:pt x="1074" y="2179"/>
                  </a:cubicBezTo>
                  <a:cubicBezTo>
                    <a:pt x="1659" y="2179"/>
                    <a:pt x="2147" y="1691"/>
                    <a:pt x="2147" y="1106"/>
                  </a:cubicBezTo>
                  <a:cubicBezTo>
                    <a:pt x="2147" y="488"/>
                    <a:pt x="1659" y="0"/>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7"/>
            <p:cNvSpPr/>
            <p:nvPr/>
          </p:nvSpPr>
          <p:spPr>
            <a:xfrm>
              <a:off x="4271834" y="5323876"/>
              <a:ext cx="73618" cy="72452"/>
            </a:xfrm>
            <a:custGeom>
              <a:rect b="b" l="l" r="r" t="t"/>
              <a:pathLst>
                <a:path extrusionOk="0" h="2050" w="2083">
                  <a:moveTo>
                    <a:pt x="846" y="1"/>
                  </a:moveTo>
                  <a:cubicBezTo>
                    <a:pt x="359" y="98"/>
                    <a:pt x="1" y="521"/>
                    <a:pt x="1" y="1009"/>
                  </a:cubicBezTo>
                  <a:cubicBezTo>
                    <a:pt x="1" y="1594"/>
                    <a:pt x="489" y="2049"/>
                    <a:pt x="1074" y="2049"/>
                  </a:cubicBezTo>
                  <a:cubicBezTo>
                    <a:pt x="1562" y="2049"/>
                    <a:pt x="1985" y="1692"/>
                    <a:pt x="2082" y="1236"/>
                  </a:cubicBezTo>
                  <a:cubicBezTo>
                    <a:pt x="2017" y="1236"/>
                    <a:pt x="1952" y="1269"/>
                    <a:pt x="1855" y="1269"/>
                  </a:cubicBezTo>
                  <a:cubicBezTo>
                    <a:pt x="1302" y="1269"/>
                    <a:pt x="814" y="781"/>
                    <a:pt x="814" y="228"/>
                  </a:cubicBezTo>
                  <a:cubicBezTo>
                    <a:pt x="814" y="131"/>
                    <a:pt x="814" y="66"/>
                    <a:pt x="84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7"/>
            <p:cNvSpPr/>
            <p:nvPr/>
          </p:nvSpPr>
          <p:spPr>
            <a:xfrm>
              <a:off x="4121274" y="5353776"/>
              <a:ext cx="78213" cy="78178"/>
            </a:xfrm>
            <a:custGeom>
              <a:rect b="b" l="l" r="r" t="t"/>
              <a:pathLst>
                <a:path extrusionOk="0" h="2212" w="2213">
                  <a:moveTo>
                    <a:pt x="846" y="0"/>
                  </a:moveTo>
                  <a:cubicBezTo>
                    <a:pt x="359" y="130"/>
                    <a:pt x="1" y="586"/>
                    <a:pt x="1" y="1106"/>
                  </a:cubicBezTo>
                  <a:cubicBezTo>
                    <a:pt x="1" y="1691"/>
                    <a:pt x="521" y="2212"/>
                    <a:pt x="1106" y="2212"/>
                  </a:cubicBezTo>
                  <a:cubicBezTo>
                    <a:pt x="1627" y="2212"/>
                    <a:pt x="2082" y="1854"/>
                    <a:pt x="2212" y="1366"/>
                  </a:cubicBezTo>
                  <a:lnTo>
                    <a:pt x="2212" y="1366"/>
                  </a:lnTo>
                  <a:cubicBezTo>
                    <a:pt x="2115" y="1399"/>
                    <a:pt x="2017" y="1399"/>
                    <a:pt x="1919" y="1399"/>
                  </a:cubicBezTo>
                  <a:cubicBezTo>
                    <a:pt x="1302" y="1399"/>
                    <a:pt x="814" y="911"/>
                    <a:pt x="814" y="293"/>
                  </a:cubicBezTo>
                  <a:cubicBezTo>
                    <a:pt x="814" y="195"/>
                    <a:pt x="814" y="98"/>
                    <a:pt x="84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7"/>
            <p:cNvSpPr/>
            <p:nvPr/>
          </p:nvSpPr>
          <p:spPr>
            <a:xfrm>
              <a:off x="4222425" y="5448000"/>
              <a:ext cx="74749" cy="75916"/>
            </a:xfrm>
            <a:custGeom>
              <a:rect b="b" l="l" r="r" t="t"/>
              <a:pathLst>
                <a:path extrusionOk="0" h="2148" w="2115">
                  <a:moveTo>
                    <a:pt x="814" y="1"/>
                  </a:moveTo>
                  <a:cubicBezTo>
                    <a:pt x="326" y="131"/>
                    <a:pt x="1" y="554"/>
                    <a:pt x="1" y="1074"/>
                  </a:cubicBezTo>
                  <a:cubicBezTo>
                    <a:pt x="1" y="1659"/>
                    <a:pt x="456" y="2147"/>
                    <a:pt x="1074" y="2147"/>
                  </a:cubicBezTo>
                  <a:cubicBezTo>
                    <a:pt x="1594" y="2147"/>
                    <a:pt x="2017" y="1789"/>
                    <a:pt x="2114" y="1302"/>
                  </a:cubicBezTo>
                  <a:lnTo>
                    <a:pt x="2114" y="1302"/>
                  </a:lnTo>
                  <a:cubicBezTo>
                    <a:pt x="2049" y="1334"/>
                    <a:pt x="1952" y="1334"/>
                    <a:pt x="1854" y="1334"/>
                  </a:cubicBezTo>
                  <a:cubicBezTo>
                    <a:pt x="1269" y="1334"/>
                    <a:pt x="781" y="846"/>
                    <a:pt x="781" y="261"/>
                  </a:cubicBezTo>
                  <a:cubicBezTo>
                    <a:pt x="781" y="163"/>
                    <a:pt x="814" y="98"/>
                    <a:pt x="814"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7"/>
            <p:cNvSpPr/>
            <p:nvPr/>
          </p:nvSpPr>
          <p:spPr>
            <a:xfrm>
              <a:off x="4475268" y="5636518"/>
              <a:ext cx="195444" cy="190531"/>
            </a:xfrm>
            <a:custGeom>
              <a:rect b="b" l="l" r="r" t="t"/>
              <a:pathLst>
                <a:path extrusionOk="0" h="5391" w="5530">
                  <a:moveTo>
                    <a:pt x="1041" y="0"/>
                  </a:moveTo>
                  <a:lnTo>
                    <a:pt x="1" y="1041"/>
                  </a:lnTo>
                  <a:lnTo>
                    <a:pt x="1237" y="3089"/>
                  </a:lnTo>
                  <a:cubicBezTo>
                    <a:pt x="1302" y="3187"/>
                    <a:pt x="1367" y="3252"/>
                    <a:pt x="1432" y="3350"/>
                  </a:cubicBezTo>
                  <a:lnTo>
                    <a:pt x="3090" y="4976"/>
                  </a:lnTo>
                  <a:cubicBezTo>
                    <a:pt x="3350" y="5252"/>
                    <a:pt x="3700" y="5390"/>
                    <a:pt x="4050" y="5390"/>
                  </a:cubicBezTo>
                  <a:cubicBezTo>
                    <a:pt x="4399" y="5390"/>
                    <a:pt x="4749" y="5252"/>
                    <a:pt x="5009" y="4976"/>
                  </a:cubicBezTo>
                  <a:cubicBezTo>
                    <a:pt x="5529" y="4455"/>
                    <a:pt x="5497" y="3610"/>
                    <a:pt x="5009" y="3122"/>
                  </a:cubicBezTo>
                  <a:lnTo>
                    <a:pt x="3318" y="1431"/>
                  </a:lnTo>
                  <a:cubicBezTo>
                    <a:pt x="3220" y="1333"/>
                    <a:pt x="3155" y="1268"/>
                    <a:pt x="3058" y="1236"/>
                  </a:cubicBezTo>
                  <a:lnTo>
                    <a:pt x="10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7"/>
            <p:cNvSpPr/>
            <p:nvPr/>
          </p:nvSpPr>
          <p:spPr>
            <a:xfrm>
              <a:off x="4475268" y="5654897"/>
              <a:ext cx="183922" cy="172153"/>
            </a:xfrm>
            <a:custGeom>
              <a:rect b="b" l="l" r="r" t="t"/>
              <a:pathLst>
                <a:path extrusionOk="0" h="4871" w="5204">
                  <a:moveTo>
                    <a:pt x="521" y="0"/>
                  </a:moveTo>
                  <a:lnTo>
                    <a:pt x="1" y="521"/>
                  </a:lnTo>
                  <a:lnTo>
                    <a:pt x="1237" y="2569"/>
                  </a:lnTo>
                  <a:cubicBezTo>
                    <a:pt x="1302" y="2667"/>
                    <a:pt x="1367" y="2765"/>
                    <a:pt x="1432" y="2830"/>
                  </a:cubicBezTo>
                  <a:lnTo>
                    <a:pt x="3090" y="4456"/>
                  </a:lnTo>
                  <a:cubicBezTo>
                    <a:pt x="3350" y="4732"/>
                    <a:pt x="3700" y="4870"/>
                    <a:pt x="4050" y="4870"/>
                  </a:cubicBezTo>
                  <a:cubicBezTo>
                    <a:pt x="4399" y="4870"/>
                    <a:pt x="4749" y="4732"/>
                    <a:pt x="5009" y="4456"/>
                  </a:cubicBezTo>
                  <a:cubicBezTo>
                    <a:pt x="5106" y="4390"/>
                    <a:pt x="5171" y="4293"/>
                    <a:pt x="5204" y="4195"/>
                  </a:cubicBezTo>
                  <a:lnTo>
                    <a:pt x="5204" y="4195"/>
                  </a:lnTo>
                  <a:cubicBezTo>
                    <a:pt x="5016" y="4296"/>
                    <a:pt x="4799" y="4348"/>
                    <a:pt x="4580" y="4348"/>
                  </a:cubicBezTo>
                  <a:cubicBezTo>
                    <a:pt x="4229" y="4348"/>
                    <a:pt x="3870" y="4215"/>
                    <a:pt x="3611" y="3935"/>
                  </a:cubicBezTo>
                  <a:lnTo>
                    <a:pt x="1952" y="2309"/>
                  </a:lnTo>
                  <a:cubicBezTo>
                    <a:pt x="1887" y="2212"/>
                    <a:pt x="1822" y="2147"/>
                    <a:pt x="1757" y="2049"/>
                  </a:cubicBezTo>
                  <a:lnTo>
                    <a:pt x="521"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7"/>
            <p:cNvSpPr/>
            <p:nvPr/>
          </p:nvSpPr>
          <p:spPr>
            <a:xfrm>
              <a:off x="3992555" y="5156068"/>
              <a:ext cx="510346" cy="506882"/>
            </a:xfrm>
            <a:custGeom>
              <a:rect b="b" l="l" r="r" t="t"/>
              <a:pathLst>
                <a:path extrusionOk="0" h="14342" w="14440">
                  <a:moveTo>
                    <a:pt x="7220" y="1"/>
                  </a:moveTo>
                  <a:cubicBezTo>
                    <a:pt x="3253" y="1"/>
                    <a:pt x="1" y="3220"/>
                    <a:pt x="1" y="7155"/>
                  </a:cubicBezTo>
                  <a:cubicBezTo>
                    <a:pt x="1" y="11123"/>
                    <a:pt x="3253" y="14342"/>
                    <a:pt x="7220" y="14342"/>
                  </a:cubicBezTo>
                  <a:cubicBezTo>
                    <a:pt x="11220" y="14342"/>
                    <a:pt x="14439" y="11123"/>
                    <a:pt x="14439" y="7155"/>
                  </a:cubicBezTo>
                  <a:cubicBezTo>
                    <a:pt x="14439" y="4326"/>
                    <a:pt x="12748" y="1757"/>
                    <a:pt x="10179" y="619"/>
                  </a:cubicBezTo>
                  <a:cubicBezTo>
                    <a:pt x="10137" y="602"/>
                    <a:pt x="10095" y="594"/>
                    <a:pt x="10054" y="594"/>
                  </a:cubicBezTo>
                  <a:cubicBezTo>
                    <a:pt x="9937" y="594"/>
                    <a:pt x="9829" y="661"/>
                    <a:pt x="9757" y="781"/>
                  </a:cubicBezTo>
                  <a:cubicBezTo>
                    <a:pt x="9691" y="911"/>
                    <a:pt x="9757" y="1107"/>
                    <a:pt x="9919" y="1172"/>
                  </a:cubicBezTo>
                  <a:cubicBezTo>
                    <a:pt x="12293" y="2212"/>
                    <a:pt x="13821" y="4586"/>
                    <a:pt x="13821" y="7155"/>
                  </a:cubicBezTo>
                  <a:cubicBezTo>
                    <a:pt x="13821" y="10765"/>
                    <a:pt x="10862" y="13724"/>
                    <a:pt x="7220" y="13724"/>
                  </a:cubicBezTo>
                  <a:cubicBezTo>
                    <a:pt x="3578" y="13724"/>
                    <a:pt x="618" y="10765"/>
                    <a:pt x="618" y="7155"/>
                  </a:cubicBezTo>
                  <a:cubicBezTo>
                    <a:pt x="618" y="3545"/>
                    <a:pt x="3578" y="586"/>
                    <a:pt x="7220" y="586"/>
                  </a:cubicBezTo>
                  <a:cubicBezTo>
                    <a:pt x="7708" y="586"/>
                    <a:pt x="8196" y="651"/>
                    <a:pt x="8683" y="749"/>
                  </a:cubicBezTo>
                  <a:cubicBezTo>
                    <a:pt x="8704" y="753"/>
                    <a:pt x="8725" y="755"/>
                    <a:pt x="8746" y="755"/>
                  </a:cubicBezTo>
                  <a:cubicBezTo>
                    <a:pt x="8886" y="755"/>
                    <a:pt x="9013" y="663"/>
                    <a:pt x="9041" y="521"/>
                  </a:cubicBezTo>
                  <a:cubicBezTo>
                    <a:pt x="9074" y="359"/>
                    <a:pt x="8976" y="196"/>
                    <a:pt x="8813" y="163"/>
                  </a:cubicBezTo>
                  <a:cubicBezTo>
                    <a:pt x="8293" y="66"/>
                    <a:pt x="7773" y="1"/>
                    <a:pt x="72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7"/>
            <p:cNvSpPr/>
            <p:nvPr/>
          </p:nvSpPr>
          <p:spPr>
            <a:xfrm>
              <a:off x="4036239" y="5214525"/>
              <a:ext cx="414921" cy="396720"/>
            </a:xfrm>
            <a:custGeom>
              <a:rect b="b" l="l" r="r" t="t"/>
              <a:pathLst>
                <a:path extrusionOk="0" h="11225" w="11740">
                  <a:moveTo>
                    <a:pt x="5632" y="1"/>
                  </a:moveTo>
                  <a:cubicBezTo>
                    <a:pt x="5587" y="1"/>
                    <a:pt x="5542" y="2"/>
                    <a:pt x="5496" y="5"/>
                  </a:cubicBezTo>
                  <a:cubicBezTo>
                    <a:pt x="4260" y="70"/>
                    <a:pt x="3285" y="656"/>
                    <a:pt x="2830" y="1599"/>
                  </a:cubicBezTo>
                  <a:cubicBezTo>
                    <a:pt x="2634" y="1989"/>
                    <a:pt x="2309" y="2314"/>
                    <a:pt x="1919" y="2542"/>
                  </a:cubicBezTo>
                  <a:cubicBezTo>
                    <a:pt x="1171" y="2932"/>
                    <a:pt x="651" y="3583"/>
                    <a:pt x="391" y="4395"/>
                  </a:cubicBezTo>
                  <a:cubicBezTo>
                    <a:pt x="293" y="4851"/>
                    <a:pt x="0" y="6379"/>
                    <a:pt x="911" y="7485"/>
                  </a:cubicBezTo>
                  <a:cubicBezTo>
                    <a:pt x="1236" y="7875"/>
                    <a:pt x="1691" y="8168"/>
                    <a:pt x="2212" y="8330"/>
                  </a:cubicBezTo>
                  <a:cubicBezTo>
                    <a:pt x="2407" y="8428"/>
                    <a:pt x="2569" y="8591"/>
                    <a:pt x="2634" y="8818"/>
                  </a:cubicBezTo>
                  <a:cubicBezTo>
                    <a:pt x="2699" y="9143"/>
                    <a:pt x="2797" y="9436"/>
                    <a:pt x="2960" y="9696"/>
                  </a:cubicBezTo>
                  <a:cubicBezTo>
                    <a:pt x="3512" y="10639"/>
                    <a:pt x="4521" y="11225"/>
                    <a:pt x="5138" y="11225"/>
                  </a:cubicBezTo>
                  <a:lnTo>
                    <a:pt x="5236" y="11225"/>
                  </a:lnTo>
                  <a:cubicBezTo>
                    <a:pt x="5301" y="11225"/>
                    <a:pt x="5691" y="11192"/>
                    <a:pt x="5724" y="11192"/>
                  </a:cubicBezTo>
                  <a:lnTo>
                    <a:pt x="5756" y="11192"/>
                  </a:lnTo>
                  <a:cubicBezTo>
                    <a:pt x="6114" y="11095"/>
                    <a:pt x="6407" y="10997"/>
                    <a:pt x="6699" y="10802"/>
                  </a:cubicBezTo>
                  <a:cubicBezTo>
                    <a:pt x="7025" y="10607"/>
                    <a:pt x="7382" y="10509"/>
                    <a:pt x="7740" y="10509"/>
                  </a:cubicBezTo>
                  <a:lnTo>
                    <a:pt x="7773" y="10509"/>
                  </a:lnTo>
                  <a:cubicBezTo>
                    <a:pt x="7870" y="10509"/>
                    <a:pt x="7968" y="10477"/>
                    <a:pt x="8098" y="10444"/>
                  </a:cubicBezTo>
                  <a:cubicBezTo>
                    <a:pt x="8260" y="10412"/>
                    <a:pt x="8358" y="10249"/>
                    <a:pt x="8325" y="10086"/>
                  </a:cubicBezTo>
                  <a:cubicBezTo>
                    <a:pt x="8269" y="9945"/>
                    <a:pt x="8138" y="9853"/>
                    <a:pt x="7998" y="9853"/>
                  </a:cubicBezTo>
                  <a:cubicBezTo>
                    <a:pt x="7977" y="9853"/>
                    <a:pt x="7956" y="9855"/>
                    <a:pt x="7935" y="9859"/>
                  </a:cubicBezTo>
                  <a:cubicBezTo>
                    <a:pt x="7870" y="9891"/>
                    <a:pt x="7805" y="9891"/>
                    <a:pt x="7773" y="9891"/>
                  </a:cubicBezTo>
                  <a:lnTo>
                    <a:pt x="7740" y="9891"/>
                  </a:lnTo>
                  <a:cubicBezTo>
                    <a:pt x="7285" y="9891"/>
                    <a:pt x="6797" y="10021"/>
                    <a:pt x="6374" y="10282"/>
                  </a:cubicBezTo>
                  <a:cubicBezTo>
                    <a:pt x="6147" y="10444"/>
                    <a:pt x="5919" y="10542"/>
                    <a:pt x="5659" y="10574"/>
                  </a:cubicBezTo>
                  <a:cubicBezTo>
                    <a:pt x="5496" y="10607"/>
                    <a:pt x="5203" y="10639"/>
                    <a:pt x="5171" y="10639"/>
                  </a:cubicBezTo>
                  <a:cubicBezTo>
                    <a:pt x="5161" y="10640"/>
                    <a:pt x="5149" y="10641"/>
                    <a:pt x="5137" y="10641"/>
                  </a:cubicBezTo>
                  <a:cubicBezTo>
                    <a:pt x="4816" y="10641"/>
                    <a:pt x="3982" y="10219"/>
                    <a:pt x="3480" y="9404"/>
                  </a:cubicBezTo>
                  <a:cubicBezTo>
                    <a:pt x="3382" y="9176"/>
                    <a:pt x="3285" y="8948"/>
                    <a:pt x="3220" y="8688"/>
                  </a:cubicBezTo>
                  <a:cubicBezTo>
                    <a:pt x="3122" y="8265"/>
                    <a:pt x="2797" y="7940"/>
                    <a:pt x="2407" y="7778"/>
                  </a:cubicBezTo>
                  <a:cubicBezTo>
                    <a:pt x="1984" y="7647"/>
                    <a:pt x="1626" y="7420"/>
                    <a:pt x="1399" y="7095"/>
                  </a:cubicBezTo>
                  <a:cubicBezTo>
                    <a:pt x="651" y="6217"/>
                    <a:pt x="878" y="4948"/>
                    <a:pt x="976" y="4558"/>
                  </a:cubicBezTo>
                  <a:cubicBezTo>
                    <a:pt x="1171" y="3940"/>
                    <a:pt x="1594" y="3387"/>
                    <a:pt x="2179" y="3062"/>
                  </a:cubicBezTo>
                  <a:cubicBezTo>
                    <a:pt x="2699" y="2802"/>
                    <a:pt x="3122" y="2379"/>
                    <a:pt x="3350" y="1859"/>
                  </a:cubicBezTo>
                  <a:cubicBezTo>
                    <a:pt x="3903" y="786"/>
                    <a:pt x="5138" y="623"/>
                    <a:pt x="5496" y="623"/>
                  </a:cubicBezTo>
                  <a:cubicBezTo>
                    <a:pt x="5541" y="619"/>
                    <a:pt x="5585" y="618"/>
                    <a:pt x="5630" y="618"/>
                  </a:cubicBezTo>
                  <a:cubicBezTo>
                    <a:pt x="6354" y="618"/>
                    <a:pt x="6984" y="1105"/>
                    <a:pt x="7382" y="1534"/>
                  </a:cubicBezTo>
                  <a:cubicBezTo>
                    <a:pt x="7740" y="1924"/>
                    <a:pt x="8228" y="2152"/>
                    <a:pt x="8748" y="2184"/>
                  </a:cubicBezTo>
                  <a:cubicBezTo>
                    <a:pt x="8976" y="2184"/>
                    <a:pt x="9171" y="2249"/>
                    <a:pt x="9366" y="2314"/>
                  </a:cubicBezTo>
                  <a:cubicBezTo>
                    <a:pt x="9886" y="2509"/>
                    <a:pt x="10374" y="2900"/>
                    <a:pt x="10699" y="3452"/>
                  </a:cubicBezTo>
                  <a:cubicBezTo>
                    <a:pt x="10992" y="3940"/>
                    <a:pt x="11090" y="4428"/>
                    <a:pt x="10959" y="4786"/>
                  </a:cubicBezTo>
                  <a:cubicBezTo>
                    <a:pt x="10894" y="4981"/>
                    <a:pt x="10797" y="5111"/>
                    <a:pt x="10667" y="5241"/>
                  </a:cubicBezTo>
                  <a:cubicBezTo>
                    <a:pt x="10472" y="5469"/>
                    <a:pt x="10244" y="5729"/>
                    <a:pt x="10179" y="6217"/>
                  </a:cubicBezTo>
                  <a:cubicBezTo>
                    <a:pt x="10114" y="6704"/>
                    <a:pt x="10277" y="6834"/>
                    <a:pt x="10342" y="7225"/>
                  </a:cubicBezTo>
                  <a:cubicBezTo>
                    <a:pt x="10374" y="7875"/>
                    <a:pt x="9919" y="8656"/>
                    <a:pt x="9073" y="9273"/>
                  </a:cubicBezTo>
                  <a:cubicBezTo>
                    <a:pt x="8943" y="9371"/>
                    <a:pt x="8911" y="9566"/>
                    <a:pt x="9008" y="9696"/>
                  </a:cubicBezTo>
                  <a:cubicBezTo>
                    <a:pt x="9087" y="9775"/>
                    <a:pt x="9178" y="9818"/>
                    <a:pt x="9266" y="9818"/>
                  </a:cubicBezTo>
                  <a:cubicBezTo>
                    <a:pt x="9323" y="9818"/>
                    <a:pt x="9380" y="9800"/>
                    <a:pt x="9431" y="9761"/>
                  </a:cubicBezTo>
                  <a:cubicBezTo>
                    <a:pt x="9919" y="9404"/>
                    <a:pt x="11025" y="8428"/>
                    <a:pt x="10927" y="7192"/>
                  </a:cubicBezTo>
                  <a:cubicBezTo>
                    <a:pt x="10927" y="6802"/>
                    <a:pt x="10732" y="6672"/>
                    <a:pt x="10764" y="6282"/>
                  </a:cubicBezTo>
                  <a:cubicBezTo>
                    <a:pt x="10829" y="5989"/>
                    <a:pt x="10959" y="5826"/>
                    <a:pt x="11122" y="5631"/>
                  </a:cubicBezTo>
                  <a:cubicBezTo>
                    <a:pt x="11285" y="5469"/>
                    <a:pt x="11447" y="5274"/>
                    <a:pt x="11545" y="4981"/>
                  </a:cubicBezTo>
                  <a:cubicBezTo>
                    <a:pt x="11740" y="4461"/>
                    <a:pt x="11610" y="3778"/>
                    <a:pt x="11220" y="3127"/>
                  </a:cubicBezTo>
                  <a:cubicBezTo>
                    <a:pt x="10829" y="2477"/>
                    <a:pt x="10244" y="1957"/>
                    <a:pt x="9594" y="1729"/>
                  </a:cubicBezTo>
                  <a:cubicBezTo>
                    <a:pt x="9333" y="1631"/>
                    <a:pt x="9073" y="1566"/>
                    <a:pt x="8781" y="1566"/>
                  </a:cubicBezTo>
                  <a:cubicBezTo>
                    <a:pt x="8423" y="1534"/>
                    <a:pt x="8065" y="1371"/>
                    <a:pt x="7805" y="1111"/>
                  </a:cubicBezTo>
                  <a:cubicBezTo>
                    <a:pt x="7340" y="615"/>
                    <a:pt x="6550" y="1"/>
                    <a:pt x="56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7"/>
            <p:cNvSpPr/>
            <p:nvPr/>
          </p:nvSpPr>
          <p:spPr>
            <a:xfrm>
              <a:off x="4261514" y="5312389"/>
              <a:ext cx="95425" cy="95425"/>
            </a:xfrm>
            <a:custGeom>
              <a:rect b="b" l="l" r="r" t="t"/>
              <a:pathLst>
                <a:path extrusionOk="0" h="2700" w="2700">
                  <a:moveTo>
                    <a:pt x="1366" y="586"/>
                  </a:moveTo>
                  <a:cubicBezTo>
                    <a:pt x="1756" y="586"/>
                    <a:pt x="2114" y="911"/>
                    <a:pt x="2114" y="1334"/>
                  </a:cubicBezTo>
                  <a:cubicBezTo>
                    <a:pt x="2114" y="1757"/>
                    <a:pt x="1756" y="2082"/>
                    <a:pt x="1366" y="2082"/>
                  </a:cubicBezTo>
                  <a:cubicBezTo>
                    <a:pt x="943" y="2082"/>
                    <a:pt x="618" y="1757"/>
                    <a:pt x="618" y="1334"/>
                  </a:cubicBezTo>
                  <a:cubicBezTo>
                    <a:pt x="618" y="911"/>
                    <a:pt x="943" y="586"/>
                    <a:pt x="1366" y="586"/>
                  </a:cubicBezTo>
                  <a:close/>
                  <a:moveTo>
                    <a:pt x="1366" y="1"/>
                  </a:moveTo>
                  <a:cubicBezTo>
                    <a:pt x="618" y="1"/>
                    <a:pt x="0" y="586"/>
                    <a:pt x="0" y="1334"/>
                  </a:cubicBezTo>
                  <a:cubicBezTo>
                    <a:pt x="0" y="2082"/>
                    <a:pt x="618" y="2700"/>
                    <a:pt x="1366" y="2700"/>
                  </a:cubicBezTo>
                  <a:cubicBezTo>
                    <a:pt x="2114" y="2700"/>
                    <a:pt x="2699" y="2082"/>
                    <a:pt x="2699" y="1334"/>
                  </a:cubicBezTo>
                  <a:cubicBezTo>
                    <a:pt x="2699" y="586"/>
                    <a:pt x="2114" y="1"/>
                    <a:pt x="13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7"/>
            <p:cNvSpPr/>
            <p:nvPr/>
          </p:nvSpPr>
          <p:spPr>
            <a:xfrm>
              <a:off x="4110954" y="5342855"/>
              <a:ext cx="103447" cy="99454"/>
            </a:xfrm>
            <a:custGeom>
              <a:rect b="b" l="l" r="r" t="t"/>
              <a:pathLst>
                <a:path extrusionOk="0" h="2814" w="2927">
                  <a:moveTo>
                    <a:pt x="1386" y="1"/>
                  </a:moveTo>
                  <a:cubicBezTo>
                    <a:pt x="629" y="1"/>
                    <a:pt x="0" y="639"/>
                    <a:pt x="0" y="1415"/>
                  </a:cubicBezTo>
                  <a:cubicBezTo>
                    <a:pt x="0" y="2195"/>
                    <a:pt x="651" y="2813"/>
                    <a:pt x="1431" y="2813"/>
                  </a:cubicBezTo>
                  <a:cubicBezTo>
                    <a:pt x="2277" y="2813"/>
                    <a:pt x="2927" y="2065"/>
                    <a:pt x="2829" y="1220"/>
                  </a:cubicBezTo>
                  <a:cubicBezTo>
                    <a:pt x="2800" y="1074"/>
                    <a:pt x="2667" y="955"/>
                    <a:pt x="2522" y="955"/>
                  </a:cubicBezTo>
                  <a:cubicBezTo>
                    <a:pt x="2506" y="955"/>
                    <a:pt x="2489" y="956"/>
                    <a:pt x="2472" y="960"/>
                  </a:cubicBezTo>
                  <a:cubicBezTo>
                    <a:pt x="2309" y="992"/>
                    <a:pt x="2211" y="1122"/>
                    <a:pt x="2211" y="1285"/>
                  </a:cubicBezTo>
                  <a:cubicBezTo>
                    <a:pt x="2277" y="1773"/>
                    <a:pt x="1919" y="2228"/>
                    <a:pt x="1431" y="2228"/>
                  </a:cubicBezTo>
                  <a:cubicBezTo>
                    <a:pt x="976" y="2228"/>
                    <a:pt x="618" y="1838"/>
                    <a:pt x="618" y="1415"/>
                  </a:cubicBezTo>
                  <a:cubicBezTo>
                    <a:pt x="618" y="960"/>
                    <a:pt x="976" y="602"/>
                    <a:pt x="1398" y="602"/>
                  </a:cubicBezTo>
                  <a:lnTo>
                    <a:pt x="1529" y="602"/>
                  </a:lnTo>
                  <a:cubicBezTo>
                    <a:pt x="1546" y="605"/>
                    <a:pt x="1562" y="607"/>
                    <a:pt x="1578" y="607"/>
                  </a:cubicBezTo>
                  <a:cubicBezTo>
                    <a:pt x="1717" y="607"/>
                    <a:pt x="1825" y="487"/>
                    <a:pt x="1854" y="342"/>
                  </a:cubicBezTo>
                  <a:cubicBezTo>
                    <a:pt x="1886" y="179"/>
                    <a:pt x="1756" y="17"/>
                    <a:pt x="1594" y="17"/>
                  </a:cubicBezTo>
                  <a:cubicBezTo>
                    <a:pt x="1524" y="6"/>
                    <a:pt x="1454" y="1"/>
                    <a:pt x="1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7"/>
            <p:cNvSpPr/>
            <p:nvPr/>
          </p:nvSpPr>
          <p:spPr>
            <a:xfrm>
              <a:off x="4210939" y="5436513"/>
              <a:ext cx="97722" cy="97722"/>
            </a:xfrm>
            <a:custGeom>
              <a:rect b="b" l="l" r="r" t="t"/>
              <a:pathLst>
                <a:path extrusionOk="0" h="2765" w="2765">
                  <a:moveTo>
                    <a:pt x="1399" y="618"/>
                  </a:moveTo>
                  <a:cubicBezTo>
                    <a:pt x="1821" y="618"/>
                    <a:pt x="2179" y="944"/>
                    <a:pt x="2179" y="1399"/>
                  </a:cubicBezTo>
                  <a:cubicBezTo>
                    <a:pt x="2179" y="1822"/>
                    <a:pt x="1821" y="2147"/>
                    <a:pt x="1399" y="2147"/>
                  </a:cubicBezTo>
                  <a:cubicBezTo>
                    <a:pt x="976" y="2147"/>
                    <a:pt x="618" y="1822"/>
                    <a:pt x="618" y="1399"/>
                  </a:cubicBezTo>
                  <a:cubicBezTo>
                    <a:pt x="618" y="944"/>
                    <a:pt x="976" y="618"/>
                    <a:pt x="1399" y="618"/>
                  </a:cubicBezTo>
                  <a:close/>
                  <a:moveTo>
                    <a:pt x="1399" y="1"/>
                  </a:moveTo>
                  <a:cubicBezTo>
                    <a:pt x="618" y="1"/>
                    <a:pt x="0" y="618"/>
                    <a:pt x="0" y="1399"/>
                  </a:cubicBezTo>
                  <a:cubicBezTo>
                    <a:pt x="0" y="2147"/>
                    <a:pt x="618" y="2765"/>
                    <a:pt x="1399" y="2765"/>
                  </a:cubicBezTo>
                  <a:cubicBezTo>
                    <a:pt x="2147" y="2765"/>
                    <a:pt x="2765" y="2147"/>
                    <a:pt x="2765" y="1399"/>
                  </a:cubicBezTo>
                  <a:cubicBezTo>
                    <a:pt x="2765" y="618"/>
                    <a:pt x="2147" y="1"/>
                    <a:pt x="1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7"/>
            <p:cNvSpPr/>
            <p:nvPr/>
          </p:nvSpPr>
          <p:spPr>
            <a:xfrm>
              <a:off x="3948871" y="5110122"/>
              <a:ext cx="733322" cy="726960"/>
            </a:xfrm>
            <a:custGeom>
              <a:rect b="b" l="l" r="r" t="t"/>
              <a:pathLst>
                <a:path extrusionOk="0" h="20569" w="20749">
                  <a:moveTo>
                    <a:pt x="14732" y="14114"/>
                  </a:moveTo>
                  <a:lnTo>
                    <a:pt x="15513" y="14894"/>
                  </a:lnTo>
                  <a:lnTo>
                    <a:pt x="14895" y="15512"/>
                  </a:lnTo>
                  <a:lnTo>
                    <a:pt x="14147" y="14731"/>
                  </a:lnTo>
                  <a:cubicBezTo>
                    <a:pt x="14342" y="14536"/>
                    <a:pt x="14537" y="14341"/>
                    <a:pt x="14732" y="14114"/>
                  </a:cubicBezTo>
                  <a:close/>
                  <a:moveTo>
                    <a:pt x="8456" y="585"/>
                  </a:moveTo>
                  <a:cubicBezTo>
                    <a:pt x="12781" y="585"/>
                    <a:pt x="16326" y="4130"/>
                    <a:pt x="16326" y="8455"/>
                  </a:cubicBezTo>
                  <a:cubicBezTo>
                    <a:pt x="16326" y="12780"/>
                    <a:pt x="12781" y="16325"/>
                    <a:pt x="8456" y="16325"/>
                  </a:cubicBezTo>
                  <a:cubicBezTo>
                    <a:pt x="4131" y="16325"/>
                    <a:pt x="586" y="12780"/>
                    <a:pt x="586" y="8455"/>
                  </a:cubicBezTo>
                  <a:cubicBezTo>
                    <a:pt x="586" y="4130"/>
                    <a:pt x="4131" y="585"/>
                    <a:pt x="8456" y="585"/>
                  </a:cubicBezTo>
                  <a:close/>
                  <a:moveTo>
                    <a:pt x="8456" y="0"/>
                  </a:moveTo>
                  <a:cubicBezTo>
                    <a:pt x="3806" y="0"/>
                    <a:pt x="1" y="3772"/>
                    <a:pt x="1" y="8455"/>
                  </a:cubicBezTo>
                  <a:cubicBezTo>
                    <a:pt x="1" y="13105"/>
                    <a:pt x="3806" y="16910"/>
                    <a:pt x="8456" y="16910"/>
                  </a:cubicBezTo>
                  <a:cubicBezTo>
                    <a:pt x="10440" y="16910"/>
                    <a:pt x="12228" y="16227"/>
                    <a:pt x="13659" y="15122"/>
                  </a:cubicBezTo>
                  <a:lnTo>
                    <a:pt x="14667" y="16097"/>
                  </a:lnTo>
                  <a:lnTo>
                    <a:pt x="15870" y="18113"/>
                  </a:lnTo>
                  <a:cubicBezTo>
                    <a:pt x="15935" y="18244"/>
                    <a:pt x="16033" y="18341"/>
                    <a:pt x="16098" y="18439"/>
                  </a:cubicBezTo>
                  <a:lnTo>
                    <a:pt x="17757" y="20097"/>
                  </a:lnTo>
                  <a:cubicBezTo>
                    <a:pt x="18066" y="20406"/>
                    <a:pt x="18505" y="20569"/>
                    <a:pt x="18944" y="20569"/>
                  </a:cubicBezTo>
                  <a:cubicBezTo>
                    <a:pt x="19383" y="20569"/>
                    <a:pt x="19822" y="20406"/>
                    <a:pt x="20131" y="20065"/>
                  </a:cubicBezTo>
                  <a:cubicBezTo>
                    <a:pt x="20748" y="19447"/>
                    <a:pt x="20716" y="18406"/>
                    <a:pt x="20098" y="17788"/>
                  </a:cubicBezTo>
                  <a:lnTo>
                    <a:pt x="19578" y="17268"/>
                  </a:lnTo>
                  <a:cubicBezTo>
                    <a:pt x="19529" y="17219"/>
                    <a:pt x="19456" y="17195"/>
                    <a:pt x="19379" y="17195"/>
                  </a:cubicBezTo>
                  <a:cubicBezTo>
                    <a:pt x="19301" y="17195"/>
                    <a:pt x="19220" y="17219"/>
                    <a:pt x="19155" y="17268"/>
                  </a:cubicBezTo>
                  <a:cubicBezTo>
                    <a:pt x="19057" y="17398"/>
                    <a:pt x="19057" y="17593"/>
                    <a:pt x="19155" y="17691"/>
                  </a:cubicBezTo>
                  <a:lnTo>
                    <a:pt x="19675" y="18211"/>
                  </a:lnTo>
                  <a:cubicBezTo>
                    <a:pt x="20065" y="18601"/>
                    <a:pt x="20065" y="19252"/>
                    <a:pt x="19675" y="19674"/>
                  </a:cubicBezTo>
                  <a:cubicBezTo>
                    <a:pt x="19484" y="19882"/>
                    <a:pt x="19215" y="19979"/>
                    <a:pt x="18944" y="19979"/>
                  </a:cubicBezTo>
                  <a:cubicBezTo>
                    <a:pt x="18662" y="19979"/>
                    <a:pt x="18378" y="19873"/>
                    <a:pt x="18179" y="19674"/>
                  </a:cubicBezTo>
                  <a:lnTo>
                    <a:pt x="16553" y="18016"/>
                  </a:lnTo>
                  <a:cubicBezTo>
                    <a:pt x="16488" y="17951"/>
                    <a:pt x="16423" y="17886"/>
                    <a:pt x="16391" y="17821"/>
                  </a:cubicBezTo>
                  <a:lnTo>
                    <a:pt x="15285" y="15967"/>
                  </a:lnTo>
                  <a:lnTo>
                    <a:pt x="16001" y="15284"/>
                  </a:lnTo>
                  <a:lnTo>
                    <a:pt x="17789" y="16357"/>
                  </a:lnTo>
                  <a:cubicBezTo>
                    <a:pt x="17919" y="16455"/>
                    <a:pt x="18114" y="16650"/>
                    <a:pt x="18212" y="16748"/>
                  </a:cubicBezTo>
                  <a:cubicBezTo>
                    <a:pt x="18277" y="16813"/>
                    <a:pt x="18358" y="16845"/>
                    <a:pt x="18435" y="16845"/>
                  </a:cubicBezTo>
                  <a:cubicBezTo>
                    <a:pt x="18513" y="16845"/>
                    <a:pt x="18586" y="16813"/>
                    <a:pt x="18635" y="16748"/>
                  </a:cubicBezTo>
                  <a:cubicBezTo>
                    <a:pt x="18765" y="16650"/>
                    <a:pt x="18765" y="16455"/>
                    <a:pt x="18635" y="16325"/>
                  </a:cubicBezTo>
                  <a:cubicBezTo>
                    <a:pt x="18505" y="16162"/>
                    <a:pt x="18309" y="15967"/>
                    <a:pt x="18114" y="15870"/>
                  </a:cubicBezTo>
                  <a:lnTo>
                    <a:pt x="16131" y="14666"/>
                  </a:lnTo>
                  <a:lnTo>
                    <a:pt x="15122" y="13658"/>
                  </a:lnTo>
                  <a:cubicBezTo>
                    <a:pt x="16261" y="12227"/>
                    <a:pt x="16911" y="10406"/>
                    <a:pt x="16911" y="8455"/>
                  </a:cubicBezTo>
                  <a:cubicBezTo>
                    <a:pt x="16911" y="3772"/>
                    <a:pt x="13139" y="0"/>
                    <a:pt x="84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7" name="Google Shape;1037;p27"/>
          <p:cNvGrpSpPr/>
          <p:nvPr/>
        </p:nvGrpSpPr>
        <p:grpSpPr>
          <a:xfrm>
            <a:off x="5057581" y="3960822"/>
            <a:ext cx="548649" cy="541747"/>
            <a:chOff x="4255781" y="5222273"/>
            <a:chExt cx="733291" cy="726397"/>
          </a:xfrm>
        </p:grpSpPr>
        <p:sp>
          <p:nvSpPr>
            <p:cNvPr id="1038" name="Google Shape;1038;p27"/>
            <p:cNvSpPr/>
            <p:nvPr/>
          </p:nvSpPr>
          <p:spPr>
            <a:xfrm>
              <a:off x="4382203" y="5487769"/>
              <a:ext cx="44850" cy="17813"/>
            </a:xfrm>
            <a:custGeom>
              <a:rect b="b" l="l" r="r" t="t"/>
              <a:pathLst>
                <a:path extrusionOk="0" h="504" w="1269">
                  <a:moveTo>
                    <a:pt x="423" y="0"/>
                  </a:moveTo>
                  <a:cubicBezTo>
                    <a:pt x="309" y="0"/>
                    <a:pt x="196" y="33"/>
                    <a:pt x="98" y="98"/>
                  </a:cubicBezTo>
                  <a:lnTo>
                    <a:pt x="0" y="130"/>
                  </a:lnTo>
                  <a:lnTo>
                    <a:pt x="521" y="423"/>
                  </a:lnTo>
                  <a:cubicBezTo>
                    <a:pt x="629" y="477"/>
                    <a:pt x="744" y="503"/>
                    <a:pt x="854" y="503"/>
                  </a:cubicBezTo>
                  <a:cubicBezTo>
                    <a:pt x="1008" y="503"/>
                    <a:pt x="1155" y="453"/>
                    <a:pt x="1269" y="358"/>
                  </a:cubicBezTo>
                  <a:lnTo>
                    <a:pt x="748" y="98"/>
                  </a:lnTo>
                  <a:cubicBezTo>
                    <a:pt x="651" y="33"/>
                    <a:pt x="537" y="0"/>
                    <a:pt x="423" y="0"/>
                  </a:cubicBezTo>
                  <a:close/>
                </a:path>
              </a:pathLst>
            </a:custGeom>
            <a:solidFill>
              <a:srgbClr val="DA4A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7"/>
            <p:cNvSpPr/>
            <p:nvPr/>
          </p:nvSpPr>
          <p:spPr>
            <a:xfrm>
              <a:off x="4893649" y="5487769"/>
              <a:ext cx="44850" cy="17813"/>
            </a:xfrm>
            <a:custGeom>
              <a:rect b="b" l="l" r="r" t="t"/>
              <a:pathLst>
                <a:path extrusionOk="0" h="504" w="1269">
                  <a:moveTo>
                    <a:pt x="407" y="0"/>
                  </a:moveTo>
                  <a:cubicBezTo>
                    <a:pt x="302" y="0"/>
                    <a:pt x="196" y="33"/>
                    <a:pt x="98" y="98"/>
                  </a:cubicBezTo>
                  <a:lnTo>
                    <a:pt x="1" y="130"/>
                  </a:lnTo>
                  <a:lnTo>
                    <a:pt x="521" y="423"/>
                  </a:lnTo>
                  <a:cubicBezTo>
                    <a:pt x="630" y="477"/>
                    <a:pt x="738" y="503"/>
                    <a:pt x="844" y="503"/>
                  </a:cubicBezTo>
                  <a:cubicBezTo>
                    <a:pt x="993" y="503"/>
                    <a:pt x="1136" y="453"/>
                    <a:pt x="1269" y="358"/>
                  </a:cubicBezTo>
                  <a:lnTo>
                    <a:pt x="716" y="98"/>
                  </a:lnTo>
                  <a:cubicBezTo>
                    <a:pt x="619" y="33"/>
                    <a:pt x="513" y="0"/>
                    <a:pt x="407" y="0"/>
                  </a:cubicBezTo>
                  <a:close/>
                </a:path>
              </a:pathLst>
            </a:custGeom>
            <a:solidFill>
              <a:srgbClr val="3D4F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7"/>
            <p:cNvSpPr/>
            <p:nvPr/>
          </p:nvSpPr>
          <p:spPr>
            <a:xfrm>
              <a:off x="4772989" y="5317664"/>
              <a:ext cx="210359" cy="187845"/>
            </a:xfrm>
            <a:custGeom>
              <a:rect b="b" l="l" r="r" t="t"/>
              <a:pathLst>
                <a:path extrusionOk="0" h="5315" w="5952">
                  <a:moveTo>
                    <a:pt x="2980" y="0"/>
                  </a:moveTo>
                  <a:cubicBezTo>
                    <a:pt x="2732" y="0"/>
                    <a:pt x="2488" y="130"/>
                    <a:pt x="2374" y="391"/>
                  </a:cubicBezTo>
                  <a:lnTo>
                    <a:pt x="2049" y="1008"/>
                  </a:lnTo>
                  <a:cubicBezTo>
                    <a:pt x="1951" y="1236"/>
                    <a:pt x="1756" y="1366"/>
                    <a:pt x="1529" y="1399"/>
                  </a:cubicBezTo>
                  <a:lnTo>
                    <a:pt x="813" y="1496"/>
                  </a:lnTo>
                  <a:cubicBezTo>
                    <a:pt x="228" y="1594"/>
                    <a:pt x="0" y="2277"/>
                    <a:pt x="423" y="2699"/>
                  </a:cubicBezTo>
                  <a:lnTo>
                    <a:pt x="943" y="3187"/>
                  </a:lnTo>
                  <a:cubicBezTo>
                    <a:pt x="1106" y="3350"/>
                    <a:pt x="1171" y="3577"/>
                    <a:pt x="1138" y="3805"/>
                  </a:cubicBezTo>
                  <a:lnTo>
                    <a:pt x="1008" y="4488"/>
                  </a:lnTo>
                  <a:cubicBezTo>
                    <a:pt x="931" y="4952"/>
                    <a:pt x="1304" y="5314"/>
                    <a:pt x="1705" y="5314"/>
                  </a:cubicBezTo>
                  <a:cubicBezTo>
                    <a:pt x="1809" y="5314"/>
                    <a:pt x="1916" y="5290"/>
                    <a:pt x="2016" y="5236"/>
                  </a:cubicBezTo>
                  <a:lnTo>
                    <a:pt x="2667" y="4911"/>
                  </a:lnTo>
                  <a:cubicBezTo>
                    <a:pt x="2764" y="4846"/>
                    <a:pt x="2870" y="4813"/>
                    <a:pt x="2980" y="4813"/>
                  </a:cubicBezTo>
                  <a:cubicBezTo>
                    <a:pt x="3090" y="4813"/>
                    <a:pt x="3203" y="4846"/>
                    <a:pt x="3317" y="4911"/>
                  </a:cubicBezTo>
                  <a:lnTo>
                    <a:pt x="3935" y="5236"/>
                  </a:lnTo>
                  <a:cubicBezTo>
                    <a:pt x="4043" y="5290"/>
                    <a:pt x="4153" y="5314"/>
                    <a:pt x="4260" y="5314"/>
                  </a:cubicBezTo>
                  <a:cubicBezTo>
                    <a:pt x="4668" y="5314"/>
                    <a:pt x="5021" y="4952"/>
                    <a:pt x="4943" y="4488"/>
                  </a:cubicBezTo>
                  <a:lnTo>
                    <a:pt x="4813" y="3805"/>
                  </a:lnTo>
                  <a:cubicBezTo>
                    <a:pt x="4781" y="3577"/>
                    <a:pt x="4846" y="3350"/>
                    <a:pt x="5008" y="3187"/>
                  </a:cubicBezTo>
                  <a:lnTo>
                    <a:pt x="5529" y="2699"/>
                  </a:lnTo>
                  <a:cubicBezTo>
                    <a:pt x="5951" y="2277"/>
                    <a:pt x="5724" y="1594"/>
                    <a:pt x="5138" y="1496"/>
                  </a:cubicBezTo>
                  <a:lnTo>
                    <a:pt x="4455" y="1399"/>
                  </a:lnTo>
                  <a:cubicBezTo>
                    <a:pt x="4228" y="1366"/>
                    <a:pt x="4033" y="1203"/>
                    <a:pt x="3903" y="1008"/>
                  </a:cubicBezTo>
                  <a:lnTo>
                    <a:pt x="3610" y="391"/>
                  </a:lnTo>
                  <a:cubicBezTo>
                    <a:pt x="3480" y="130"/>
                    <a:pt x="3228" y="0"/>
                    <a:pt x="29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7"/>
            <p:cNvSpPr/>
            <p:nvPr/>
          </p:nvSpPr>
          <p:spPr>
            <a:xfrm>
              <a:off x="4772989" y="5317169"/>
              <a:ext cx="120695" cy="188340"/>
            </a:xfrm>
            <a:custGeom>
              <a:rect b="b" l="l" r="r" t="t"/>
              <a:pathLst>
                <a:path extrusionOk="0" h="5329" w="3415">
                  <a:moveTo>
                    <a:pt x="2984" y="1"/>
                  </a:moveTo>
                  <a:cubicBezTo>
                    <a:pt x="2732" y="1"/>
                    <a:pt x="2485" y="138"/>
                    <a:pt x="2342" y="405"/>
                  </a:cubicBezTo>
                  <a:lnTo>
                    <a:pt x="2049" y="1022"/>
                  </a:lnTo>
                  <a:cubicBezTo>
                    <a:pt x="1919" y="1250"/>
                    <a:pt x="1724" y="1380"/>
                    <a:pt x="1496" y="1413"/>
                  </a:cubicBezTo>
                  <a:lnTo>
                    <a:pt x="813" y="1510"/>
                  </a:lnTo>
                  <a:cubicBezTo>
                    <a:pt x="228" y="1608"/>
                    <a:pt x="0" y="2291"/>
                    <a:pt x="423" y="2713"/>
                  </a:cubicBezTo>
                  <a:lnTo>
                    <a:pt x="943" y="3201"/>
                  </a:lnTo>
                  <a:cubicBezTo>
                    <a:pt x="1106" y="3364"/>
                    <a:pt x="1171" y="3591"/>
                    <a:pt x="1138" y="3819"/>
                  </a:cubicBezTo>
                  <a:lnTo>
                    <a:pt x="1008" y="4534"/>
                  </a:lnTo>
                  <a:cubicBezTo>
                    <a:pt x="931" y="4972"/>
                    <a:pt x="1282" y="5329"/>
                    <a:pt x="1690" y="5329"/>
                  </a:cubicBezTo>
                  <a:cubicBezTo>
                    <a:pt x="1797" y="5329"/>
                    <a:pt x="1908" y="5304"/>
                    <a:pt x="2016" y="5250"/>
                  </a:cubicBezTo>
                  <a:lnTo>
                    <a:pt x="2114" y="5185"/>
                  </a:lnTo>
                  <a:cubicBezTo>
                    <a:pt x="1919" y="5055"/>
                    <a:pt x="1789" y="4795"/>
                    <a:pt x="1854" y="4502"/>
                  </a:cubicBezTo>
                  <a:lnTo>
                    <a:pt x="1984" y="3819"/>
                  </a:lnTo>
                  <a:cubicBezTo>
                    <a:pt x="2016" y="3591"/>
                    <a:pt x="1919" y="3364"/>
                    <a:pt x="1789" y="3201"/>
                  </a:cubicBezTo>
                  <a:lnTo>
                    <a:pt x="1268" y="2713"/>
                  </a:lnTo>
                  <a:cubicBezTo>
                    <a:pt x="846" y="2291"/>
                    <a:pt x="1073" y="1608"/>
                    <a:pt x="1659" y="1510"/>
                  </a:cubicBezTo>
                  <a:lnTo>
                    <a:pt x="2342" y="1413"/>
                  </a:lnTo>
                  <a:cubicBezTo>
                    <a:pt x="2569" y="1380"/>
                    <a:pt x="2764" y="1250"/>
                    <a:pt x="2894" y="1022"/>
                  </a:cubicBezTo>
                  <a:lnTo>
                    <a:pt x="3187" y="405"/>
                  </a:lnTo>
                  <a:cubicBezTo>
                    <a:pt x="3252" y="274"/>
                    <a:pt x="3317" y="209"/>
                    <a:pt x="3415" y="144"/>
                  </a:cubicBezTo>
                  <a:cubicBezTo>
                    <a:pt x="3282" y="48"/>
                    <a:pt x="3132" y="1"/>
                    <a:pt x="2984"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7"/>
            <p:cNvSpPr/>
            <p:nvPr/>
          </p:nvSpPr>
          <p:spPr>
            <a:xfrm>
              <a:off x="4262673" y="5317664"/>
              <a:ext cx="209228" cy="187845"/>
            </a:xfrm>
            <a:custGeom>
              <a:rect b="b" l="l" r="r" t="t"/>
              <a:pathLst>
                <a:path extrusionOk="0" h="5315" w="5920">
                  <a:moveTo>
                    <a:pt x="2960" y="0"/>
                  </a:moveTo>
                  <a:cubicBezTo>
                    <a:pt x="2716" y="0"/>
                    <a:pt x="2472" y="130"/>
                    <a:pt x="2342" y="391"/>
                  </a:cubicBezTo>
                  <a:lnTo>
                    <a:pt x="2049" y="1008"/>
                  </a:lnTo>
                  <a:cubicBezTo>
                    <a:pt x="1919" y="1236"/>
                    <a:pt x="1724" y="1366"/>
                    <a:pt x="1496" y="1399"/>
                  </a:cubicBezTo>
                  <a:lnTo>
                    <a:pt x="813" y="1496"/>
                  </a:lnTo>
                  <a:cubicBezTo>
                    <a:pt x="228" y="1594"/>
                    <a:pt x="0" y="2277"/>
                    <a:pt x="423" y="2699"/>
                  </a:cubicBezTo>
                  <a:lnTo>
                    <a:pt x="944" y="3187"/>
                  </a:lnTo>
                  <a:cubicBezTo>
                    <a:pt x="1106" y="3350"/>
                    <a:pt x="1171" y="3577"/>
                    <a:pt x="1139" y="3805"/>
                  </a:cubicBezTo>
                  <a:lnTo>
                    <a:pt x="1009" y="4488"/>
                  </a:lnTo>
                  <a:cubicBezTo>
                    <a:pt x="931" y="4952"/>
                    <a:pt x="1283" y="5314"/>
                    <a:pt x="1692" y="5314"/>
                  </a:cubicBezTo>
                  <a:cubicBezTo>
                    <a:pt x="1799" y="5314"/>
                    <a:pt x="1909" y="5290"/>
                    <a:pt x="2017" y="5236"/>
                  </a:cubicBezTo>
                  <a:lnTo>
                    <a:pt x="2635" y="4911"/>
                  </a:lnTo>
                  <a:cubicBezTo>
                    <a:pt x="2748" y="4846"/>
                    <a:pt x="2862" y="4813"/>
                    <a:pt x="2972" y="4813"/>
                  </a:cubicBezTo>
                  <a:cubicBezTo>
                    <a:pt x="3082" y="4813"/>
                    <a:pt x="3187" y="4846"/>
                    <a:pt x="3285" y="4911"/>
                  </a:cubicBezTo>
                  <a:lnTo>
                    <a:pt x="3935" y="5236"/>
                  </a:lnTo>
                  <a:cubicBezTo>
                    <a:pt x="4036" y="5290"/>
                    <a:pt x="4143" y="5314"/>
                    <a:pt x="4247" y="5314"/>
                  </a:cubicBezTo>
                  <a:cubicBezTo>
                    <a:pt x="4648" y="5314"/>
                    <a:pt x="5021" y="4952"/>
                    <a:pt x="4943" y="4488"/>
                  </a:cubicBezTo>
                  <a:lnTo>
                    <a:pt x="4813" y="3805"/>
                  </a:lnTo>
                  <a:cubicBezTo>
                    <a:pt x="4781" y="3577"/>
                    <a:pt x="4846" y="3350"/>
                    <a:pt x="5008" y="3187"/>
                  </a:cubicBezTo>
                  <a:lnTo>
                    <a:pt x="5529" y="2699"/>
                  </a:lnTo>
                  <a:cubicBezTo>
                    <a:pt x="5919" y="2277"/>
                    <a:pt x="5691" y="1594"/>
                    <a:pt x="5139" y="1496"/>
                  </a:cubicBezTo>
                  <a:lnTo>
                    <a:pt x="4423" y="1399"/>
                  </a:lnTo>
                  <a:cubicBezTo>
                    <a:pt x="4195" y="1366"/>
                    <a:pt x="4000" y="1203"/>
                    <a:pt x="3903" y="1008"/>
                  </a:cubicBezTo>
                  <a:lnTo>
                    <a:pt x="3578" y="391"/>
                  </a:lnTo>
                  <a:cubicBezTo>
                    <a:pt x="3448" y="130"/>
                    <a:pt x="3204" y="0"/>
                    <a:pt x="29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7"/>
            <p:cNvSpPr/>
            <p:nvPr/>
          </p:nvSpPr>
          <p:spPr>
            <a:xfrm>
              <a:off x="4262673" y="5317169"/>
              <a:ext cx="119564" cy="188340"/>
            </a:xfrm>
            <a:custGeom>
              <a:rect b="b" l="l" r="r" t="t"/>
              <a:pathLst>
                <a:path extrusionOk="0" h="5329" w="3383">
                  <a:moveTo>
                    <a:pt x="2968" y="1"/>
                  </a:moveTo>
                  <a:cubicBezTo>
                    <a:pt x="2717" y="1"/>
                    <a:pt x="2465" y="138"/>
                    <a:pt x="2342" y="405"/>
                  </a:cubicBezTo>
                  <a:lnTo>
                    <a:pt x="2017" y="1022"/>
                  </a:lnTo>
                  <a:cubicBezTo>
                    <a:pt x="1919" y="1250"/>
                    <a:pt x="1724" y="1380"/>
                    <a:pt x="1496" y="1413"/>
                  </a:cubicBezTo>
                  <a:lnTo>
                    <a:pt x="781" y="1510"/>
                  </a:lnTo>
                  <a:cubicBezTo>
                    <a:pt x="228" y="1608"/>
                    <a:pt x="0" y="2291"/>
                    <a:pt x="391" y="2713"/>
                  </a:cubicBezTo>
                  <a:lnTo>
                    <a:pt x="911" y="3201"/>
                  </a:lnTo>
                  <a:cubicBezTo>
                    <a:pt x="1074" y="3364"/>
                    <a:pt x="1171" y="3591"/>
                    <a:pt x="1106" y="3819"/>
                  </a:cubicBezTo>
                  <a:lnTo>
                    <a:pt x="1009" y="4534"/>
                  </a:lnTo>
                  <a:cubicBezTo>
                    <a:pt x="931" y="4972"/>
                    <a:pt x="1282" y="5329"/>
                    <a:pt x="1690" y="5329"/>
                  </a:cubicBezTo>
                  <a:cubicBezTo>
                    <a:pt x="1797" y="5329"/>
                    <a:pt x="1908" y="5304"/>
                    <a:pt x="2017" y="5250"/>
                  </a:cubicBezTo>
                  <a:lnTo>
                    <a:pt x="2114" y="5185"/>
                  </a:lnTo>
                  <a:cubicBezTo>
                    <a:pt x="1919" y="5055"/>
                    <a:pt x="1789" y="4795"/>
                    <a:pt x="1822" y="4502"/>
                  </a:cubicBezTo>
                  <a:lnTo>
                    <a:pt x="1952" y="3819"/>
                  </a:lnTo>
                  <a:cubicBezTo>
                    <a:pt x="1984" y="3591"/>
                    <a:pt x="1919" y="3364"/>
                    <a:pt x="1757" y="3201"/>
                  </a:cubicBezTo>
                  <a:lnTo>
                    <a:pt x="1236" y="2713"/>
                  </a:lnTo>
                  <a:cubicBezTo>
                    <a:pt x="846" y="2291"/>
                    <a:pt x="1074" y="1608"/>
                    <a:pt x="1626" y="1510"/>
                  </a:cubicBezTo>
                  <a:lnTo>
                    <a:pt x="2342" y="1413"/>
                  </a:lnTo>
                  <a:cubicBezTo>
                    <a:pt x="2570" y="1380"/>
                    <a:pt x="2765" y="1250"/>
                    <a:pt x="2862" y="1022"/>
                  </a:cubicBezTo>
                  <a:lnTo>
                    <a:pt x="3187" y="405"/>
                  </a:lnTo>
                  <a:cubicBezTo>
                    <a:pt x="3220" y="274"/>
                    <a:pt x="3317" y="209"/>
                    <a:pt x="3382" y="144"/>
                  </a:cubicBezTo>
                  <a:cubicBezTo>
                    <a:pt x="3262" y="48"/>
                    <a:pt x="3115" y="1"/>
                    <a:pt x="2968"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7"/>
            <p:cNvSpPr/>
            <p:nvPr/>
          </p:nvSpPr>
          <p:spPr>
            <a:xfrm>
              <a:off x="4390261" y="5567856"/>
              <a:ext cx="149428" cy="310696"/>
            </a:xfrm>
            <a:custGeom>
              <a:rect b="b" l="l" r="r" t="t"/>
              <a:pathLst>
                <a:path extrusionOk="0" h="8791" w="4228">
                  <a:moveTo>
                    <a:pt x="1408" y="1"/>
                  </a:moveTo>
                  <a:cubicBezTo>
                    <a:pt x="1243" y="1"/>
                    <a:pt x="1074" y="35"/>
                    <a:pt x="911" y="108"/>
                  </a:cubicBezTo>
                  <a:cubicBezTo>
                    <a:pt x="228" y="401"/>
                    <a:pt x="0" y="1246"/>
                    <a:pt x="455" y="1864"/>
                  </a:cubicBezTo>
                  <a:cubicBezTo>
                    <a:pt x="1268" y="2970"/>
                    <a:pt x="2439" y="5019"/>
                    <a:pt x="3090" y="8336"/>
                  </a:cubicBezTo>
                  <a:cubicBezTo>
                    <a:pt x="3155" y="8596"/>
                    <a:pt x="3382" y="8791"/>
                    <a:pt x="3642" y="8791"/>
                  </a:cubicBezTo>
                  <a:cubicBezTo>
                    <a:pt x="3968" y="8791"/>
                    <a:pt x="4228" y="8531"/>
                    <a:pt x="4228" y="8205"/>
                  </a:cubicBezTo>
                  <a:cubicBezTo>
                    <a:pt x="4130" y="4563"/>
                    <a:pt x="3090" y="1962"/>
                    <a:pt x="2439" y="628"/>
                  </a:cubicBezTo>
                  <a:cubicBezTo>
                    <a:pt x="2228" y="230"/>
                    <a:pt x="1832" y="1"/>
                    <a:pt x="14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7"/>
            <p:cNvSpPr/>
            <p:nvPr/>
          </p:nvSpPr>
          <p:spPr>
            <a:xfrm>
              <a:off x="4706332" y="5567856"/>
              <a:ext cx="148297" cy="310696"/>
            </a:xfrm>
            <a:custGeom>
              <a:rect b="b" l="l" r="r" t="t"/>
              <a:pathLst>
                <a:path extrusionOk="0" h="8791" w="4196">
                  <a:moveTo>
                    <a:pt x="2820" y="1"/>
                  </a:moveTo>
                  <a:cubicBezTo>
                    <a:pt x="2396" y="1"/>
                    <a:pt x="1999" y="230"/>
                    <a:pt x="1789" y="628"/>
                  </a:cubicBezTo>
                  <a:cubicBezTo>
                    <a:pt x="1138" y="1962"/>
                    <a:pt x="98" y="4563"/>
                    <a:pt x="0" y="8205"/>
                  </a:cubicBezTo>
                  <a:cubicBezTo>
                    <a:pt x="0" y="8531"/>
                    <a:pt x="260" y="8791"/>
                    <a:pt x="553" y="8791"/>
                  </a:cubicBezTo>
                  <a:cubicBezTo>
                    <a:pt x="846" y="8791"/>
                    <a:pt x="1073" y="8596"/>
                    <a:pt x="1106" y="8336"/>
                  </a:cubicBezTo>
                  <a:cubicBezTo>
                    <a:pt x="1789" y="5019"/>
                    <a:pt x="2927" y="2970"/>
                    <a:pt x="3772" y="1864"/>
                  </a:cubicBezTo>
                  <a:cubicBezTo>
                    <a:pt x="4195" y="1246"/>
                    <a:pt x="3967" y="401"/>
                    <a:pt x="3317" y="108"/>
                  </a:cubicBezTo>
                  <a:cubicBezTo>
                    <a:pt x="3153" y="35"/>
                    <a:pt x="2984" y="1"/>
                    <a:pt x="28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7"/>
            <p:cNvSpPr/>
            <p:nvPr/>
          </p:nvSpPr>
          <p:spPr>
            <a:xfrm>
              <a:off x="4390261" y="5567644"/>
              <a:ext cx="144834" cy="310908"/>
            </a:xfrm>
            <a:custGeom>
              <a:rect b="b" l="l" r="r" t="t"/>
              <a:pathLst>
                <a:path extrusionOk="0" h="8797" w="4098">
                  <a:moveTo>
                    <a:pt x="1394" y="0"/>
                  </a:moveTo>
                  <a:cubicBezTo>
                    <a:pt x="1236" y="0"/>
                    <a:pt x="1073" y="33"/>
                    <a:pt x="911" y="114"/>
                  </a:cubicBezTo>
                  <a:cubicBezTo>
                    <a:pt x="228" y="407"/>
                    <a:pt x="0" y="1252"/>
                    <a:pt x="455" y="1870"/>
                  </a:cubicBezTo>
                  <a:cubicBezTo>
                    <a:pt x="1301" y="2976"/>
                    <a:pt x="2439" y="5025"/>
                    <a:pt x="3090" y="8342"/>
                  </a:cubicBezTo>
                  <a:cubicBezTo>
                    <a:pt x="3122" y="8472"/>
                    <a:pt x="3187" y="8569"/>
                    <a:pt x="3285" y="8667"/>
                  </a:cubicBezTo>
                  <a:cubicBezTo>
                    <a:pt x="3382" y="8732"/>
                    <a:pt x="3512" y="8797"/>
                    <a:pt x="3642" y="8797"/>
                  </a:cubicBezTo>
                  <a:cubicBezTo>
                    <a:pt x="3837" y="8797"/>
                    <a:pt x="4000" y="8699"/>
                    <a:pt x="4098" y="8569"/>
                  </a:cubicBezTo>
                  <a:cubicBezTo>
                    <a:pt x="4065" y="8504"/>
                    <a:pt x="4033" y="8407"/>
                    <a:pt x="4033" y="8342"/>
                  </a:cubicBezTo>
                  <a:cubicBezTo>
                    <a:pt x="3350" y="5025"/>
                    <a:pt x="2211" y="2976"/>
                    <a:pt x="1366" y="1870"/>
                  </a:cubicBezTo>
                  <a:cubicBezTo>
                    <a:pt x="943" y="1252"/>
                    <a:pt x="1138" y="407"/>
                    <a:pt x="1821" y="114"/>
                  </a:cubicBezTo>
                  <a:cubicBezTo>
                    <a:pt x="1854" y="82"/>
                    <a:pt x="1854" y="82"/>
                    <a:pt x="1854" y="82"/>
                  </a:cubicBezTo>
                  <a:cubicBezTo>
                    <a:pt x="1707" y="33"/>
                    <a:pt x="1553" y="0"/>
                    <a:pt x="1394"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7"/>
            <p:cNvSpPr/>
            <p:nvPr/>
          </p:nvSpPr>
          <p:spPr>
            <a:xfrm>
              <a:off x="4706332" y="5567432"/>
              <a:ext cx="116100" cy="311120"/>
            </a:xfrm>
            <a:custGeom>
              <a:rect b="b" l="l" r="r" t="t"/>
              <a:pathLst>
                <a:path extrusionOk="0" h="8803" w="3285">
                  <a:moveTo>
                    <a:pt x="2837" y="0"/>
                  </a:moveTo>
                  <a:cubicBezTo>
                    <a:pt x="2406" y="0"/>
                    <a:pt x="1981" y="231"/>
                    <a:pt x="1789" y="640"/>
                  </a:cubicBezTo>
                  <a:cubicBezTo>
                    <a:pt x="1138" y="1974"/>
                    <a:pt x="98" y="4575"/>
                    <a:pt x="0" y="8217"/>
                  </a:cubicBezTo>
                  <a:cubicBezTo>
                    <a:pt x="0" y="8543"/>
                    <a:pt x="260" y="8803"/>
                    <a:pt x="553" y="8803"/>
                  </a:cubicBezTo>
                  <a:cubicBezTo>
                    <a:pt x="715" y="8803"/>
                    <a:pt x="813" y="8738"/>
                    <a:pt x="911" y="8673"/>
                  </a:cubicBezTo>
                  <a:cubicBezTo>
                    <a:pt x="976" y="8640"/>
                    <a:pt x="1008" y="8608"/>
                    <a:pt x="1008" y="8575"/>
                  </a:cubicBezTo>
                  <a:cubicBezTo>
                    <a:pt x="943" y="8478"/>
                    <a:pt x="911" y="8348"/>
                    <a:pt x="911" y="8217"/>
                  </a:cubicBezTo>
                  <a:cubicBezTo>
                    <a:pt x="1008" y="4575"/>
                    <a:pt x="2049" y="1974"/>
                    <a:pt x="2699" y="640"/>
                  </a:cubicBezTo>
                  <a:cubicBezTo>
                    <a:pt x="2829" y="380"/>
                    <a:pt x="3057" y="218"/>
                    <a:pt x="3285" y="88"/>
                  </a:cubicBezTo>
                  <a:cubicBezTo>
                    <a:pt x="3141" y="28"/>
                    <a:pt x="2989" y="0"/>
                    <a:pt x="2837"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7"/>
            <p:cNvSpPr/>
            <p:nvPr/>
          </p:nvSpPr>
          <p:spPr>
            <a:xfrm>
              <a:off x="4577578" y="5504981"/>
              <a:ext cx="90830" cy="433334"/>
            </a:xfrm>
            <a:custGeom>
              <a:rect b="b" l="l" r="r" t="t"/>
              <a:pathLst>
                <a:path extrusionOk="0" h="12261" w="2570">
                  <a:moveTo>
                    <a:pt x="1269" y="1"/>
                  </a:moveTo>
                  <a:cubicBezTo>
                    <a:pt x="554" y="1"/>
                    <a:pt x="1" y="619"/>
                    <a:pt x="33" y="1334"/>
                  </a:cubicBezTo>
                  <a:lnTo>
                    <a:pt x="619" y="11610"/>
                  </a:lnTo>
                  <a:cubicBezTo>
                    <a:pt x="619" y="11968"/>
                    <a:pt x="911" y="12261"/>
                    <a:pt x="1269" y="12261"/>
                  </a:cubicBezTo>
                  <a:cubicBezTo>
                    <a:pt x="1627" y="12261"/>
                    <a:pt x="1952" y="11968"/>
                    <a:pt x="1952" y="11610"/>
                  </a:cubicBezTo>
                  <a:lnTo>
                    <a:pt x="2505" y="1334"/>
                  </a:lnTo>
                  <a:cubicBezTo>
                    <a:pt x="2570" y="619"/>
                    <a:pt x="1985" y="1"/>
                    <a:pt x="12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7"/>
            <p:cNvSpPr/>
            <p:nvPr/>
          </p:nvSpPr>
          <p:spPr>
            <a:xfrm>
              <a:off x="4577578" y="5504981"/>
              <a:ext cx="44885" cy="433334"/>
            </a:xfrm>
            <a:custGeom>
              <a:rect b="b" l="l" r="r" t="t"/>
              <a:pathLst>
                <a:path extrusionOk="0" h="12261" w="1270">
                  <a:moveTo>
                    <a:pt x="1269" y="1"/>
                  </a:moveTo>
                  <a:cubicBezTo>
                    <a:pt x="554" y="1"/>
                    <a:pt x="1" y="619"/>
                    <a:pt x="33" y="1334"/>
                  </a:cubicBezTo>
                  <a:lnTo>
                    <a:pt x="619" y="11610"/>
                  </a:lnTo>
                  <a:cubicBezTo>
                    <a:pt x="619" y="11968"/>
                    <a:pt x="911" y="12261"/>
                    <a:pt x="1269" y="12261"/>
                  </a:cubicBezTo>
                  <a:cubicBezTo>
                    <a:pt x="1172" y="12261"/>
                    <a:pt x="1074" y="11968"/>
                    <a:pt x="1074" y="11610"/>
                  </a:cubicBezTo>
                  <a:lnTo>
                    <a:pt x="879" y="1334"/>
                  </a:lnTo>
                  <a:cubicBezTo>
                    <a:pt x="879" y="619"/>
                    <a:pt x="1041" y="1"/>
                    <a:pt x="126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7"/>
            <p:cNvSpPr/>
            <p:nvPr/>
          </p:nvSpPr>
          <p:spPr>
            <a:xfrm>
              <a:off x="4559200" y="5422243"/>
              <a:ext cx="17282" cy="2827"/>
            </a:xfrm>
            <a:custGeom>
              <a:rect b="b" l="l" r="r" t="t"/>
              <a:pathLst>
                <a:path extrusionOk="0" h="80" w="489">
                  <a:moveTo>
                    <a:pt x="163" y="1"/>
                  </a:moveTo>
                  <a:lnTo>
                    <a:pt x="1" y="33"/>
                  </a:lnTo>
                  <a:cubicBezTo>
                    <a:pt x="70" y="56"/>
                    <a:pt x="155" y="79"/>
                    <a:pt x="245" y="79"/>
                  </a:cubicBezTo>
                  <a:cubicBezTo>
                    <a:pt x="282" y="79"/>
                    <a:pt x="320" y="75"/>
                    <a:pt x="358" y="66"/>
                  </a:cubicBezTo>
                  <a:lnTo>
                    <a:pt x="488" y="66"/>
                  </a:lnTo>
                  <a:cubicBezTo>
                    <a:pt x="391" y="1"/>
                    <a:pt x="261" y="1"/>
                    <a:pt x="163" y="1"/>
                  </a:cubicBezTo>
                  <a:close/>
                </a:path>
              </a:pathLst>
            </a:custGeom>
            <a:solidFill>
              <a:srgbClr val="DDD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7"/>
            <p:cNvSpPr/>
            <p:nvPr/>
          </p:nvSpPr>
          <p:spPr>
            <a:xfrm>
              <a:off x="4508059" y="5233194"/>
              <a:ext cx="228772" cy="237926"/>
            </a:xfrm>
            <a:custGeom>
              <a:rect b="b" l="l" r="r" t="t"/>
              <a:pathLst>
                <a:path extrusionOk="0" h="6732" w="6473">
                  <a:moveTo>
                    <a:pt x="3240" y="0"/>
                  </a:moveTo>
                  <a:cubicBezTo>
                    <a:pt x="2968" y="0"/>
                    <a:pt x="2700" y="146"/>
                    <a:pt x="2586" y="439"/>
                  </a:cubicBezTo>
                  <a:lnTo>
                    <a:pt x="2358" y="959"/>
                  </a:lnTo>
                  <a:cubicBezTo>
                    <a:pt x="2238" y="1200"/>
                    <a:pt x="1949" y="1386"/>
                    <a:pt x="1675" y="1386"/>
                  </a:cubicBezTo>
                  <a:cubicBezTo>
                    <a:pt x="1653" y="1386"/>
                    <a:pt x="1632" y="1385"/>
                    <a:pt x="1610" y="1382"/>
                  </a:cubicBezTo>
                  <a:lnTo>
                    <a:pt x="1025" y="1317"/>
                  </a:lnTo>
                  <a:cubicBezTo>
                    <a:pt x="998" y="1314"/>
                    <a:pt x="972" y="1313"/>
                    <a:pt x="947" y="1313"/>
                  </a:cubicBezTo>
                  <a:cubicBezTo>
                    <a:pt x="372" y="1313"/>
                    <a:pt x="1" y="1990"/>
                    <a:pt x="374" y="2488"/>
                  </a:cubicBezTo>
                  <a:lnTo>
                    <a:pt x="700" y="2943"/>
                  </a:lnTo>
                  <a:cubicBezTo>
                    <a:pt x="895" y="3203"/>
                    <a:pt x="895" y="3561"/>
                    <a:pt x="700" y="3789"/>
                  </a:cubicBezTo>
                  <a:lnTo>
                    <a:pt x="374" y="4244"/>
                  </a:lnTo>
                  <a:cubicBezTo>
                    <a:pt x="1" y="4742"/>
                    <a:pt x="372" y="5419"/>
                    <a:pt x="947" y="5419"/>
                  </a:cubicBezTo>
                  <a:cubicBezTo>
                    <a:pt x="972" y="5419"/>
                    <a:pt x="998" y="5417"/>
                    <a:pt x="1025" y="5415"/>
                  </a:cubicBezTo>
                  <a:lnTo>
                    <a:pt x="1610" y="5350"/>
                  </a:lnTo>
                  <a:cubicBezTo>
                    <a:pt x="1631" y="5347"/>
                    <a:pt x="1653" y="5346"/>
                    <a:pt x="1675" y="5346"/>
                  </a:cubicBezTo>
                  <a:cubicBezTo>
                    <a:pt x="1949" y="5346"/>
                    <a:pt x="2237" y="5533"/>
                    <a:pt x="2358" y="5805"/>
                  </a:cubicBezTo>
                  <a:lnTo>
                    <a:pt x="2586" y="6293"/>
                  </a:lnTo>
                  <a:cubicBezTo>
                    <a:pt x="2716" y="6585"/>
                    <a:pt x="2984" y="6732"/>
                    <a:pt x="3252" y="6732"/>
                  </a:cubicBezTo>
                  <a:cubicBezTo>
                    <a:pt x="3521" y="6732"/>
                    <a:pt x="3789" y="6585"/>
                    <a:pt x="3919" y="6293"/>
                  </a:cubicBezTo>
                  <a:lnTo>
                    <a:pt x="4147" y="5805"/>
                  </a:lnTo>
                  <a:cubicBezTo>
                    <a:pt x="4267" y="5533"/>
                    <a:pt x="4528" y="5346"/>
                    <a:pt x="4824" y="5346"/>
                  </a:cubicBezTo>
                  <a:cubicBezTo>
                    <a:pt x="4847" y="5346"/>
                    <a:pt x="4871" y="5347"/>
                    <a:pt x="4895" y="5350"/>
                  </a:cubicBezTo>
                  <a:lnTo>
                    <a:pt x="5447" y="5415"/>
                  </a:lnTo>
                  <a:cubicBezTo>
                    <a:pt x="5475" y="5417"/>
                    <a:pt x="5503" y="5419"/>
                    <a:pt x="5530" y="5419"/>
                  </a:cubicBezTo>
                  <a:cubicBezTo>
                    <a:pt x="6130" y="5419"/>
                    <a:pt x="6473" y="4742"/>
                    <a:pt x="6130" y="4244"/>
                  </a:cubicBezTo>
                  <a:lnTo>
                    <a:pt x="5773" y="3789"/>
                  </a:lnTo>
                  <a:cubicBezTo>
                    <a:pt x="5610" y="3561"/>
                    <a:pt x="5610" y="3203"/>
                    <a:pt x="5773" y="2943"/>
                  </a:cubicBezTo>
                  <a:lnTo>
                    <a:pt x="6130" y="2488"/>
                  </a:lnTo>
                  <a:cubicBezTo>
                    <a:pt x="6473" y="1990"/>
                    <a:pt x="6130" y="1313"/>
                    <a:pt x="5530" y="1313"/>
                  </a:cubicBezTo>
                  <a:cubicBezTo>
                    <a:pt x="5503" y="1313"/>
                    <a:pt x="5475" y="1314"/>
                    <a:pt x="5447" y="1317"/>
                  </a:cubicBezTo>
                  <a:lnTo>
                    <a:pt x="4895" y="1382"/>
                  </a:lnTo>
                  <a:cubicBezTo>
                    <a:pt x="4867" y="1385"/>
                    <a:pt x="4840" y="1386"/>
                    <a:pt x="4813" y="1386"/>
                  </a:cubicBezTo>
                  <a:cubicBezTo>
                    <a:pt x="4521" y="1386"/>
                    <a:pt x="4266" y="1227"/>
                    <a:pt x="4147" y="959"/>
                  </a:cubicBezTo>
                  <a:lnTo>
                    <a:pt x="3919" y="439"/>
                  </a:lnTo>
                  <a:cubicBezTo>
                    <a:pt x="3789" y="146"/>
                    <a:pt x="3513" y="0"/>
                    <a:pt x="32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7"/>
            <p:cNvSpPr/>
            <p:nvPr/>
          </p:nvSpPr>
          <p:spPr>
            <a:xfrm>
              <a:off x="4508059" y="5279564"/>
              <a:ext cx="58068" cy="145152"/>
            </a:xfrm>
            <a:custGeom>
              <a:rect b="b" l="l" r="r" t="t"/>
              <a:pathLst>
                <a:path extrusionOk="0" h="4107" w="1643">
                  <a:moveTo>
                    <a:pt x="947" y="1"/>
                  </a:moveTo>
                  <a:cubicBezTo>
                    <a:pt x="372" y="1"/>
                    <a:pt x="1" y="678"/>
                    <a:pt x="374" y="1176"/>
                  </a:cubicBezTo>
                  <a:lnTo>
                    <a:pt x="700" y="1631"/>
                  </a:lnTo>
                  <a:cubicBezTo>
                    <a:pt x="895" y="1891"/>
                    <a:pt x="895" y="2249"/>
                    <a:pt x="700" y="2477"/>
                  </a:cubicBezTo>
                  <a:lnTo>
                    <a:pt x="374" y="2932"/>
                  </a:lnTo>
                  <a:cubicBezTo>
                    <a:pt x="1" y="3430"/>
                    <a:pt x="372" y="4107"/>
                    <a:pt x="947" y="4107"/>
                  </a:cubicBezTo>
                  <a:cubicBezTo>
                    <a:pt x="972" y="4107"/>
                    <a:pt x="998" y="4105"/>
                    <a:pt x="1025" y="4103"/>
                  </a:cubicBezTo>
                  <a:lnTo>
                    <a:pt x="1448" y="4070"/>
                  </a:lnTo>
                  <a:cubicBezTo>
                    <a:pt x="1025" y="3907"/>
                    <a:pt x="830" y="3355"/>
                    <a:pt x="1122" y="2932"/>
                  </a:cubicBezTo>
                  <a:lnTo>
                    <a:pt x="1480" y="2477"/>
                  </a:lnTo>
                  <a:cubicBezTo>
                    <a:pt x="1643" y="2249"/>
                    <a:pt x="1643" y="1891"/>
                    <a:pt x="1480" y="1631"/>
                  </a:cubicBezTo>
                  <a:lnTo>
                    <a:pt x="1122" y="1176"/>
                  </a:lnTo>
                  <a:cubicBezTo>
                    <a:pt x="830" y="753"/>
                    <a:pt x="1025" y="200"/>
                    <a:pt x="1448" y="38"/>
                  </a:cubicBezTo>
                  <a:lnTo>
                    <a:pt x="1025" y="5"/>
                  </a:lnTo>
                  <a:cubicBezTo>
                    <a:pt x="998" y="2"/>
                    <a:pt x="972" y="1"/>
                    <a:pt x="947"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7"/>
            <p:cNvSpPr/>
            <p:nvPr/>
          </p:nvSpPr>
          <p:spPr>
            <a:xfrm>
              <a:off x="4576447" y="5422137"/>
              <a:ext cx="59800" cy="49479"/>
            </a:xfrm>
            <a:custGeom>
              <a:rect b="b" l="l" r="r" t="t"/>
              <a:pathLst>
                <a:path extrusionOk="0" h="1400" w="1692">
                  <a:moveTo>
                    <a:pt x="494" y="0"/>
                  </a:moveTo>
                  <a:cubicBezTo>
                    <a:pt x="470" y="0"/>
                    <a:pt x="447" y="1"/>
                    <a:pt x="423" y="4"/>
                  </a:cubicBezTo>
                  <a:lnTo>
                    <a:pt x="0" y="69"/>
                  </a:lnTo>
                  <a:cubicBezTo>
                    <a:pt x="195" y="134"/>
                    <a:pt x="326" y="264"/>
                    <a:pt x="423" y="459"/>
                  </a:cubicBezTo>
                  <a:lnTo>
                    <a:pt x="651" y="947"/>
                  </a:lnTo>
                  <a:cubicBezTo>
                    <a:pt x="783" y="1255"/>
                    <a:pt x="1050" y="1400"/>
                    <a:pt x="1320" y="1400"/>
                  </a:cubicBezTo>
                  <a:cubicBezTo>
                    <a:pt x="1448" y="1400"/>
                    <a:pt x="1576" y="1367"/>
                    <a:pt x="1691" y="1304"/>
                  </a:cubicBezTo>
                  <a:cubicBezTo>
                    <a:pt x="1561" y="1207"/>
                    <a:pt x="1464" y="1109"/>
                    <a:pt x="1399" y="979"/>
                  </a:cubicBezTo>
                  <a:lnTo>
                    <a:pt x="1171" y="459"/>
                  </a:lnTo>
                  <a:cubicBezTo>
                    <a:pt x="1050" y="187"/>
                    <a:pt x="790" y="0"/>
                    <a:pt x="494"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7"/>
            <p:cNvSpPr/>
            <p:nvPr/>
          </p:nvSpPr>
          <p:spPr>
            <a:xfrm>
              <a:off x="4576447" y="5233018"/>
              <a:ext cx="59800" cy="49197"/>
            </a:xfrm>
            <a:custGeom>
              <a:rect b="b" l="l" r="r" t="t"/>
              <a:pathLst>
                <a:path extrusionOk="0" h="1392" w="1692">
                  <a:moveTo>
                    <a:pt x="1293" y="1"/>
                  </a:moveTo>
                  <a:cubicBezTo>
                    <a:pt x="1033" y="1"/>
                    <a:pt x="779" y="145"/>
                    <a:pt x="651" y="444"/>
                  </a:cubicBezTo>
                  <a:lnTo>
                    <a:pt x="423" y="964"/>
                  </a:lnTo>
                  <a:cubicBezTo>
                    <a:pt x="326" y="1127"/>
                    <a:pt x="195" y="1257"/>
                    <a:pt x="0" y="1322"/>
                  </a:cubicBezTo>
                  <a:lnTo>
                    <a:pt x="423" y="1387"/>
                  </a:lnTo>
                  <a:cubicBezTo>
                    <a:pt x="451" y="1390"/>
                    <a:pt x="478" y="1391"/>
                    <a:pt x="505" y="1391"/>
                  </a:cubicBezTo>
                  <a:cubicBezTo>
                    <a:pt x="797" y="1391"/>
                    <a:pt x="1052" y="1232"/>
                    <a:pt x="1171" y="964"/>
                  </a:cubicBezTo>
                  <a:lnTo>
                    <a:pt x="1399" y="444"/>
                  </a:lnTo>
                  <a:cubicBezTo>
                    <a:pt x="1464" y="281"/>
                    <a:pt x="1561" y="184"/>
                    <a:pt x="1691" y="119"/>
                  </a:cubicBezTo>
                  <a:cubicBezTo>
                    <a:pt x="1568" y="41"/>
                    <a:pt x="1430" y="1"/>
                    <a:pt x="1293"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7"/>
            <p:cNvSpPr/>
            <p:nvPr/>
          </p:nvSpPr>
          <p:spPr>
            <a:xfrm>
              <a:off x="4559200" y="5279741"/>
              <a:ext cx="17282" cy="2333"/>
            </a:xfrm>
            <a:custGeom>
              <a:rect b="b" l="l" r="r" t="t"/>
              <a:pathLst>
                <a:path extrusionOk="0" h="66" w="489">
                  <a:moveTo>
                    <a:pt x="358" y="0"/>
                  </a:moveTo>
                  <a:cubicBezTo>
                    <a:pt x="228" y="0"/>
                    <a:pt x="98" y="0"/>
                    <a:pt x="1" y="33"/>
                  </a:cubicBezTo>
                  <a:lnTo>
                    <a:pt x="163" y="65"/>
                  </a:lnTo>
                  <a:cubicBezTo>
                    <a:pt x="261" y="65"/>
                    <a:pt x="391" y="65"/>
                    <a:pt x="488" y="33"/>
                  </a:cubicBezTo>
                  <a:lnTo>
                    <a:pt x="358" y="0"/>
                  </a:lnTo>
                  <a:close/>
                </a:path>
              </a:pathLst>
            </a:custGeom>
            <a:solidFill>
              <a:srgbClr val="DDD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7"/>
            <p:cNvSpPr/>
            <p:nvPr/>
          </p:nvSpPr>
          <p:spPr>
            <a:xfrm>
              <a:off x="4767228" y="5306177"/>
              <a:ext cx="221845" cy="210359"/>
            </a:xfrm>
            <a:custGeom>
              <a:rect b="b" l="l" r="r" t="t"/>
              <a:pathLst>
                <a:path extrusionOk="0" h="5952" w="6277">
                  <a:moveTo>
                    <a:pt x="3155" y="618"/>
                  </a:moveTo>
                  <a:cubicBezTo>
                    <a:pt x="3285" y="618"/>
                    <a:pt x="3415" y="716"/>
                    <a:pt x="3513" y="846"/>
                  </a:cubicBezTo>
                  <a:lnTo>
                    <a:pt x="3805" y="1463"/>
                  </a:lnTo>
                  <a:cubicBezTo>
                    <a:pt x="3968" y="1756"/>
                    <a:pt x="4228" y="1984"/>
                    <a:pt x="4553" y="2016"/>
                  </a:cubicBezTo>
                  <a:lnTo>
                    <a:pt x="5269" y="2114"/>
                  </a:lnTo>
                  <a:cubicBezTo>
                    <a:pt x="5431" y="2146"/>
                    <a:pt x="5529" y="2244"/>
                    <a:pt x="5594" y="2407"/>
                  </a:cubicBezTo>
                  <a:cubicBezTo>
                    <a:pt x="5626" y="2537"/>
                    <a:pt x="5594" y="2699"/>
                    <a:pt x="5496" y="2797"/>
                  </a:cubicBezTo>
                  <a:lnTo>
                    <a:pt x="4976" y="3285"/>
                  </a:lnTo>
                  <a:cubicBezTo>
                    <a:pt x="4748" y="3512"/>
                    <a:pt x="4618" y="3837"/>
                    <a:pt x="4683" y="4163"/>
                  </a:cubicBezTo>
                  <a:lnTo>
                    <a:pt x="4813" y="4878"/>
                  </a:lnTo>
                  <a:cubicBezTo>
                    <a:pt x="4846" y="5041"/>
                    <a:pt x="4781" y="5171"/>
                    <a:pt x="4651" y="5268"/>
                  </a:cubicBezTo>
                  <a:cubicBezTo>
                    <a:pt x="4579" y="5322"/>
                    <a:pt x="4498" y="5346"/>
                    <a:pt x="4417" y="5346"/>
                  </a:cubicBezTo>
                  <a:cubicBezTo>
                    <a:pt x="4352" y="5346"/>
                    <a:pt x="4287" y="5330"/>
                    <a:pt x="4228" y="5301"/>
                  </a:cubicBezTo>
                  <a:lnTo>
                    <a:pt x="3610" y="4943"/>
                  </a:lnTo>
                  <a:cubicBezTo>
                    <a:pt x="3448" y="4878"/>
                    <a:pt x="3285" y="4845"/>
                    <a:pt x="3155" y="4845"/>
                  </a:cubicBezTo>
                  <a:cubicBezTo>
                    <a:pt x="2992" y="4845"/>
                    <a:pt x="2830" y="4878"/>
                    <a:pt x="2700" y="4943"/>
                  </a:cubicBezTo>
                  <a:lnTo>
                    <a:pt x="2049" y="5301"/>
                  </a:lnTo>
                  <a:cubicBezTo>
                    <a:pt x="1991" y="5330"/>
                    <a:pt x="1926" y="5346"/>
                    <a:pt x="1860" y="5346"/>
                  </a:cubicBezTo>
                  <a:cubicBezTo>
                    <a:pt x="1780" y="5346"/>
                    <a:pt x="1698" y="5322"/>
                    <a:pt x="1627" y="5268"/>
                  </a:cubicBezTo>
                  <a:cubicBezTo>
                    <a:pt x="1529" y="5171"/>
                    <a:pt x="1464" y="5041"/>
                    <a:pt x="1496" y="4878"/>
                  </a:cubicBezTo>
                  <a:lnTo>
                    <a:pt x="1594" y="4163"/>
                  </a:lnTo>
                  <a:cubicBezTo>
                    <a:pt x="1659" y="3837"/>
                    <a:pt x="1562" y="3512"/>
                    <a:pt x="1301" y="3285"/>
                  </a:cubicBezTo>
                  <a:lnTo>
                    <a:pt x="814" y="2797"/>
                  </a:lnTo>
                  <a:cubicBezTo>
                    <a:pt x="683" y="2699"/>
                    <a:pt x="651" y="2537"/>
                    <a:pt x="716" y="2407"/>
                  </a:cubicBezTo>
                  <a:cubicBezTo>
                    <a:pt x="749" y="2244"/>
                    <a:pt x="879" y="2146"/>
                    <a:pt x="1009" y="2114"/>
                  </a:cubicBezTo>
                  <a:lnTo>
                    <a:pt x="1724" y="2016"/>
                  </a:lnTo>
                  <a:cubicBezTo>
                    <a:pt x="2049" y="1984"/>
                    <a:pt x="2342" y="1756"/>
                    <a:pt x="2472" y="1463"/>
                  </a:cubicBezTo>
                  <a:lnTo>
                    <a:pt x="2797" y="846"/>
                  </a:lnTo>
                  <a:cubicBezTo>
                    <a:pt x="2862" y="716"/>
                    <a:pt x="2992" y="618"/>
                    <a:pt x="3155" y="618"/>
                  </a:cubicBezTo>
                  <a:close/>
                  <a:moveTo>
                    <a:pt x="3155" y="0"/>
                  </a:moveTo>
                  <a:cubicBezTo>
                    <a:pt x="2765" y="0"/>
                    <a:pt x="2407" y="228"/>
                    <a:pt x="2244" y="585"/>
                  </a:cubicBezTo>
                  <a:lnTo>
                    <a:pt x="1919" y="1203"/>
                  </a:lnTo>
                  <a:cubicBezTo>
                    <a:pt x="1887" y="1333"/>
                    <a:pt x="1757" y="1398"/>
                    <a:pt x="1627" y="1431"/>
                  </a:cubicBezTo>
                  <a:lnTo>
                    <a:pt x="944" y="1528"/>
                  </a:lnTo>
                  <a:cubicBezTo>
                    <a:pt x="553" y="1594"/>
                    <a:pt x="261" y="1854"/>
                    <a:pt x="131" y="2211"/>
                  </a:cubicBezTo>
                  <a:cubicBezTo>
                    <a:pt x="1" y="2569"/>
                    <a:pt x="98" y="2959"/>
                    <a:pt x="391" y="3220"/>
                  </a:cubicBezTo>
                  <a:lnTo>
                    <a:pt x="879" y="3707"/>
                  </a:lnTo>
                  <a:cubicBezTo>
                    <a:pt x="976" y="3805"/>
                    <a:pt x="1041" y="3935"/>
                    <a:pt x="1009" y="4065"/>
                  </a:cubicBezTo>
                  <a:lnTo>
                    <a:pt x="879" y="4780"/>
                  </a:lnTo>
                  <a:cubicBezTo>
                    <a:pt x="814" y="5138"/>
                    <a:pt x="976" y="5528"/>
                    <a:pt x="1269" y="5756"/>
                  </a:cubicBezTo>
                  <a:cubicBezTo>
                    <a:pt x="1450" y="5883"/>
                    <a:pt x="1652" y="5949"/>
                    <a:pt x="1856" y="5949"/>
                  </a:cubicBezTo>
                  <a:cubicBezTo>
                    <a:pt x="2019" y="5949"/>
                    <a:pt x="2184" y="5907"/>
                    <a:pt x="2342" y="5821"/>
                  </a:cubicBezTo>
                  <a:lnTo>
                    <a:pt x="2960" y="5496"/>
                  </a:lnTo>
                  <a:cubicBezTo>
                    <a:pt x="3025" y="5463"/>
                    <a:pt x="3090" y="5447"/>
                    <a:pt x="3151" y="5447"/>
                  </a:cubicBezTo>
                  <a:cubicBezTo>
                    <a:pt x="3212" y="5447"/>
                    <a:pt x="3269" y="5463"/>
                    <a:pt x="3318" y="5496"/>
                  </a:cubicBezTo>
                  <a:lnTo>
                    <a:pt x="3968" y="5821"/>
                  </a:lnTo>
                  <a:cubicBezTo>
                    <a:pt x="4098" y="5919"/>
                    <a:pt x="4261" y="5951"/>
                    <a:pt x="4423" y="5951"/>
                  </a:cubicBezTo>
                  <a:cubicBezTo>
                    <a:pt x="4618" y="5951"/>
                    <a:pt x="4846" y="5886"/>
                    <a:pt x="5009" y="5756"/>
                  </a:cubicBezTo>
                  <a:cubicBezTo>
                    <a:pt x="5334" y="5528"/>
                    <a:pt x="5464" y="5138"/>
                    <a:pt x="5399" y="4780"/>
                  </a:cubicBezTo>
                  <a:lnTo>
                    <a:pt x="5269" y="4065"/>
                  </a:lnTo>
                  <a:cubicBezTo>
                    <a:pt x="5269" y="3935"/>
                    <a:pt x="5301" y="3805"/>
                    <a:pt x="5399" y="3707"/>
                  </a:cubicBezTo>
                  <a:lnTo>
                    <a:pt x="5919" y="3220"/>
                  </a:lnTo>
                  <a:cubicBezTo>
                    <a:pt x="6179" y="2959"/>
                    <a:pt x="6277" y="2569"/>
                    <a:pt x="6147" y="2211"/>
                  </a:cubicBezTo>
                  <a:cubicBezTo>
                    <a:pt x="6049" y="1854"/>
                    <a:pt x="5724" y="1594"/>
                    <a:pt x="5366" y="1528"/>
                  </a:cubicBezTo>
                  <a:lnTo>
                    <a:pt x="4651" y="1431"/>
                  </a:lnTo>
                  <a:cubicBezTo>
                    <a:pt x="4521" y="1398"/>
                    <a:pt x="4423" y="1333"/>
                    <a:pt x="4358" y="1203"/>
                  </a:cubicBezTo>
                  <a:lnTo>
                    <a:pt x="4033" y="585"/>
                  </a:lnTo>
                  <a:cubicBezTo>
                    <a:pt x="3870" y="228"/>
                    <a:pt x="3513" y="0"/>
                    <a:pt x="31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7"/>
            <p:cNvSpPr/>
            <p:nvPr/>
          </p:nvSpPr>
          <p:spPr>
            <a:xfrm>
              <a:off x="4255781" y="5306177"/>
              <a:ext cx="221845" cy="210359"/>
            </a:xfrm>
            <a:custGeom>
              <a:rect b="b" l="l" r="r" t="t"/>
              <a:pathLst>
                <a:path extrusionOk="0" h="5952" w="6277">
                  <a:moveTo>
                    <a:pt x="3155" y="0"/>
                  </a:moveTo>
                  <a:cubicBezTo>
                    <a:pt x="2765" y="0"/>
                    <a:pt x="2439" y="228"/>
                    <a:pt x="2244" y="553"/>
                  </a:cubicBezTo>
                  <a:lnTo>
                    <a:pt x="1952" y="1203"/>
                  </a:lnTo>
                  <a:cubicBezTo>
                    <a:pt x="1886" y="1333"/>
                    <a:pt x="1756" y="1398"/>
                    <a:pt x="1659" y="1431"/>
                  </a:cubicBezTo>
                  <a:lnTo>
                    <a:pt x="943" y="1528"/>
                  </a:lnTo>
                  <a:cubicBezTo>
                    <a:pt x="553" y="1561"/>
                    <a:pt x="260" y="1821"/>
                    <a:pt x="130" y="2211"/>
                  </a:cubicBezTo>
                  <a:cubicBezTo>
                    <a:pt x="0" y="2569"/>
                    <a:pt x="98" y="2959"/>
                    <a:pt x="391" y="3220"/>
                  </a:cubicBezTo>
                  <a:lnTo>
                    <a:pt x="911" y="3707"/>
                  </a:lnTo>
                  <a:cubicBezTo>
                    <a:pt x="976" y="3805"/>
                    <a:pt x="1041" y="3935"/>
                    <a:pt x="1008" y="4065"/>
                  </a:cubicBezTo>
                  <a:lnTo>
                    <a:pt x="878" y="4780"/>
                  </a:lnTo>
                  <a:cubicBezTo>
                    <a:pt x="813" y="5138"/>
                    <a:pt x="976" y="5528"/>
                    <a:pt x="1301" y="5756"/>
                  </a:cubicBezTo>
                  <a:cubicBezTo>
                    <a:pt x="1464" y="5886"/>
                    <a:pt x="1659" y="5951"/>
                    <a:pt x="1886" y="5951"/>
                  </a:cubicBezTo>
                  <a:cubicBezTo>
                    <a:pt x="2049" y="5951"/>
                    <a:pt x="2212" y="5919"/>
                    <a:pt x="2342" y="5821"/>
                  </a:cubicBezTo>
                  <a:lnTo>
                    <a:pt x="2960" y="5496"/>
                  </a:lnTo>
                  <a:cubicBezTo>
                    <a:pt x="3025" y="5463"/>
                    <a:pt x="3090" y="5447"/>
                    <a:pt x="3151" y="5447"/>
                  </a:cubicBezTo>
                  <a:cubicBezTo>
                    <a:pt x="3212" y="5447"/>
                    <a:pt x="3269" y="5463"/>
                    <a:pt x="3317" y="5496"/>
                  </a:cubicBezTo>
                  <a:lnTo>
                    <a:pt x="3968" y="5821"/>
                  </a:lnTo>
                  <a:cubicBezTo>
                    <a:pt x="4109" y="5904"/>
                    <a:pt x="4268" y="5944"/>
                    <a:pt x="4427" y="5944"/>
                  </a:cubicBezTo>
                  <a:cubicBezTo>
                    <a:pt x="4706" y="5944"/>
                    <a:pt x="4985" y="5821"/>
                    <a:pt x="5171" y="5593"/>
                  </a:cubicBezTo>
                  <a:cubicBezTo>
                    <a:pt x="5269" y="5463"/>
                    <a:pt x="5269" y="5301"/>
                    <a:pt x="5138" y="5171"/>
                  </a:cubicBezTo>
                  <a:cubicBezTo>
                    <a:pt x="5078" y="5125"/>
                    <a:pt x="5004" y="5101"/>
                    <a:pt x="4932" y="5101"/>
                  </a:cubicBezTo>
                  <a:cubicBezTo>
                    <a:pt x="4848" y="5101"/>
                    <a:pt x="4768" y="5133"/>
                    <a:pt x="4716" y="5203"/>
                  </a:cubicBezTo>
                  <a:cubicBezTo>
                    <a:pt x="4651" y="5290"/>
                    <a:pt x="4542" y="5348"/>
                    <a:pt x="4419" y="5348"/>
                  </a:cubicBezTo>
                  <a:cubicBezTo>
                    <a:pt x="4358" y="5348"/>
                    <a:pt x="4293" y="5333"/>
                    <a:pt x="4228" y="5301"/>
                  </a:cubicBezTo>
                  <a:lnTo>
                    <a:pt x="3610" y="4943"/>
                  </a:lnTo>
                  <a:cubicBezTo>
                    <a:pt x="3464" y="4878"/>
                    <a:pt x="3301" y="4845"/>
                    <a:pt x="3143" y="4845"/>
                  </a:cubicBezTo>
                  <a:cubicBezTo>
                    <a:pt x="2984" y="4845"/>
                    <a:pt x="2830" y="4878"/>
                    <a:pt x="2699" y="4943"/>
                  </a:cubicBezTo>
                  <a:lnTo>
                    <a:pt x="2049" y="5301"/>
                  </a:lnTo>
                  <a:cubicBezTo>
                    <a:pt x="1991" y="5330"/>
                    <a:pt x="1926" y="5346"/>
                    <a:pt x="1860" y="5346"/>
                  </a:cubicBezTo>
                  <a:cubicBezTo>
                    <a:pt x="1779" y="5346"/>
                    <a:pt x="1698" y="5322"/>
                    <a:pt x="1626" y="5268"/>
                  </a:cubicBezTo>
                  <a:cubicBezTo>
                    <a:pt x="1529" y="5171"/>
                    <a:pt x="1464" y="5041"/>
                    <a:pt x="1496" y="4878"/>
                  </a:cubicBezTo>
                  <a:lnTo>
                    <a:pt x="1594" y="4163"/>
                  </a:lnTo>
                  <a:cubicBezTo>
                    <a:pt x="1659" y="3837"/>
                    <a:pt x="1561" y="3512"/>
                    <a:pt x="1301" y="3285"/>
                  </a:cubicBezTo>
                  <a:lnTo>
                    <a:pt x="813" y="2797"/>
                  </a:lnTo>
                  <a:cubicBezTo>
                    <a:pt x="683" y="2699"/>
                    <a:pt x="651" y="2537"/>
                    <a:pt x="716" y="2407"/>
                  </a:cubicBezTo>
                  <a:cubicBezTo>
                    <a:pt x="748" y="2244"/>
                    <a:pt x="878" y="2146"/>
                    <a:pt x="1008" y="2114"/>
                  </a:cubicBezTo>
                  <a:lnTo>
                    <a:pt x="1724" y="2016"/>
                  </a:lnTo>
                  <a:cubicBezTo>
                    <a:pt x="2049" y="1984"/>
                    <a:pt x="2342" y="1756"/>
                    <a:pt x="2472" y="1463"/>
                  </a:cubicBezTo>
                  <a:lnTo>
                    <a:pt x="2797" y="846"/>
                  </a:lnTo>
                  <a:cubicBezTo>
                    <a:pt x="2862" y="716"/>
                    <a:pt x="2992" y="618"/>
                    <a:pt x="3155" y="618"/>
                  </a:cubicBezTo>
                  <a:cubicBezTo>
                    <a:pt x="3317" y="618"/>
                    <a:pt x="3447" y="716"/>
                    <a:pt x="3512" y="846"/>
                  </a:cubicBezTo>
                  <a:lnTo>
                    <a:pt x="3838" y="1463"/>
                  </a:lnTo>
                  <a:cubicBezTo>
                    <a:pt x="3968" y="1756"/>
                    <a:pt x="4260" y="1984"/>
                    <a:pt x="4586" y="2016"/>
                  </a:cubicBezTo>
                  <a:lnTo>
                    <a:pt x="5269" y="2114"/>
                  </a:lnTo>
                  <a:cubicBezTo>
                    <a:pt x="5431" y="2146"/>
                    <a:pt x="5561" y="2244"/>
                    <a:pt x="5594" y="2407"/>
                  </a:cubicBezTo>
                  <a:cubicBezTo>
                    <a:pt x="5659" y="2537"/>
                    <a:pt x="5594" y="2699"/>
                    <a:pt x="5496" y="2797"/>
                  </a:cubicBezTo>
                  <a:lnTo>
                    <a:pt x="4976" y="3285"/>
                  </a:lnTo>
                  <a:cubicBezTo>
                    <a:pt x="4748" y="3512"/>
                    <a:pt x="4651" y="3837"/>
                    <a:pt x="4683" y="4163"/>
                  </a:cubicBezTo>
                  <a:lnTo>
                    <a:pt x="4716" y="4293"/>
                  </a:lnTo>
                  <a:cubicBezTo>
                    <a:pt x="4744" y="4434"/>
                    <a:pt x="4871" y="4527"/>
                    <a:pt x="5011" y="4527"/>
                  </a:cubicBezTo>
                  <a:cubicBezTo>
                    <a:pt x="5031" y="4527"/>
                    <a:pt x="5052" y="4524"/>
                    <a:pt x="5073" y="4520"/>
                  </a:cubicBezTo>
                  <a:cubicBezTo>
                    <a:pt x="5236" y="4488"/>
                    <a:pt x="5334" y="4325"/>
                    <a:pt x="5301" y="4163"/>
                  </a:cubicBezTo>
                  <a:lnTo>
                    <a:pt x="5301" y="4065"/>
                  </a:lnTo>
                  <a:cubicBezTo>
                    <a:pt x="5269" y="3935"/>
                    <a:pt x="5301" y="3805"/>
                    <a:pt x="5399" y="3707"/>
                  </a:cubicBezTo>
                  <a:lnTo>
                    <a:pt x="5919" y="3220"/>
                  </a:lnTo>
                  <a:cubicBezTo>
                    <a:pt x="6179" y="2959"/>
                    <a:pt x="6277" y="2569"/>
                    <a:pt x="6179" y="2211"/>
                  </a:cubicBezTo>
                  <a:cubicBezTo>
                    <a:pt x="6049" y="1821"/>
                    <a:pt x="5756" y="1561"/>
                    <a:pt x="5366" y="1528"/>
                  </a:cubicBezTo>
                  <a:lnTo>
                    <a:pt x="4651" y="1431"/>
                  </a:lnTo>
                  <a:cubicBezTo>
                    <a:pt x="4521" y="1398"/>
                    <a:pt x="4423" y="1333"/>
                    <a:pt x="4358" y="1203"/>
                  </a:cubicBezTo>
                  <a:lnTo>
                    <a:pt x="4065" y="553"/>
                  </a:lnTo>
                  <a:cubicBezTo>
                    <a:pt x="3870" y="228"/>
                    <a:pt x="3545" y="0"/>
                    <a:pt x="31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7"/>
            <p:cNvSpPr/>
            <p:nvPr/>
          </p:nvSpPr>
          <p:spPr>
            <a:xfrm>
              <a:off x="4502899" y="5222273"/>
              <a:ext cx="240223" cy="259767"/>
            </a:xfrm>
            <a:custGeom>
              <a:rect b="b" l="l" r="r" t="t"/>
              <a:pathLst>
                <a:path extrusionOk="0" h="7350" w="6797">
                  <a:moveTo>
                    <a:pt x="3382" y="585"/>
                  </a:moveTo>
                  <a:cubicBezTo>
                    <a:pt x="3577" y="585"/>
                    <a:pt x="3707" y="683"/>
                    <a:pt x="3805" y="846"/>
                  </a:cubicBezTo>
                  <a:lnTo>
                    <a:pt x="4032" y="1366"/>
                  </a:lnTo>
                  <a:cubicBezTo>
                    <a:pt x="4185" y="1762"/>
                    <a:pt x="4566" y="1987"/>
                    <a:pt x="4988" y="1987"/>
                  </a:cubicBezTo>
                  <a:cubicBezTo>
                    <a:pt x="5016" y="1987"/>
                    <a:pt x="5044" y="1986"/>
                    <a:pt x="5073" y="1984"/>
                  </a:cubicBezTo>
                  <a:lnTo>
                    <a:pt x="5626" y="1919"/>
                  </a:lnTo>
                  <a:cubicBezTo>
                    <a:pt x="5651" y="1915"/>
                    <a:pt x="5675" y="1913"/>
                    <a:pt x="5698" y="1913"/>
                  </a:cubicBezTo>
                  <a:cubicBezTo>
                    <a:pt x="5854" y="1913"/>
                    <a:pt x="5964" y="2005"/>
                    <a:pt x="6049" y="2146"/>
                  </a:cubicBezTo>
                  <a:cubicBezTo>
                    <a:pt x="6146" y="2277"/>
                    <a:pt x="6146" y="2472"/>
                    <a:pt x="6049" y="2602"/>
                  </a:cubicBezTo>
                  <a:lnTo>
                    <a:pt x="5691" y="3057"/>
                  </a:lnTo>
                  <a:cubicBezTo>
                    <a:pt x="5431" y="3415"/>
                    <a:pt x="5431" y="3935"/>
                    <a:pt x="5691" y="4293"/>
                  </a:cubicBezTo>
                  <a:lnTo>
                    <a:pt x="6049" y="4748"/>
                  </a:lnTo>
                  <a:cubicBezTo>
                    <a:pt x="6146" y="4878"/>
                    <a:pt x="6146" y="5073"/>
                    <a:pt x="6049" y="5203"/>
                  </a:cubicBezTo>
                  <a:cubicBezTo>
                    <a:pt x="5992" y="5345"/>
                    <a:pt x="5861" y="5437"/>
                    <a:pt x="5700" y="5437"/>
                  </a:cubicBezTo>
                  <a:cubicBezTo>
                    <a:pt x="5676" y="5437"/>
                    <a:pt x="5651" y="5435"/>
                    <a:pt x="5626" y="5431"/>
                  </a:cubicBezTo>
                  <a:lnTo>
                    <a:pt x="5073" y="5366"/>
                  </a:lnTo>
                  <a:cubicBezTo>
                    <a:pt x="5044" y="5364"/>
                    <a:pt x="5016" y="5363"/>
                    <a:pt x="4988" y="5363"/>
                  </a:cubicBezTo>
                  <a:cubicBezTo>
                    <a:pt x="4566" y="5363"/>
                    <a:pt x="4185" y="5588"/>
                    <a:pt x="4032" y="5984"/>
                  </a:cubicBezTo>
                  <a:lnTo>
                    <a:pt x="3805" y="6504"/>
                  </a:lnTo>
                  <a:cubicBezTo>
                    <a:pt x="3707" y="6634"/>
                    <a:pt x="3577" y="6732"/>
                    <a:pt x="3382" y="6732"/>
                  </a:cubicBezTo>
                  <a:cubicBezTo>
                    <a:pt x="3220" y="6732"/>
                    <a:pt x="3057" y="6634"/>
                    <a:pt x="2992" y="6504"/>
                  </a:cubicBezTo>
                  <a:lnTo>
                    <a:pt x="2764" y="5984"/>
                  </a:lnTo>
                  <a:cubicBezTo>
                    <a:pt x="2602" y="5594"/>
                    <a:pt x="2244" y="5366"/>
                    <a:pt x="1821" y="5366"/>
                  </a:cubicBezTo>
                  <a:lnTo>
                    <a:pt x="1724" y="5366"/>
                  </a:lnTo>
                  <a:lnTo>
                    <a:pt x="1171" y="5431"/>
                  </a:lnTo>
                  <a:cubicBezTo>
                    <a:pt x="976" y="5431"/>
                    <a:pt x="813" y="5366"/>
                    <a:pt x="748" y="5203"/>
                  </a:cubicBezTo>
                  <a:cubicBezTo>
                    <a:pt x="650" y="5041"/>
                    <a:pt x="650" y="4878"/>
                    <a:pt x="748" y="4748"/>
                  </a:cubicBezTo>
                  <a:lnTo>
                    <a:pt x="1106" y="4293"/>
                  </a:lnTo>
                  <a:cubicBezTo>
                    <a:pt x="1366" y="3935"/>
                    <a:pt x="1366" y="3415"/>
                    <a:pt x="1106" y="3057"/>
                  </a:cubicBezTo>
                  <a:lnTo>
                    <a:pt x="748" y="2602"/>
                  </a:lnTo>
                  <a:cubicBezTo>
                    <a:pt x="650" y="2472"/>
                    <a:pt x="650" y="2277"/>
                    <a:pt x="748" y="2146"/>
                  </a:cubicBezTo>
                  <a:cubicBezTo>
                    <a:pt x="805" y="2005"/>
                    <a:pt x="935" y="1913"/>
                    <a:pt x="1097" y="1913"/>
                  </a:cubicBezTo>
                  <a:cubicBezTo>
                    <a:pt x="1121" y="1913"/>
                    <a:pt x="1146" y="1915"/>
                    <a:pt x="1171" y="1919"/>
                  </a:cubicBezTo>
                  <a:lnTo>
                    <a:pt x="1724" y="1984"/>
                  </a:lnTo>
                  <a:cubicBezTo>
                    <a:pt x="1752" y="1986"/>
                    <a:pt x="1781" y="1987"/>
                    <a:pt x="1809" y="1987"/>
                  </a:cubicBezTo>
                  <a:cubicBezTo>
                    <a:pt x="2231" y="1987"/>
                    <a:pt x="2612" y="1762"/>
                    <a:pt x="2764" y="1366"/>
                  </a:cubicBezTo>
                  <a:lnTo>
                    <a:pt x="2992" y="846"/>
                  </a:lnTo>
                  <a:cubicBezTo>
                    <a:pt x="3057" y="683"/>
                    <a:pt x="3220" y="585"/>
                    <a:pt x="3382" y="585"/>
                  </a:cubicBezTo>
                  <a:close/>
                  <a:moveTo>
                    <a:pt x="3382" y="0"/>
                  </a:moveTo>
                  <a:cubicBezTo>
                    <a:pt x="2959" y="0"/>
                    <a:pt x="2602" y="228"/>
                    <a:pt x="2439" y="618"/>
                  </a:cubicBezTo>
                  <a:lnTo>
                    <a:pt x="2211" y="1138"/>
                  </a:lnTo>
                  <a:cubicBezTo>
                    <a:pt x="2146" y="1301"/>
                    <a:pt x="1951" y="1398"/>
                    <a:pt x="1789" y="1398"/>
                  </a:cubicBezTo>
                  <a:lnTo>
                    <a:pt x="1203" y="1333"/>
                  </a:lnTo>
                  <a:cubicBezTo>
                    <a:pt x="1153" y="1325"/>
                    <a:pt x="1103" y="1321"/>
                    <a:pt x="1054" y="1321"/>
                  </a:cubicBezTo>
                  <a:cubicBezTo>
                    <a:pt x="716" y="1321"/>
                    <a:pt x="394" y="1509"/>
                    <a:pt x="195" y="1821"/>
                  </a:cubicBezTo>
                  <a:cubicBezTo>
                    <a:pt x="0" y="2211"/>
                    <a:pt x="33" y="2634"/>
                    <a:pt x="260" y="2959"/>
                  </a:cubicBezTo>
                  <a:lnTo>
                    <a:pt x="618" y="3415"/>
                  </a:lnTo>
                  <a:cubicBezTo>
                    <a:pt x="715" y="3577"/>
                    <a:pt x="715" y="3772"/>
                    <a:pt x="618" y="3935"/>
                  </a:cubicBezTo>
                  <a:lnTo>
                    <a:pt x="260" y="4390"/>
                  </a:lnTo>
                  <a:cubicBezTo>
                    <a:pt x="33" y="4715"/>
                    <a:pt x="0" y="5171"/>
                    <a:pt x="195" y="5528"/>
                  </a:cubicBezTo>
                  <a:cubicBezTo>
                    <a:pt x="394" y="5840"/>
                    <a:pt x="716" y="6029"/>
                    <a:pt x="1054" y="6029"/>
                  </a:cubicBezTo>
                  <a:cubicBezTo>
                    <a:pt x="1103" y="6029"/>
                    <a:pt x="1153" y="6025"/>
                    <a:pt x="1203" y="6016"/>
                  </a:cubicBezTo>
                  <a:lnTo>
                    <a:pt x="1789" y="5984"/>
                  </a:lnTo>
                  <a:cubicBezTo>
                    <a:pt x="1810" y="5980"/>
                    <a:pt x="1831" y="5978"/>
                    <a:pt x="1853" y="5978"/>
                  </a:cubicBezTo>
                  <a:cubicBezTo>
                    <a:pt x="1999" y="5978"/>
                    <a:pt x="2155" y="6070"/>
                    <a:pt x="2211" y="6211"/>
                  </a:cubicBezTo>
                  <a:lnTo>
                    <a:pt x="2439" y="6732"/>
                  </a:lnTo>
                  <a:cubicBezTo>
                    <a:pt x="2602" y="7122"/>
                    <a:pt x="2992" y="7350"/>
                    <a:pt x="3382" y="7350"/>
                  </a:cubicBezTo>
                  <a:cubicBezTo>
                    <a:pt x="3805" y="7350"/>
                    <a:pt x="4163" y="7122"/>
                    <a:pt x="4325" y="6732"/>
                  </a:cubicBezTo>
                  <a:lnTo>
                    <a:pt x="4553" y="6211"/>
                  </a:lnTo>
                  <a:cubicBezTo>
                    <a:pt x="4638" y="6070"/>
                    <a:pt x="4772" y="5978"/>
                    <a:pt x="4934" y="5978"/>
                  </a:cubicBezTo>
                  <a:cubicBezTo>
                    <a:pt x="4958" y="5978"/>
                    <a:pt x="4983" y="5980"/>
                    <a:pt x="5008" y="5984"/>
                  </a:cubicBezTo>
                  <a:lnTo>
                    <a:pt x="5561" y="6016"/>
                  </a:lnTo>
                  <a:cubicBezTo>
                    <a:pt x="5615" y="6025"/>
                    <a:pt x="5669" y="6029"/>
                    <a:pt x="5721" y="6029"/>
                  </a:cubicBezTo>
                  <a:cubicBezTo>
                    <a:pt x="6080" y="6029"/>
                    <a:pt x="6399" y="5840"/>
                    <a:pt x="6569" y="5528"/>
                  </a:cubicBezTo>
                  <a:cubicBezTo>
                    <a:pt x="6797" y="5171"/>
                    <a:pt x="6764" y="4715"/>
                    <a:pt x="6504" y="4390"/>
                  </a:cubicBezTo>
                  <a:lnTo>
                    <a:pt x="6179" y="3935"/>
                  </a:lnTo>
                  <a:cubicBezTo>
                    <a:pt x="6081" y="3772"/>
                    <a:pt x="6081" y="3577"/>
                    <a:pt x="6179" y="3415"/>
                  </a:cubicBezTo>
                  <a:lnTo>
                    <a:pt x="6504" y="2959"/>
                  </a:lnTo>
                  <a:cubicBezTo>
                    <a:pt x="6764" y="2634"/>
                    <a:pt x="6797" y="2211"/>
                    <a:pt x="6569" y="1821"/>
                  </a:cubicBezTo>
                  <a:cubicBezTo>
                    <a:pt x="6399" y="1509"/>
                    <a:pt x="6080" y="1321"/>
                    <a:pt x="5721" y="1321"/>
                  </a:cubicBezTo>
                  <a:cubicBezTo>
                    <a:pt x="5669" y="1321"/>
                    <a:pt x="5615" y="1325"/>
                    <a:pt x="5561" y="1333"/>
                  </a:cubicBezTo>
                  <a:lnTo>
                    <a:pt x="5008" y="1398"/>
                  </a:lnTo>
                  <a:cubicBezTo>
                    <a:pt x="4813" y="1398"/>
                    <a:pt x="4650" y="1301"/>
                    <a:pt x="4553" y="1138"/>
                  </a:cubicBezTo>
                  <a:lnTo>
                    <a:pt x="4325" y="618"/>
                  </a:lnTo>
                  <a:cubicBezTo>
                    <a:pt x="4163" y="228"/>
                    <a:pt x="3805" y="0"/>
                    <a:pt x="3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7"/>
            <p:cNvSpPr/>
            <p:nvPr/>
          </p:nvSpPr>
          <p:spPr>
            <a:xfrm>
              <a:off x="4385666" y="5556652"/>
              <a:ext cx="164378" cy="332255"/>
            </a:xfrm>
            <a:custGeom>
              <a:rect b="b" l="l" r="r" t="t"/>
              <a:pathLst>
                <a:path extrusionOk="0" h="9401" w="4651">
                  <a:moveTo>
                    <a:pt x="1518" y="609"/>
                  </a:moveTo>
                  <a:cubicBezTo>
                    <a:pt x="1834" y="609"/>
                    <a:pt x="2134" y="790"/>
                    <a:pt x="2276" y="1075"/>
                  </a:cubicBezTo>
                  <a:cubicBezTo>
                    <a:pt x="2894" y="2311"/>
                    <a:pt x="3935" y="4913"/>
                    <a:pt x="4032" y="8522"/>
                  </a:cubicBezTo>
                  <a:cubicBezTo>
                    <a:pt x="4065" y="8588"/>
                    <a:pt x="4032" y="8653"/>
                    <a:pt x="3967" y="8718"/>
                  </a:cubicBezTo>
                  <a:cubicBezTo>
                    <a:pt x="3935" y="8783"/>
                    <a:pt x="3837" y="8815"/>
                    <a:pt x="3772" y="8815"/>
                  </a:cubicBezTo>
                  <a:cubicBezTo>
                    <a:pt x="3642" y="8815"/>
                    <a:pt x="3545" y="8718"/>
                    <a:pt x="3512" y="8588"/>
                  </a:cubicBezTo>
                  <a:cubicBezTo>
                    <a:pt x="2862" y="5238"/>
                    <a:pt x="1691" y="3157"/>
                    <a:pt x="846" y="1986"/>
                  </a:cubicBezTo>
                  <a:cubicBezTo>
                    <a:pt x="683" y="1791"/>
                    <a:pt x="618" y="1498"/>
                    <a:pt x="683" y="1238"/>
                  </a:cubicBezTo>
                  <a:cubicBezTo>
                    <a:pt x="748" y="1010"/>
                    <a:pt x="911" y="783"/>
                    <a:pt x="1171" y="685"/>
                  </a:cubicBezTo>
                  <a:cubicBezTo>
                    <a:pt x="1284" y="633"/>
                    <a:pt x="1402" y="609"/>
                    <a:pt x="1518" y="609"/>
                  </a:cubicBezTo>
                  <a:close/>
                  <a:moveTo>
                    <a:pt x="1518" y="0"/>
                  </a:moveTo>
                  <a:cubicBezTo>
                    <a:pt x="1314" y="0"/>
                    <a:pt x="1107" y="43"/>
                    <a:pt x="911" y="132"/>
                  </a:cubicBezTo>
                  <a:cubicBezTo>
                    <a:pt x="520" y="328"/>
                    <a:pt x="228" y="685"/>
                    <a:pt x="98" y="1108"/>
                  </a:cubicBezTo>
                  <a:cubicBezTo>
                    <a:pt x="0" y="1531"/>
                    <a:pt x="65" y="1986"/>
                    <a:pt x="358" y="2344"/>
                  </a:cubicBezTo>
                  <a:cubicBezTo>
                    <a:pt x="1171" y="3449"/>
                    <a:pt x="2276" y="5466"/>
                    <a:pt x="2927" y="8718"/>
                  </a:cubicBezTo>
                  <a:cubicBezTo>
                    <a:pt x="3024" y="9108"/>
                    <a:pt x="3382" y="9400"/>
                    <a:pt x="3772" y="9400"/>
                  </a:cubicBezTo>
                  <a:cubicBezTo>
                    <a:pt x="4032" y="9400"/>
                    <a:pt x="4228" y="9303"/>
                    <a:pt x="4423" y="9140"/>
                  </a:cubicBezTo>
                  <a:cubicBezTo>
                    <a:pt x="4585" y="8978"/>
                    <a:pt x="4650" y="8750"/>
                    <a:pt x="4650" y="8522"/>
                  </a:cubicBezTo>
                  <a:cubicBezTo>
                    <a:pt x="4553" y="4783"/>
                    <a:pt x="3480" y="2084"/>
                    <a:pt x="2829" y="815"/>
                  </a:cubicBezTo>
                  <a:cubicBezTo>
                    <a:pt x="2570" y="297"/>
                    <a:pt x="2054" y="0"/>
                    <a:pt x="15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7"/>
            <p:cNvSpPr/>
            <p:nvPr/>
          </p:nvSpPr>
          <p:spPr>
            <a:xfrm>
              <a:off x="4694810" y="5556652"/>
              <a:ext cx="165544" cy="332255"/>
            </a:xfrm>
            <a:custGeom>
              <a:rect b="b" l="l" r="r" t="t"/>
              <a:pathLst>
                <a:path extrusionOk="0" h="9401" w="4684">
                  <a:moveTo>
                    <a:pt x="3134" y="0"/>
                  </a:moveTo>
                  <a:cubicBezTo>
                    <a:pt x="2599" y="0"/>
                    <a:pt x="2090" y="297"/>
                    <a:pt x="1854" y="815"/>
                  </a:cubicBezTo>
                  <a:cubicBezTo>
                    <a:pt x="1204" y="2084"/>
                    <a:pt x="131" y="4783"/>
                    <a:pt x="33" y="8522"/>
                  </a:cubicBezTo>
                  <a:cubicBezTo>
                    <a:pt x="1" y="8750"/>
                    <a:pt x="98" y="8978"/>
                    <a:pt x="261" y="9140"/>
                  </a:cubicBezTo>
                  <a:cubicBezTo>
                    <a:pt x="424" y="9303"/>
                    <a:pt x="651" y="9400"/>
                    <a:pt x="879" y="9400"/>
                  </a:cubicBezTo>
                  <a:cubicBezTo>
                    <a:pt x="1074" y="9400"/>
                    <a:pt x="1302" y="9335"/>
                    <a:pt x="1432" y="9205"/>
                  </a:cubicBezTo>
                  <a:cubicBezTo>
                    <a:pt x="1594" y="9075"/>
                    <a:pt x="1724" y="8913"/>
                    <a:pt x="1757" y="8718"/>
                  </a:cubicBezTo>
                  <a:cubicBezTo>
                    <a:pt x="1919" y="7807"/>
                    <a:pt x="2147" y="6929"/>
                    <a:pt x="2440" y="6116"/>
                  </a:cubicBezTo>
                  <a:cubicBezTo>
                    <a:pt x="2472" y="5986"/>
                    <a:pt x="2407" y="5791"/>
                    <a:pt x="2245" y="5758"/>
                  </a:cubicBezTo>
                  <a:cubicBezTo>
                    <a:pt x="2203" y="5741"/>
                    <a:pt x="2161" y="5733"/>
                    <a:pt x="2120" y="5733"/>
                  </a:cubicBezTo>
                  <a:cubicBezTo>
                    <a:pt x="2005" y="5733"/>
                    <a:pt x="1903" y="5800"/>
                    <a:pt x="1854" y="5921"/>
                  </a:cubicBezTo>
                  <a:cubicBezTo>
                    <a:pt x="1562" y="6766"/>
                    <a:pt x="1334" y="7644"/>
                    <a:pt x="1139" y="8588"/>
                  </a:cubicBezTo>
                  <a:cubicBezTo>
                    <a:pt x="1139" y="8653"/>
                    <a:pt x="1107" y="8718"/>
                    <a:pt x="1041" y="8750"/>
                  </a:cubicBezTo>
                  <a:cubicBezTo>
                    <a:pt x="1041" y="8783"/>
                    <a:pt x="976" y="8815"/>
                    <a:pt x="879" y="8815"/>
                  </a:cubicBezTo>
                  <a:cubicBezTo>
                    <a:pt x="814" y="8815"/>
                    <a:pt x="749" y="8783"/>
                    <a:pt x="684" y="8718"/>
                  </a:cubicBezTo>
                  <a:cubicBezTo>
                    <a:pt x="651" y="8685"/>
                    <a:pt x="619" y="8620"/>
                    <a:pt x="619" y="8522"/>
                  </a:cubicBezTo>
                  <a:cubicBezTo>
                    <a:pt x="716" y="4913"/>
                    <a:pt x="1757" y="2311"/>
                    <a:pt x="2375" y="1075"/>
                  </a:cubicBezTo>
                  <a:cubicBezTo>
                    <a:pt x="2541" y="790"/>
                    <a:pt x="2847" y="609"/>
                    <a:pt x="3165" y="609"/>
                  </a:cubicBezTo>
                  <a:cubicBezTo>
                    <a:pt x="3282" y="609"/>
                    <a:pt x="3400" y="633"/>
                    <a:pt x="3513" y="685"/>
                  </a:cubicBezTo>
                  <a:cubicBezTo>
                    <a:pt x="3741" y="783"/>
                    <a:pt x="3936" y="1010"/>
                    <a:pt x="4001" y="1271"/>
                  </a:cubicBezTo>
                  <a:cubicBezTo>
                    <a:pt x="4066" y="1498"/>
                    <a:pt x="4001" y="1791"/>
                    <a:pt x="3838" y="1986"/>
                  </a:cubicBezTo>
                  <a:cubicBezTo>
                    <a:pt x="3253" y="2767"/>
                    <a:pt x="2732" y="3710"/>
                    <a:pt x="2277" y="4783"/>
                  </a:cubicBezTo>
                  <a:cubicBezTo>
                    <a:pt x="2212" y="4945"/>
                    <a:pt x="2277" y="5108"/>
                    <a:pt x="2440" y="5173"/>
                  </a:cubicBezTo>
                  <a:cubicBezTo>
                    <a:pt x="2482" y="5190"/>
                    <a:pt x="2524" y="5198"/>
                    <a:pt x="2564" y="5198"/>
                  </a:cubicBezTo>
                  <a:cubicBezTo>
                    <a:pt x="2680" y="5198"/>
                    <a:pt x="2782" y="5131"/>
                    <a:pt x="2830" y="5010"/>
                  </a:cubicBezTo>
                  <a:cubicBezTo>
                    <a:pt x="3253" y="4002"/>
                    <a:pt x="3773" y="3092"/>
                    <a:pt x="4326" y="2344"/>
                  </a:cubicBezTo>
                  <a:cubicBezTo>
                    <a:pt x="4586" y="1986"/>
                    <a:pt x="4684" y="1531"/>
                    <a:pt x="4554" y="1108"/>
                  </a:cubicBezTo>
                  <a:cubicBezTo>
                    <a:pt x="4456" y="653"/>
                    <a:pt x="4163" y="328"/>
                    <a:pt x="3741" y="132"/>
                  </a:cubicBezTo>
                  <a:cubicBezTo>
                    <a:pt x="3544" y="43"/>
                    <a:pt x="3337" y="0"/>
                    <a:pt x="31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7"/>
            <p:cNvSpPr/>
            <p:nvPr/>
          </p:nvSpPr>
          <p:spPr>
            <a:xfrm>
              <a:off x="4567258" y="5494661"/>
              <a:ext cx="111506" cy="454010"/>
            </a:xfrm>
            <a:custGeom>
              <a:rect b="b" l="l" r="r" t="t"/>
              <a:pathLst>
                <a:path extrusionOk="0" h="12846" w="3155">
                  <a:moveTo>
                    <a:pt x="1561" y="618"/>
                  </a:moveTo>
                  <a:cubicBezTo>
                    <a:pt x="1821" y="618"/>
                    <a:pt x="2081" y="716"/>
                    <a:pt x="2244" y="911"/>
                  </a:cubicBezTo>
                  <a:cubicBezTo>
                    <a:pt x="2439" y="1106"/>
                    <a:pt x="2537" y="1334"/>
                    <a:pt x="2504" y="1594"/>
                  </a:cubicBezTo>
                  <a:lnTo>
                    <a:pt x="1951" y="11870"/>
                  </a:lnTo>
                  <a:cubicBezTo>
                    <a:pt x="1951" y="12098"/>
                    <a:pt x="1756" y="12228"/>
                    <a:pt x="1561" y="12228"/>
                  </a:cubicBezTo>
                  <a:cubicBezTo>
                    <a:pt x="1366" y="12228"/>
                    <a:pt x="1203" y="12098"/>
                    <a:pt x="1203" y="11870"/>
                  </a:cubicBezTo>
                  <a:lnTo>
                    <a:pt x="618" y="1594"/>
                  </a:lnTo>
                  <a:cubicBezTo>
                    <a:pt x="618" y="1334"/>
                    <a:pt x="716" y="1106"/>
                    <a:pt x="878" y="911"/>
                  </a:cubicBezTo>
                  <a:cubicBezTo>
                    <a:pt x="1073" y="716"/>
                    <a:pt x="1301" y="618"/>
                    <a:pt x="1561" y="618"/>
                  </a:cubicBezTo>
                  <a:close/>
                  <a:moveTo>
                    <a:pt x="1561" y="0"/>
                  </a:moveTo>
                  <a:cubicBezTo>
                    <a:pt x="1138" y="0"/>
                    <a:pt x="748" y="163"/>
                    <a:pt x="455" y="488"/>
                  </a:cubicBezTo>
                  <a:cubicBezTo>
                    <a:pt x="163" y="781"/>
                    <a:pt x="0" y="1204"/>
                    <a:pt x="33" y="1626"/>
                  </a:cubicBezTo>
                  <a:lnTo>
                    <a:pt x="586" y="11902"/>
                  </a:lnTo>
                  <a:cubicBezTo>
                    <a:pt x="618" y="12423"/>
                    <a:pt x="1041" y="12846"/>
                    <a:pt x="1561" y="12846"/>
                  </a:cubicBezTo>
                  <a:cubicBezTo>
                    <a:pt x="2081" y="12846"/>
                    <a:pt x="2504" y="12423"/>
                    <a:pt x="2537" y="11902"/>
                  </a:cubicBezTo>
                  <a:lnTo>
                    <a:pt x="3122" y="1626"/>
                  </a:lnTo>
                  <a:cubicBezTo>
                    <a:pt x="3155" y="1204"/>
                    <a:pt x="2992" y="813"/>
                    <a:pt x="2699" y="488"/>
                  </a:cubicBezTo>
                  <a:cubicBezTo>
                    <a:pt x="2407" y="163"/>
                    <a:pt x="2016" y="0"/>
                    <a:pt x="15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2" name="Google Shape;1062;p27"/>
          <p:cNvGrpSpPr/>
          <p:nvPr/>
        </p:nvGrpSpPr>
        <p:grpSpPr>
          <a:xfrm>
            <a:off x="5685317" y="2780584"/>
            <a:ext cx="548659" cy="521207"/>
            <a:chOff x="3305271" y="5242914"/>
            <a:chExt cx="728727" cy="698014"/>
          </a:xfrm>
        </p:grpSpPr>
        <p:sp>
          <p:nvSpPr>
            <p:cNvPr id="1063" name="Google Shape;1063;p27"/>
            <p:cNvSpPr/>
            <p:nvPr/>
          </p:nvSpPr>
          <p:spPr>
            <a:xfrm>
              <a:off x="3538604" y="5254329"/>
              <a:ext cx="410326" cy="643092"/>
            </a:xfrm>
            <a:custGeom>
              <a:rect b="b" l="l" r="r" t="t"/>
              <a:pathLst>
                <a:path extrusionOk="0" h="18196" w="11610">
                  <a:moveTo>
                    <a:pt x="3083" y="0"/>
                  </a:moveTo>
                  <a:cubicBezTo>
                    <a:pt x="2078" y="0"/>
                    <a:pt x="1099" y="912"/>
                    <a:pt x="911" y="2735"/>
                  </a:cubicBezTo>
                  <a:cubicBezTo>
                    <a:pt x="0" y="10508"/>
                    <a:pt x="3415" y="15320"/>
                    <a:pt x="8358" y="17987"/>
                  </a:cubicBezTo>
                  <a:cubicBezTo>
                    <a:pt x="8639" y="18128"/>
                    <a:pt x="8945" y="18195"/>
                    <a:pt x="9250" y="18195"/>
                  </a:cubicBezTo>
                  <a:cubicBezTo>
                    <a:pt x="10000" y="18195"/>
                    <a:pt x="10742" y="17784"/>
                    <a:pt x="11089" y="17044"/>
                  </a:cubicBezTo>
                  <a:cubicBezTo>
                    <a:pt x="11610" y="16036"/>
                    <a:pt x="11187" y="14800"/>
                    <a:pt x="10179" y="14312"/>
                  </a:cubicBezTo>
                  <a:cubicBezTo>
                    <a:pt x="10146" y="14312"/>
                    <a:pt x="8780" y="13564"/>
                    <a:pt x="7480" y="11873"/>
                  </a:cubicBezTo>
                  <a:cubicBezTo>
                    <a:pt x="6667" y="10833"/>
                    <a:pt x="6049" y="9597"/>
                    <a:pt x="5626" y="8264"/>
                  </a:cubicBezTo>
                  <a:cubicBezTo>
                    <a:pt x="5008" y="6345"/>
                    <a:pt x="5431" y="3516"/>
                    <a:pt x="5073" y="1987"/>
                  </a:cubicBezTo>
                  <a:cubicBezTo>
                    <a:pt x="4715" y="329"/>
                    <a:pt x="3545" y="4"/>
                    <a:pt x="3187" y="4"/>
                  </a:cubicBezTo>
                  <a:cubicBezTo>
                    <a:pt x="3152" y="2"/>
                    <a:pt x="3118" y="0"/>
                    <a:pt x="30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7"/>
            <p:cNvSpPr/>
            <p:nvPr/>
          </p:nvSpPr>
          <p:spPr>
            <a:xfrm>
              <a:off x="3625936" y="5254153"/>
              <a:ext cx="322995" cy="643728"/>
            </a:xfrm>
            <a:custGeom>
              <a:rect b="b" l="l" r="r" t="t"/>
              <a:pathLst>
                <a:path extrusionOk="0" h="18214" w="9139">
                  <a:moveTo>
                    <a:pt x="563" y="0"/>
                  </a:moveTo>
                  <a:cubicBezTo>
                    <a:pt x="375" y="0"/>
                    <a:pt x="188" y="58"/>
                    <a:pt x="1" y="139"/>
                  </a:cubicBezTo>
                  <a:cubicBezTo>
                    <a:pt x="488" y="334"/>
                    <a:pt x="1139" y="822"/>
                    <a:pt x="1399" y="1992"/>
                  </a:cubicBezTo>
                  <a:cubicBezTo>
                    <a:pt x="1757" y="3521"/>
                    <a:pt x="1334" y="6350"/>
                    <a:pt x="1919" y="8269"/>
                  </a:cubicBezTo>
                  <a:cubicBezTo>
                    <a:pt x="2342" y="9602"/>
                    <a:pt x="2992" y="10838"/>
                    <a:pt x="3805" y="11878"/>
                  </a:cubicBezTo>
                  <a:cubicBezTo>
                    <a:pt x="5106" y="13569"/>
                    <a:pt x="6472" y="14317"/>
                    <a:pt x="6472" y="14317"/>
                  </a:cubicBezTo>
                  <a:cubicBezTo>
                    <a:pt x="7513" y="14805"/>
                    <a:pt x="7903" y="16041"/>
                    <a:pt x="7415" y="17049"/>
                  </a:cubicBezTo>
                  <a:cubicBezTo>
                    <a:pt x="7155" y="17602"/>
                    <a:pt x="6700" y="17959"/>
                    <a:pt x="6179" y="18122"/>
                  </a:cubicBezTo>
                  <a:cubicBezTo>
                    <a:pt x="6371" y="18184"/>
                    <a:pt x="6570" y="18214"/>
                    <a:pt x="6769" y="18214"/>
                  </a:cubicBezTo>
                  <a:cubicBezTo>
                    <a:pt x="7514" y="18214"/>
                    <a:pt x="8259" y="17793"/>
                    <a:pt x="8618" y="17049"/>
                  </a:cubicBezTo>
                  <a:cubicBezTo>
                    <a:pt x="9139" y="16041"/>
                    <a:pt x="8716" y="14805"/>
                    <a:pt x="7708" y="14317"/>
                  </a:cubicBezTo>
                  <a:cubicBezTo>
                    <a:pt x="7675" y="14317"/>
                    <a:pt x="6309" y="13569"/>
                    <a:pt x="5009" y="11878"/>
                  </a:cubicBezTo>
                  <a:cubicBezTo>
                    <a:pt x="4196" y="10838"/>
                    <a:pt x="3578" y="9602"/>
                    <a:pt x="3155" y="8269"/>
                  </a:cubicBezTo>
                  <a:cubicBezTo>
                    <a:pt x="2537" y="6350"/>
                    <a:pt x="2960" y="3521"/>
                    <a:pt x="2602" y="1992"/>
                  </a:cubicBezTo>
                  <a:cubicBezTo>
                    <a:pt x="2244" y="334"/>
                    <a:pt x="1074" y="9"/>
                    <a:pt x="683" y="9"/>
                  </a:cubicBezTo>
                  <a:cubicBezTo>
                    <a:pt x="643" y="3"/>
                    <a:pt x="603" y="0"/>
                    <a:pt x="563"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7"/>
            <p:cNvSpPr/>
            <p:nvPr/>
          </p:nvSpPr>
          <p:spPr>
            <a:xfrm>
              <a:off x="3314460" y="5422208"/>
              <a:ext cx="709183" cy="508508"/>
            </a:xfrm>
            <a:custGeom>
              <a:rect b="b" l="l" r="r" t="t"/>
              <a:pathLst>
                <a:path extrusionOk="0" h="14388" w="20066">
                  <a:moveTo>
                    <a:pt x="14891" y="1"/>
                  </a:moveTo>
                  <a:cubicBezTo>
                    <a:pt x="14871" y="1"/>
                    <a:pt x="14850" y="1"/>
                    <a:pt x="14830" y="2"/>
                  </a:cubicBezTo>
                  <a:cubicBezTo>
                    <a:pt x="12456" y="67"/>
                    <a:pt x="10407" y="1985"/>
                    <a:pt x="10505" y="5627"/>
                  </a:cubicBezTo>
                  <a:cubicBezTo>
                    <a:pt x="10505" y="5627"/>
                    <a:pt x="8196" y="2636"/>
                    <a:pt x="5074" y="2506"/>
                  </a:cubicBezTo>
                  <a:cubicBezTo>
                    <a:pt x="5033" y="2504"/>
                    <a:pt x="4992" y="2503"/>
                    <a:pt x="4952" y="2503"/>
                  </a:cubicBezTo>
                  <a:cubicBezTo>
                    <a:pt x="1954" y="2503"/>
                    <a:pt x="2036" y="7260"/>
                    <a:pt x="1009" y="7774"/>
                  </a:cubicBezTo>
                  <a:cubicBezTo>
                    <a:pt x="1" y="8294"/>
                    <a:pt x="66" y="8814"/>
                    <a:pt x="66" y="8814"/>
                  </a:cubicBezTo>
                  <a:cubicBezTo>
                    <a:pt x="66" y="8814"/>
                    <a:pt x="102" y="9089"/>
                    <a:pt x="477" y="9089"/>
                  </a:cubicBezTo>
                  <a:cubicBezTo>
                    <a:pt x="602" y="9089"/>
                    <a:pt x="765" y="9058"/>
                    <a:pt x="976" y="8977"/>
                  </a:cubicBezTo>
                  <a:cubicBezTo>
                    <a:pt x="1789" y="8684"/>
                    <a:pt x="1952" y="8457"/>
                    <a:pt x="2277" y="8066"/>
                  </a:cubicBezTo>
                  <a:cubicBezTo>
                    <a:pt x="2597" y="7682"/>
                    <a:pt x="3264" y="3706"/>
                    <a:pt x="4991" y="3706"/>
                  </a:cubicBezTo>
                  <a:cubicBezTo>
                    <a:pt x="5018" y="3706"/>
                    <a:pt x="5046" y="3707"/>
                    <a:pt x="5074" y="3709"/>
                  </a:cubicBezTo>
                  <a:cubicBezTo>
                    <a:pt x="6830" y="3806"/>
                    <a:pt x="7253" y="7579"/>
                    <a:pt x="9236" y="9822"/>
                  </a:cubicBezTo>
                  <a:cubicBezTo>
                    <a:pt x="11135" y="11939"/>
                    <a:pt x="13271" y="13638"/>
                    <a:pt x="15560" y="13638"/>
                  </a:cubicBezTo>
                  <a:cubicBezTo>
                    <a:pt x="15663" y="13638"/>
                    <a:pt x="15767" y="13634"/>
                    <a:pt x="15870" y="13627"/>
                  </a:cubicBezTo>
                  <a:cubicBezTo>
                    <a:pt x="16104" y="13610"/>
                    <a:pt x="16321" y="13601"/>
                    <a:pt x="16522" y="13601"/>
                  </a:cubicBezTo>
                  <a:cubicBezTo>
                    <a:pt x="18176" y="13601"/>
                    <a:pt x="18818" y="14143"/>
                    <a:pt x="19252" y="14375"/>
                  </a:cubicBezTo>
                  <a:cubicBezTo>
                    <a:pt x="19277" y="14383"/>
                    <a:pt x="19303" y="14387"/>
                    <a:pt x="19330" y="14387"/>
                  </a:cubicBezTo>
                  <a:cubicBezTo>
                    <a:pt x="19409" y="14387"/>
                    <a:pt x="19488" y="14351"/>
                    <a:pt x="19513" y="14278"/>
                  </a:cubicBezTo>
                  <a:lnTo>
                    <a:pt x="20033" y="13270"/>
                  </a:lnTo>
                  <a:cubicBezTo>
                    <a:pt x="20065" y="13172"/>
                    <a:pt x="20033" y="13074"/>
                    <a:pt x="19935" y="13042"/>
                  </a:cubicBezTo>
                  <a:cubicBezTo>
                    <a:pt x="19513" y="12847"/>
                    <a:pt x="18472" y="12326"/>
                    <a:pt x="18017" y="11448"/>
                  </a:cubicBezTo>
                  <a:cubicBezTo>
                    <a:pt x="17399" y="10278"/>
                    <a:pt x="17952" y="10570"/>
                    <a:pt x="16033" y="8977"/>
                  </a:cubicBezTo>
                  <a:cubicBezTo>
                    <a:pt x="14147" y="7383"/>
                    <a:pt x="13139" y="5010"/>
                    <a:pt x="13171" y="4066"/>
                  </a:cubicBezTo>
                  <a:cubicBezTo>
                    <a:pt x="13236" y="3163"/>
                    <a:pt x="13076" y="1139"/>
                    <a:pt x="14725" y="1139"/>
                  </a:cubicBezTo>
                  <a:cubicBezTo>
                    <a:pt x="14738" y="1139"/>
                    <a:pt x="14751" y="1139"/>
                    <a:pt x="14765" y="1140"/>
                  </a:cubicBezTo>
                  <a:cubicBezTo>
                    <a:pt x="16488" y="1172"/>
                    <a:pt x="16813" y="4099"/>
                    <a:pt x="17691" y="5075"/>
                  </a:cubicBezTo>
                  <a:cubicBezTo>
                    <a:pt x="17972" y="5391"/>
                    <a:pt x="18211" y="5492"/>
                    <a:pt x="18402" y="5492"/>
                  </a:cubicBezTo>
                  <a:cubicBezTo>
                    <a:pt x="18741" y="5492"/>
                    <a:pt x="18927" y="5172"/>
                    <a:pt x="18927" y="5172"/>
                  </a:cubicBezTo>
                  <a:cubicBezTo>
                    <a:pt x="18927" y="5172"/>
                    <a:pt x="19090" y="4652"/>
                    <a:pt x="18309" y="4066"/>
                  </a:cubicBezTo>
                  <a:cubicBezTo>
                    <a:pt x="17761" y="3647"/>
                    <a:pt x="17213" y="1"/>
                    <a:pt x="148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7"/>
            <p:cNvSpPr/>
            <p:nvPr/>
          </p:nvSpPr>
          <p:spPr>
            <a:xfrm>
              <a:off x="3685701" y="5422208"/>
              <a:ext cx="339076" cy="508508"/>
            </a:xfrm>
            <a:custGeom>
              <a:rect b="b" l="l" r="r" t="t"/>
              <a:pathLst>
                <a:path extrusionOk="0" h="14388" w="9594">
                  <a:moveTo>
                    <a:pt x="4387" y="1"/>
                  </a:moveTo>
                  <a:cubicBezTo>
                    <a:pt x="4367" y="1"/>
                    <a:pt x="4346" y="1"/>
                    <a:pt x="4326" y="2"/>
                  </a:cubicBezTo>
                  <a:cubicBezTo>
                    <a:pt x="2342" y="67"/>
                    <a:pt x="553" y="1400"/>
                    <a:pt x="98" y="4001"/>
                  </a:cubicBezTo>
                  <a:cubicBezTo>
                    <a:pt x="33" y="4977"/>
                    <a:pt x="1" y="5627"/>
                    <a:pt x="1" y="5627"/>
                  </a:cubicBezTo>
                  <a:cubicBezTo>
                    <a:pt x="1" y="5627"/>
                    <a:pt x="488" y="9335"/>
                    <a:pt x="3708" y="10831"/>
                  </a:cubicBezTo>
                  <a:cubicBezTo>
                    <a:pt x="6927" y="12326"/>
                    <a:pt x="5887" y="12814"/>
                    <a:pt x="7610" y="13822"/>
                  </a:cubicBezTo>
                  <a:cubicBezTo>
                    <a:pt x="8163" y="13985"/>
                    <a:pt x="8488" y="14245"/>
                    <a:pt x="8748" y="14375"/>
                  </a:cubicBezTo>
                  <a:cubicBezTo>
                    <a:pt x="8773" y="14383"/>
                    <a:pt x="8799" y="14387"/>
                    <a:pt x="8826" y="14387"/>
                  </a:cubicBezTo>
                  <a:cubicBezTo>
                    <a:pt x="8905" y="14387"/>
                    <a:pt x="8984" y="14351"/>
                    <a:pt x="9009" y="14278"/>
                  </a:cubicBezTo>
                  <a:lnTo>
                    <a:pt x="9529" y="13302"/>
                  </a:lnTo>
                  <a:cubicBezTo>
                    <a:pt x="9594" y="13204"/>
                    <a:pt x="9529" y="13074"/>
                    <a:pt x="9431" y="13042"/>
                  </a:cubicBezTo>
                  <a:cubicBezTo>
                    <a:pt x="9009" y="12847"/>
                    <a:pt x="7968" y="12326"/>
                    <a:pt x="7513" y="11448"/>
                  </a:cubicBezTo>
                  <a:cubicBezTo>
                    <a:pt x="6895" y="10278"/>
                    <a:pt x="7448" y="10570"/>
                    <a:pt x="5561" y="8977"/>
                  </a:cubicBezTo>
                  <a:cubicBezTo>
                    <a:pt x="3643" y="7383"/>
                    <a:pt x="2635" y="5010"/>
                    <a:pt x="2667" y="4066"/>
                  </a:cubicBezTo>
                  <a:cubicBezTo>
                    <a:pt x="2732" y="3163"/>
                    <a:pt x="2572" y="1139"/>
                    <a:pt x="4253" y="1139"/>
                  </a:cubicBezTo>
                  <a:cubicBezTo>
                    <a:pt x="4266" y="1139"/>
                    <a:pt x="4280" y="1139"/>
                    <a:pt x="4293" y="1140"/>
                  </a:cubicBezTo>
                  <a:cubicBezTo>
                    <a:pt x="5984" y="1172"/>
                    <a:pt x="6309" y="4099"/>
                    <a:pt x="7187" y="5075"/>
                  </a:cubicBezTo>
                  <a:cubicBezTo>
                    <a:pt x="7468" y="5391"/>
                    <a:pt x="7707" y="5492"/>
                    <a:pt x="7898" y="5492"/>
                  </a:cubicBezTo>
                  <a:cubicBezTo>
                    <a:pt x="8237" y="5492"/>
                    <a:pt x="8423" y="5172"/>
                    <a:pt x="8423" y="5172"/>
                  </a:cubicBezTo>
                  <a:cubicBezTo>
                    <a:pt x="8423" y="5172"/>
                    <a:pt x="8586" y="4652"/>
                    <a:pt x="7805" y="4066"/>
                  </a:cubicBezTo>
                  <a:cubicBezTo>
                    <a:pt x="7257" y="3647"/>
                    <a:pt x="6709" y="1"/>
                    <a:pt x="43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7"/>
            <p:cNvSpPr/>
            <p:nvPr/>
          </p:nvSpPr>
          <p:spPr>
            <a:xfrm>
              <a:off x="3737408" y="5465927"/>
              <a:ext cx="287370" cy="464789"/>
            </a:xfrm>
            <a:custGeom>
              <a:rect b="b" l="l" r="r" t="t"/>
              <a:pathLst>
                <a:path extrusionOk="0" h="13151" w="8131">
                  <a:moveTo>
                    <a:pt x="2147" y="0"/>
                  </a:moveTo>
                  <a:lnTo>
                    <a:pt x="2147" y="0"/>
                  </a:lnTo>
                  <a:cubicBezTo>
                    <a:pt x="944" y="423"/>
                    <a:pt x="1" y="1301"/>
                    <a:pt x="1" y="2829"/>
                  </a:cubicBezTo>
                  <a:cubicBezTo>
                    <a:pt x="1" y="4325"/>
                    <a:pt x="977" y="6146"/>
                    <a:pt x="2863" y="7740"/>
                  </a:cubicBezTo>
                  <a:cubicBezTo>
                    <a:pt x="4781" y="9333"/>
                    <a:pt x="4163" y="9073"/>
                    <a:pt x="4846" y="10211"/>
                  </a:cubicBezTo>
                  <a:cubicBezTo>
                    <a:pt x="5692" y="11642"/>
                    <a:pt x="7090" y="11577"/>
                    <a:pt x="7188" y="13073"/>
                  </a:cubicBezTo>
                  <a:cubicBezTo>
                    <a:pt x="7220" y="13106"/>
                    <a:pt x="7253" y="13106"/>
                    <a:pt x="7285" y="13138"/>
                  </a:cubicBezTo>
                  <a:cubicBezTo>
                    <a:pt x="7310" y="13146"/>
                    <a:pt x="7336" y="13150"/>
                    <a:pt x="7363" y="13150"/>
                  </a:cubicBezTo>
                  <a:cubicBezTo>
                    <a:pt x="7442" y="13150"/>
                    <a:pt x="7521" y="13114"/>
                    <a:pt x="7546" y="13041"/>
                  </a:cubicBezTo>
                  <a:lnTo>
                    <a:pt x="8066" y="12033"/>
                  </a:lnTo>
                  <a:cubicBezTo>
                    <a:pt x="8131" y="11967"/>
                    <a:pt x="8066" y="11837"/>
                    <a:pt x="7968" y="11805"/>
                  </a:cubicBezTo>
                  <a:cubicBezTo>
                    <a:pt x="7546" y="11610"/>
                    <a:pt x="6505" y="11089"/>
                    <a:pt x="6050" y="10211"/>
                  </a:cubicBezTo>
                  <a:cubicBezTo>
                    <a:pt x="5432" y="9041"/>
                    <a:pt x="5985" y="9333"/>
                    <a:pt x="4098" y="7740"/>
                  </a:cubicBezTo>
                  <a:cubicBezTo>
                    <a:pt x="2180" y="6146"/>
                    <a:pt x="1172" y="3773"/>
                    <a:pt x="1204" y="2829"/>
                  </a:cubicBezTo>
                  <a:cubicBezTo>
                    <a:pt x="1269" y="2049"/>
                    <a:pt x="1139" y="456"/>
                    <a:pt x="2147"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7"/>
            <p:cNvSpPr/>
            <p:nvPr/>
          </p:nvSpPr>
          <p:spPr>
            <a:xfrm>
              <a:off x="3305271" y="5242914"/>
              <a:ext cx="728727" cy="698014"/>
            </a:xfrm>
            <a:custGeom>
              <a:rect b="b" l="l" r="r" t="t"/>
              <a:pathLst>
                <a:path extrusionOk="0" h="19750" w="20619">
                  <a:moveTo>
                    <a:pt x="9732" y="1"/>
                  </a:moveTo>
                  <a:cubicBezTo>
                    <a:pt x="8641" y="1"/>
                    <a:pt x="7443" y="916"/>
                    <a:pt x="7187" y="2993"/>
                  </a:cubicBezTo>
                  <a:cubicBezTo>
                    <a:pt x="7187" y="3058"/>
                    <a:pt x="7187" y="3156"/>
                    <a:pt x="7155" y="3221"/>
                  </a:cubicBezTo>
                  <a:cubicBezTo>
                    <a:pt x="7155" y="3384"/>
                    <a:pt x="7285" y="3514"/>
                    <a:pt x="7448" y="3546"/>
                  </a:cubicBezTo>
                  <a:cubicBezTo>
                    <a:pt x="7610" y="3546"/>
                    <a:pt x="7740" y="3449"/>
                    <a:pt x="7773" y="3286"/>
                  </a:cubicBezTo>
                  <a:cubicBezTo>
                    <a:pt x="7773" y="3221"/>
                    <a:pt x="7773" y="3123"/>
                    <a:pt x="7805" y="3058"/>
                  </a:cubicBezTo>
                  <a:cubicBezTo>
                    <a:pt x="7996" y="1371"/>
                    <a:pt x="8873" y="618"/>
                    <a:pt x="9704" y="618"/>
                  </a:cubicBezTo>
                  <a:cubicBezTo>
                    <a:pt x="9721" y="618"/>
                    <a:pt x="9739" y="619"/>
                    <a:pt x="9756" y="619"/>
                  </a:cubicBezTo>
                  <a:cubicBezTo>
                    <a:pt x="9789" y="619"/>
                    <a:pt x="10992" y="684"/>
                    <a:pt x="11382" y="2375"/>
                  </a:cubicBezTo>
                  <a:cubicBezTo>
                    <a:pt x="11545" y="2993"/>
                    <a:pt x="11545" y="3904"/>
                    <a:pt x="11545" y="4847"/>
                  </a:cubicBezTo>
                  <a:cubicBezTo>
                    <a:pt x="11545" y="5400"/>
                    <a:pt x="11545" y="5985"/>
                    <a:pt x="11578" y="6538"/>
                  </a:cubicBezTo>
                  <a:cubicBezTo>
                    <a:pt x="10927" y="7416"/>
                    <a:pt x="10537" y="8554"/>
                    <a:pt x="10472" y="9887"/>
                  </a:cubicBezTo>
                  <a:cubicBezTo>
                    <a:pt x="10212" y="9627"/>
                    <a:pt x="9822" y="9270"/>
                    <a:pt x="9399" y="8944"/>
                  </a:cubicBezTo>
                  <a:cubicBezTo>
                    <a:pt x="8878" y="8522"/>
                    <a:pt x="8358" y="8196"/>
                    <a:pt x="7805" y="7936"/>
                  </a:cubicBezTo>
                  <a:cubicBezTo>
                    <a:pt x="7675" y="6863"/>
                    <a:pt x="7610" y="5725"/>
                    <a:pt x="7675" y="4522"/>
                  </a:cubicBezTo>
                  <a:cubicBezTo>
                    <a:pt x="7675" y="4359"/>
                    <a:pt x="7545" y="4229"/>
                    <a:pt x="7383" y="4229"/>
                  </a:cubicBezTo>
                  <a:cubicBezTo>
                    <a:pt x="7366" y="4226"/>
                    <a:pt x="7349" y="4224"/>
                    <a:pt x="7332" y="4224"/>
                  </a:cubicBezTo>
                  <a:cubicBezTo>
                    <a:pt x="7188" y="4224"/>
                    <a:pt x="7057" y="4347"/>
                    <a:pt x="7057" y="4522"/>
                  </a:cubicBezTo>
                  <a:cubicBezTo>
                    <a:pt x="7025" y="5595"/>
                    <a:pt x="7057" y="6635"/>
                    <a:pt x="7155" y="7644"/>
                  </a:cubicBezTo>
                  <a:cubicBezTo>
                    <a:pt x="6570" y="7416"/>
                    <a:pt x="5952" y="7286"/>
                    <a:pt x="5334" y="7253"/>
                  </a:cubicBezTo>
                  <a:cubicBezTo>
                    <a:pt x="5287" y="7251"/>
                    <a:pt x="5241" y="7250"/>
                    <a:pt x="5195" y="7250"/>
                  </a:cubicBezTo>
                  <a:cubicBezTo>
                    <a:pt x="3027" y="7250"/>
                    <a:pt x="2299" y="9497"/>
                    <a:pt x="1822" y="11058"/>
                  </a:cubicBezTo>
                  <a:cubicBezTo>
                    <a:pt x="1594" y="11709"/>
                    <a:pt x="1366" y="12424"/>
                    <a:pt x="1139" y="12554"/>
                  </a:cubicBezTo>
                  <a:cubicBezTo>
                    <a:pt x="1" y="13139"/>
                    <a:pt x="1" y="13790"/>
                    <a:pt x="33" y="13920"/>
                  </a:cubicBezTo>
                  <a:cubicBezTo>
                    <a:pt x="33" y="13952"/>
                    <a:pt x="66" y="14180"/>
                    <a:pt x="293" y="14343"/>
                  </a:cubicBezTo>
                  <a:cubicBezTo>
                    <a:pt x="416" y="14404"/>
                    <a:pt x="553" y="14436"/>
                    <a:pt x="709" y="14436"/>
                  </a:cubicBezTo>
                  <a:cubicBezTo>
                    <a:pt x="882" y="14436"/>
                    <a:pt x="1078" y="14396"/>
                    <a:pt x="1301" y="14310"/>
                  </a:cubicBezTo>
                  <a:cubicBezTo>
                    <a:pt x="2147" y="14017"/>
                    <a:pt x="2375" y="13790"/>
                    <a:pt x="2700" y="13367"/>
                  </a:cubicBezTo>
                  <a:lnTo>
                    <a:pt x="2732" y="13302"/>
                  </a:lnTo>
                  <a:cubicBezTo>
                    <a:pt x="2862" y="13172"/>
                    <a:pt x="2927" y="12912"/>
                    <a:pt x="3122" y="12359"/>
                  </a:cubicBezTo>
                  <a:cubicBezTo>
                    <a:pt x="3475" y="11205"/>
                    <a:pt x="4175" y="9041"/>
                    <a:pt x="5223" y="9041"/>
                  </a:cubicBezTo>
                  <a:cubicBezTo>
                    <a:pt x="5238" y="9041"/>
                    <a:pt x="5253" y="9041"/>
                    <a:pt x="5269" y="9042"/>
                  </a:cubicBezTo>
                  <a:cubicBezTo>
                    <a:pt x="7090" y="9335"/>
                    <a:pt x="7643" y="14700"/>
                    <a:pt x="11480" y="17237"/>
                  </a:cubicBezTo>
                  <a:cubicBezTo>
                    <a:pt x="11513" y="17269"/>
                    <a:pt x="11610" y="17302"/>
                    <a:pt x="11643" y="17302"/>
                  </a:cubicBezTo>
                  <a:cubicBezTo>
                    <a:pt x="11740" y="17302"/>
                    <a:pt x="11838" y="17237"/>
                    <a:pt x="11903" y="17172"/>
                  </a:cubicBezTo>
                  <a:cubicBezTo>
                    <a:pt x="12130" y="16814"/>
                    <a:pt x="11643" y="16619"/>
                    <a:pt x="11415" y="16391"/>
                  </a:cubicBezTo>
                  <a:cubicBezTo>
                    <a:pt x="7318" y="13107"/>
                    <a:pt x="7740" y="8684"/>
                    <a:pt x="5334" y="8457"/>
                  </a:cubicBezTo>
                  <a:cubicBezTo>
                    <a:pt x="5302" y="8455"/>
                    <a:pt x="5270" y="8454"/>
                    <a:pt x="5239" y="8454"/>
                  </a:cubicBezTo>
                  <a:cubicBezTo>
                    <a:pt x="3711" y="8454"/>
                    <a:pt x="2983" y="10762"/>
                    <a:pt x="2537" y="12164"/>
                  </a:cubicBezTo>
                  <a:cubicBezTo>
                    <a:pt x="2440" y="12489"/>
                    <a:pt x="2342" y="12847"/>
                    <a:pt x="2277" y="12912"/>
                  </a:cubicBezTo>
                  <a:lnTo>
                    <a:pt x="2212" y="12977"/>
                  </a:lnTo>
                  <a:cubicBezTo>
                    <a:pt x="1952" y="13335"/>
                    <a:pt x="1822" y="13497"/>
                    <a:pt x="1106" y="13757"/>
                  </a:cubicBezTo>
                  <a:cubicBezTo>
                    <a:pt x="900" y="13819"/>
                    <a:pt x="772" y="13842"/>
                    <a:pt x="698" y="13842"/>
                  </a:cubicBezTo>
                  <a:cubicBezTo>
                    <a:pt x="655" y="13842"/>
                    <a:pt x="630" y="13834"/>
                    <a:pt x="618" y="13822"/>
                  </a:cubicBezTo>
                  <a:cubicBezTo>
                    <a:pt x="618" y="13627"/>
                    <a:pt x="1009" y="13302"/>
                    <a:pt x="1529" y="13009"/>
                  </a:cubicBezTo>
                  <a:cubicBezTo>
                    <a:pt x="2883" y="11494"/>
                    <a:pt x="2575" y="7870"/>
                    <a:pt x="5230" y="7870"/>
                  </a:cubicBezTo>
                  <a:cubicBezTo>
                    <a:pt x="5254" y="7870"/>
                    <a:pt x="5277" y="7871"/>
                    <a:pt x="5301" y="7871"/>
                  </a:cubicBezTo>
                  <a:cubicBezTo>
                    <a:pt x="8000" y="7969"/>
                    <a:pt x="10114" y="10408"/>
                    <a:pt x="10472" y="10798"/>
                  </a:cubicBezTo>
                  <a:cubicBezTo>
                    <a:pt x="11805" y="16652"/>
                    <a:pt x="15415" y="15708"/>
                    <a:pt x="16911" y="17985"/>
                  </a:cubicBezTo>
                  <a:cubicBezTo>
                    <a:pt x="17008" y="18115"/>
                    <a:pt x="17106" y="18245"/>
                    <a:pt x="17236" y="18375"/>
                  </a:cubicBezTo>
                  <a:cubicBezTo>
                    <a:pt x="17073" y="18359"/>
                    <a:pt x="16895" y="18351"/>
                    <a:pt x="16703" y="18351"/>
                  </a:cubicBezTo>
                  <a:cubicBezTo>
                    <a:pt x="16512" y="18351"/>
                    <a:pt x="16309" y="18359"/>
                    <a:pt x="16098" y="18375"/>
                  </a:cubicBezTo>
                  <a:cubicBezTo>
                    <a:pt x="15998" y="18381"/>
                    <a:pt x="15901" y="18383"/>
                    <a:pt x="15806" y="18383"/>
                  </a:cubicBezTo>
                  <a:cubicBezTo>
                    <a:pt x="14002" y="18383"/>
                    <a:pt x="13112" y="17439"/>
                    <a:pt x="12669" y="17439"/>
                  </a:cubicBezTo>
                  <a:cubicBezTo>
                    <a:pt x="12582" y="17439"/>
                    <a:pt x="12512" y="17475"/>
                    <a:pt x="12456" y="17562"/>
                  </a:cubicBezTo>
                  <a:cubicBezTo>
                    <a:pt x="12279" y="18473"/>
                    <a:pt x="15234" y="19012"/>
                    <a:pt x="15975" y="19012"/>
                  </a:cubicBezTo>
                  <a:cubicBezTo>
                    <a:pt x="16054" y="19012"/>
                    <a:pt x="16108" y="19006"/>
                    <a:pt x="16130" y="18993"/>
                  </a:cubicBezTo>
                  <a:cubicBezTo>
                    <a:pt x="16337" y="18979"/>
                    <a:pt x="16531" y="18972"/>
                    <a:pt x="16714" y="18972"/>
                  </a:cubicBezTo>
                  <a:cubicBezTo>
                    <a:pt x="17363" y="18972"/>
                    <a:pt x="17863" y="19054"/>
                    <a:pt x="18244" y="19156"/>
                  </a:cubicBezTo>
                  <a:lnTo>
                    <a:pt x="18277" y="19156"/>
                  </a:lnTo>
                  <a:cubicBezTo>
                    <a:pt x="18667" y="19286"/>
                    <a:pt x="18927" y="19448"/>
                    <a:pt x="19155" y="19578"/>
                  </a:cubicBezTo>
                  <a:cubicBezTo>
                    <a:pt x="19252" y="19611"/>
                    <a:pt x="19317" y="19676"/>
                    <a:pt x="19382" y="19708"/>
                  </a:cubicBezTo>
                  <a:cubicBezTo>
                    <a:pt x="19408" y="19708"/>
                    <a:pt x="19476" y="19750"/>
                    <a:pt x="19619" y="19750"/>
                  </a:cubicBezTo>
                  <a:cubicBezTo>
                    <a:pt x="19654" y="19750"/>
                    <a:pt x="19694" y="19747"/>
                    <a:pt x="19740" y="19741"/>
                  </a:cubicBezTo>
                  <a:cubicBezTo>
                    <a:pt x="19870" y="19676"/>
                    <a:pt x="19968" y="19611"/>
                    <a:pt x="20033" y="19481"/>
                  </a:cubicBezTo>
                  <a:lnTo>
                    <a:pt x="20553" y="18473"/>
                  </a:lnTo>
                  <a:cubicBezTo>
                    <a:pt x="20618" y="18375"/>
                    <a:pt x="20618" y="18245"/>
                    <a:pt x="20586" y="18115"/>
                  </a:cubicBezTo>
                  <a:cubicBezTo>
                    <a:pt x="20553" y="17985"/>
                    <a:pt x="20455" y="17887"/>
                    <a:pt x="20325" y="17822"/>
                  </a:cubicBezTo>
                  <a:cubicBezTo>
                    <a:pt x="19935" y="17660"/>
                    <a:pt x="18960" y="17172"/>
                    <a:pt x="18537" y="16359"/>
                  </a:cubicBezTo>
                  <a:cubicBezTo>
                    <a:pt x="18374" y="16099"/>
                    <a:pt x="18309" y="15904"/>
                    <a:pt x="18244" y="15741"/>
                  </a:cubicBezTo>
                  <a:cubicBezTo>
                    <a:pt x="18049" y="15188"/>
                    <a:pt x="17919" y="14993"/>
                    <a:pt x="16488" y="13822"/>
                  </a:cubicBezTo>
                  <a:cubicBezTo>
                    <a:pt x="14634" y="12261"/>
                    <a:pt x="13724" y="9920"/>
                    <a:pt x="13756" y="9172"/>
                  </a:cubicBezTo>
                  <a:cubicBezTo>
                    <a:pt x="13756" y="9042"/>
                    <a:pt x="13756" y="8944"/>
                    <a:pt x="13756" y="8814"/>
                  </a:cubicBezTo>
                  <a:cubicBezTo>
                    <a:pt x="13788" y="7596"/>
                    <a:pt x="13915" y="6505"/>
                    <a:pt x="14978" y="6505"/>
                  </a:cubicBezTo>
                  <a:cubicBezTo>
                    <a:pt x="14993" y="6505"/>
                    <a:pt x="15009" y="6505"/>
                    <a:pt x="15025" y="6505"/>
                  </a:cubicBezTo>
                  <a:cubicBezTo>
                    <a:pt x="15968" y="6505"/>
                    <a:pt x="16423" y="7644"/>
                    <a:pt x="16878" y="8749"/>
                  </a:cubicBezTo>
                  <a:cubicBezTo>
                    <a:pt x="17269" y="9692"/>
                    <a:pt x="17756" y="10863"/>
                    <a:pt x="18732" y="10863"/>
                  </a:cubicBezTo>
                  <a:cubicBezTo>
                    <a:pt x="19187" y="10798"/>
                    <a:pt x="19415" y="10440"/>
                    <a:pt x="19447" y="10375"/>
                  </a:cubicBezTo>
                  <a:cubicBezTo>
                    <a:pt x="19447" y="10375"/>
                    <a:pt x="19480" y="10343"/>
                    <a:pt x="19480" y="10310"/>
                  </a:cubicBezTo>
                  <a:cubicBezTo>
                    <a:pt x="19512" y="10245"/>
                    <a:pt x="19675" y="9562"/>
                    <a:pt x="18764" y="8879"/>
                  </a:cubicBezTo>
                  <a:cubicBezTo>
                    <a:pt x="18667" y="8814"/>
                    <a:pt x="18472" y="8359"/>
                    <a:pt x="18342" y="8034"/>
                  </a:cubicBezTo>
                  <a:cubicBezTo>
                    <a:pt x="18277" y="7904"/>
                    <a:pt x="18244" y="7741"/>
                    <a:pt x="18147" y="7611"/>
                  </a:cubicBezTo>
                  <a:cubicBezTo>
                    <a:pt x="18098" y="7490"/>
                    <a:pt x="17996" y="7424"/>
                    <a:pt x="17881" y="7424"/>
                  </a:cubicBezTo>
                  <a:cubicBezTo>
                    <a:pt x="17840" y="7424"/>
                    <a:pt x="17798" y="7432"/>
                    <a:pt x="17756" y="7448"/>
                  </a:cubicBezTo>
                  <a:cubicBezTo>
                    <a:pt x="17626" y="7514"/>
                    <a:pt x="17529" y="7676"/>
                    <a:pt x="17594" y="7839"/>
                  </a:cubicBezTo>
                  <a:cubicBezTo>
                    <a:pt x="17659" y="7969"/>
                    <a:pt x="17724" y="8131"/>
                    <a:pt x="17789" y="8261"/>
                  </a:cubicBezTo>
                  <a:cubicBezTo>
                    <a:pt x="18016" y="8814"/>
                    <a:pt x="18179" y="9205"/>
                    <a:pt x="18374" y="9367"/>
                  </a:cubicBezTo>
                  <a:cubicBezTo>
                    <a:pt x="18862" y="9725"/>
                    <a:pt x="18895" y="10018"/>
                    <a:pt x="18895" y="10115"/>
                  </a:cubicBezTo>
                  <a:cubicBezTo>
                    <a:pt x="18862" y="10180"/>
                    <a:pt x="18764" y="10245"/>
                    <a:pt x="18667" y="10245"/>
                  </a:cubicBezTo>
                  <a:cubicBezTo>
                    <a:pt x="18537" y="10245"/>
                    <a:pt x="18342" y="10148"/>
                    <a:pt x="18179" y="9952"/>
                  </a:cubicBezTo>
                  <a:cubicBezTo>
                    <a:pt x="17886" y="9627"/>
                    <a:pt x="17659" y="9107"/>
                    <a:pt x="17431" y="8522"/>
                  </a:cubicBezTo>
                  <a:cubicBezTo>
                    <a:pt x="16943" y="7286"/>
                    <a:pt x="16358" y="5920"/>
                    <a:pt x="15057" y="5888"/>
                  </a:cubicBezTo>
                  <a:cubicBezTo>
                    <a:pt x="15041" y="5887"/>
                    <a:pt x="15026" y="5887"/>
                    <a:pt x="15010" y="5887"/>
                  </a:cubicBezTo>
                  <a:cubicBezTo>
                    <a:pt x="13267" y="5887"/>
                    <a:pt x="13171" y="7686"/>
                    <a:pt x="13139" y="8782"/>
                  </a:cubicBezTo>
                  <a:cubicBezTo>
                    <a:pt x="13139" y="8912"/>
                    <a:pt x="13139" y="9009"/>
                    <a:pt x="13139" y="9139"/>
                  </a:cubicBezTo>
                  <a:cubicBezTo>
                    <a:pt x="13529" y="13139"/>
                    <a:pt x="17594" y="14993"/>
                    <a:pt x="17691" y="15969"/>
                  </a:cubicBezTo>
                  <a:cubicBezTo>
                    <a:pt x="17756" y="16131"/>
                    <a:pt x="17821" y="16326"/>
                    <a:pt x="17984" y="16652"/>
                  </a:cubicBezTo>
                  <a:cubicBezTo>
                    <a:pt x="18472" y="17562"/>
                    <a:pt x="19447" y="18082"/>
                    <a:pt x="19968" y="18310"/>
                  </a:cubicBezTo>
                  <a:lnTo>
                    <a:pt x="19545" y="19123"/>
                  </a:lnTo>
                  <a:cubicBezTo>
                    <a:pt x="19545" y="19090"/>
                    <a:pt x="19512" y="19090"/>
                    <a:pt x="19480" y="19058"/>
                  </a:cubicBezTo>
                  <a:cubicBezTo>
                    <a:pt x="19220" y="18928"/>
                    <a:pt x="18927" y="18733"/>
                    <a:pt x="18472" y="18603"/>
                  </a:cubicBezTo>
                  <a:cubicBezTo>
                    <a:pt x="17854" y="18245"/>
                    <a:pt x="17659" y="17952"/>
                    <a:pt x="17399" y="17627"/>
                  </a:cubicBezTo>
                  <a:cubicBezTo>
                    <a:pt x="17041" y="17107"/>
                    <a:pt x="16586" y="16521"/>
                    <a:pt x="14569" y="15611"/>
                  </a:cubicBezTo>
                  <a:cubicBezTo>
                    <a:pt x="12293" y="14603"/>
                    <a:pt x="11252" y="12034"/>
                    <a:pt x="11057" y="10668"/>
                  </a:cubicBezTo>
                  <a:cubicBezTo>
                    <a:pt x="10992" y="8944"/>
                    <a:pt x="11448" y="7514"/>
                    <a:pt x="12358" y="6570"/>
                  </a:cubicBezTo>
                  <a:cubicBezTo>
                    <a:pt x="13073" y="5822"/>
                    <a:pt x="14049" y="5400"/>
                    <a:pt x="15090" y="5367"/>
                  </a:cubicBezTo>
                  <a:cubicBezTo>
                    <a:pt x="15116" y="5366"/>
                    <a:pt x="15142" y="5366"/>
                    <a:pt x="15167" y="5366"/>
                  </a:cubicBezTo>
                  <a:cubicBezTo>
                    <a:pt x="15911" y="5366"/>
                    <a:pt x="16506" y="5821"/>
                    <a:pt x="17041" y="6733"/>
                  </a:cubicBezTo>
                  <a:cubicBezTo>
                    <a:pt x="17106" y="6820"/>
                    <a:pt x="17214" y="6863"/>
                    <a:pt x="17318" y="6863"/>
                  </a:cubicBezTo>
                  <a:cubicBezTo>
                    <a:pt x="17370" y="6863"/>
                    <a:pt x="17420" y="6852"/>
                    <a:pt x="17464" y="6831"/>
                  </a:cubicBezTo>
                  <a:cubicBezTo>
                    <a:pt x="17626" y="6733"/>
                    <a:pt x="17659" y="6538"/>
                    <a:pt x="17561" y="6408"/>
                  </a:cubicBezTo>
                  <a:cubicBezTo>
                    <a:pt x="16898" y="5303"/>
                    <a:pt x="16113" y="4780"/>
                    <a:pt x="15175" y="4780"/>
                  </a:cubicBezTo>
                  <a:cubicBezTo>
                    <a:pt x="15147" y="4780"/>
                    <a:pt x="15118" y="4781"/>
                    <a:pt x="15090" y="4782"/>
                  </a:cubicBezTo>
                  <a:cubicBezTo>
                    <a:pt x="13984" y="4814"/>
                    <a:pt x="12943" y="5205"/>
                    <a:pt x="12163" y="5920"/>
                  </a:cubicBezTo>
                  <a:cubicBezTo>
                    <a:pt x="12163" y="5562"/>
                    <a:pt x="12163" y="5205"/>
                    <a:pt x="12163" y="4847"/>
                  </a:cubicBezTo>
                  <a:cubicBezTo>
                    <a:pt x="12228" y="2180"/>
                    <a:pt x="11740" y="262"/>
                    <a:pt x="9789" y="1"/>
                  </a:cubicBezTo>
                  <a:cubicBezTo>
                    <a:pt x="9770" y="1"/>
                    <a:pt x="9751" y="1"/>
                    <a:pt x="9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9" name="Google Shape;1069;p27"/>
          <p:cNvGrpSpPr/>
          <p:nvPr/>
        </p:nvGrpSpPr>
        <p:grpSpPr>
          <a:xfrm>
            <a:off x="5057578" y="1572908"/>
            <a:ext cx="548654" cy="548657"/>
            <a:chOff x="2260536" y="5147912"/>
            <a:chExt cx="727561" cy="728338"/>
          </a:xfrm>
        </p:grpSpPr>
        <p:sp>
          <p:nvSpPr>
            <p:cNvPr id="1070" name="Google Shape;1070;p27"/>
            <p:cNvSpPr/>
            <p:nvPr/>
          </p:nvSpPr>
          <p:spPr>
            <a:xfrm>
              <a:off x="2585796" y="5205026"/>
              <a:ext cx="75880" cy="77047"/>
            </a:xfrm>
            <a:custGeom>
              <a:rect b="b" l="l" r="r" t="t"/>
              <a:pathLst>
                <a:path extrusionOk="0" h="2180" w="2147">
                  <a:moveTo>
                    <a:pt x="1073" y="0"/>
                  </a:moveTo>
                  <a:cubicBezTo>
                    <a:pt x="488" y="0"/>
                    <a:pt x="0" y="488"/>
                    <a:pt x="0" y="1106"/>
                  </a:cubicBezTo>
                  <a:cubicBezTo>
                    <a:pt x="0" y="1691"/>
                    <a:pt x="488" y="2179"/>
                    <a:pt x="1073" y="2179"/>
                  </a:cubicBezTo>
                  <a:cubicBezTo>
                    <a:pt x="1691" y="2179"/>
                    <a:pt x="2147" y="1691"/>
                    <a:pt x="2147" y="1106"/>
                  </a:cubicBezTo>
                  <a:cubicBezTo>
                    <a:pt x="2147" y="488"/>
                    <a:pt x="1691" y="0"/>
                    <a:pt x="10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7"/>
            <p:cNvSpPr/>
            <p:nvPr/>
          </p:nvSpPr>
          <p:spPr>
            <a:xfrm>
              <a:off x="2585796" y="5210752"/>
              <a:ext cx="75880" cy="71321"/>
            </a:xfrm>
            <a:custGeom>
              <a:rect b="b" l="l" r="r" t="t"/>
              <a:pathLst>
                <a:path extrusionOk="0" h="2018" w="2147">
                  <a:moveTo>
                    <a:pt x="521" y="1"/>
                  </a:moveTo>
                  <a:cubicBezTo>
                    <a:pt x="228" y="196"/>
                    <a:pt x="0" y="554"/>
                    <a:pt x="0" y="944"/>
                  </a:cubicBezTo>
                  <a:cubicBezTo>
                    <a:pt x="0" y="1529"/>
                    <a:pt x="488" y="2017"/>
                    <a:pt x="1073" y="2017"/>
                  </a:cubicBezTo>
                  <a:cubicBezTo>
                    <a:pt x="1691" y="2017"/>
                    <a:pt x="2147" y="1529"/>
                    <a:pt x="2147" y="944"/>
                  </a:cubicBezTo>
                  <a:cubicBezTo>
                    <a:pt x="2147" y="911"/>
                    <a:pt x="2147" y="911"/>
                    <a:pt x="2147" y="879"/>
                  </a:cubicBezTo>
                  <a:cubicBezTo>
                    <a:pt x="1984" y="977"/>
                    <a:pt x="1789" y="1042"/>
                    <a:pt x="1594" y="1042"/>
                  </a:cubicBezTo>
                  <a:cubicBezTo>
                    <a:pt x="1008" y="1042"/>
                    <a:pt x="553" y="586"/>
                    <a:pt x="52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7"/>
            <p:cNvSpPr/>
            <p:nvPr/>
          </p:nvSpPr>
          <p:spPr>
            <a:xfrm>
              <a:off x="2681187" y="5305011"/>
              <a:ext cx="188517" cy="188517"/>
            </a:xfrm>
            <a:custGeom>
              <a:rect b="b" l="l" r="r" t="t"/>
              <a:pathLst>
                <a:path extrusionOk="0" h="5334" w="5334">
                  <a:moveTo>
                    <a:pt x="2667" y="1"/>
                  </a:moveTo>
                  <a:cubicBezTo>
                    <a:pt x="1171" y="1"/>
                    <a:pt x="0" y="1204"/>
                    <a:pt x="0" y="2667"/>
                  </a:cubicBezTo>
                  <a:cubicBezTo>
                    <a:pt x="0" y="4163"/>
                    <a:pt x="1171" y="5334"/>
                    <a:pt x="2667" y="5334"/>
                  </a:cubicBezTo>
                  <a:cubicBezTo>
                    <a:pt x="4130" y="5334"/>
                    <a:pt x="5334" y="4163"/>
                    <a:pt x="5334" y="2667"/>
                  </a:cubicBezTo>
                  <a:cubicBezTo>
                    <a:pt x="5334" y="1204"/>
                    <a:pt x="4130" y="1"/>
                    <a:pt x="26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7"/>
            <p:cNvSpPr/>
            <p:nvPr/>
          </p:nvSpPr>
          <p:spPr>
            <a:xfrm>
              <a:off x="2681187" y="5310772"/>
              <a:ext cx="188517" cy="182756"/>
            </a:xfrm>
            <a:custGeom>
              <a:rect b="b" l="l" r="r" t="t"/>
              <a:pathLst>
                <a:path extrusionOk="0" h="5171" w="5334">
                  <a:moveTo>
                    <a:pt x="1789" y="0"/>
                  </a:moveTo>
                  <a:cubicBezTo>
                    <a:pt x="748" y="325"/>
                    <a:pt x="0" y="1333"/>
                    <a:pt x="0" y="2504"/>
                  </a:cubicBezTo>
                  <a:cubicBezTo>
                    <a:pt x="0" y="4000"/>
                    <a:pt x="1171" y="5171"/>
                    <a:pt x="2667" y="5171"/>
                  </a:cubicBezTo>
                  <a:cubicBezTo>
                    <a:pt x="4130" y="5171"/>
                    <a:pt x="5334" y="4000"/>
                    <a:pt x="5334" y="2504"/>
                  </a:cubicBezTo>
                  <a:cubicBezTo>
                    <a:pt x="5334" y="2439"/>
                    <a:pt x="5334" y="2374"/>
                    <a:pt x="5301" y="2309"/>
                  </a:cubicBezTo>
                  <a:cubicBezTo>
                    <a:pt x="5145" y="2368"/>
                    <a:pt x="4977" y="2379"/>
                    <a:pt x="4805" y="2379"/>
                  </a:cubicBezTo>
                  <a:cubicBezTo>
                    <a:pt x="4690" y="2379"/>
                    <a:pt x="4573" y="2374"/>
                    <a:pt x="4456" y="2374"/>
                  </a:cubicBezTo>
                  <a:cubicBezTo>
                    <a:pt x="3025" y="2374"/>
                    <a:pt x="1919" y="1366"/>
                    <a:pt x="1789"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7"/>
            <p:cNvSpPr/>
            <p:nvPr/>
          </p:nvSpPr>
          <p:spPr>
            <a:xfrm>
              <a:off x="2378899" y="5305011"/>
              <a:ext cx="188517" cy="188517"/>
            </a:xfrm>
            <a:custGeom>
              <a:rect b="b" l="l" r="r" t="t"/>
              <a:pathLst>
                <a:path extrusionOk="0" h="5334" w="5334">
                  <a:moveTo>
                    <a:pt x="2667" y="1"/>
                  </a:moveTo>
                  <a:cubicBezTo>
                    <a:pt x="1171" y="1"/>
                    <a:pt x="1" y="1204"/>
                    <a:pt x="1" y="2667"/>
                  </a:cubicBezTo>
                  <a:cubicBezTo>
                    <a:pt x="1" y="4163"/>
                    <a:pt x="1171" y="5334"/>
                    <a:pt x="2667" y="5334"/>
                  </a:cubicBezTo>
                  <a:cubicBezTo>
                    <a:pt x="4131" y="5334"/>
                    <a:pt x="5334" y="4163"/>
                    <a:pt x="5334" y="2667"/>
                  </a:cubicBezTo>
                  <a:cubicBezTo>
                    <a:pt x="5334" y="1204"/>
                    <a:pt x="4131" y="1"/>
                    <a:pt x="26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7"/>
            <p:cNvSpPr/>
            <p:nvPr/>
          </p:nvSpPr>
          <p:spPr>
            <a:xfrm>
              <a:off x="2378899" y="5319961"/>
              <a:ext cx="188517" cy="173567"/>
            </a:xfrm>
            <a:custGeom>
              <a:rect b="b" l="l" r="r" t="t"/>
              <a:pathLst>
                <a:path extrusionOk="0" h="4911" w="5334">
                  <a:moveTo>
                    <a:pt x="1269" y="0"/>
                  </a:moveTo>
                  <a:cubicBezTo>
                    <a:pt x="489" y="456"/>
                    <a:pt x="1" y="1301"/>
                    <a:pt x="1" y="2244"/>
                  </a:cubicBezTo>
                  <a:cubicBezTo>
                    <a:pt x="1" y="3740"/>
                    <a:pt x="1171" y="4911"/>
                    <a:pt x="2667" y="4911"/>
                  </a:cubicBezTo>
                  <a:cubicBezTo>
                    <a:pt x="4131" y="4911"/>
                    <a:pt x="5334" y="3740"/>
                    <a:pt x="5334" y="2244"/>
                  </a:cubicBezTo>
                  <a:cubicBezTo>
                    <a:pt x="5334" y="2082"/>
                    <a:pt x="5301" y="1886"/>
                    <a:pt x="5269" y="1724"/>
                  </a:cubicBezTo>
                  <a:cubicBezTo>
                    <a:pt x="4879" y="1951"/>
                    <a:pt x="4391" y="2114"/>
                    <a:pt x="3871" y="2114"/>
                  </a:cubicBezTo>
                  <a:cubicBezTo>
                    <a:pt x="2570" y="2114"/>
                    <a:pt x="1497" y="1204"/>
                    <a:pt x="1269"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7"/>
            <p:cNvSpPr/>
            <p:nvPr/>
          </p:nvSpPr>
          <p:spPr>
            <a:xfrm>
              <a:off x="2517973" y="5260196"/>
              <a:ext cx="211525" cy="212656"/>
            </a:xfrm>
            <a:custGeom>
              <a:rect b="b" l="l" r="r" t="t"/>
              <a:pathLst>
                <a:path extrusionOk="0" h="6017" w="5985">
                  <a:moveTo>
                    <a:pt x="2992" y="0"/>
                  </a:moveTo>
                  <a:cubicBezTo>
                    <a:pt x="1334" y="0"/>
                    <a:pt x="1" y="1334"/>
                    <a:pt x="1" y="2992"/>
                  </a:cubicBezTo>
                  <a:cubicBezTo>
                    <a:pt x="1" y="4651"/>
                    <a:pt x="1334" y="6016"/>
                    <a:pt x="2992" y="6016"/>
                  </a:cubicBezTo>
                  <a:cubicBezTo>
                    <a:pt x="4651" y="6016"/>
                    <a:pt x="5984" y="4651"/>
                    <a:pt x="5984" y="2992"/>
                  </a:cubicBezTo>
                  <a:cubicBezTo>
                    <a:pt x="5984" y="1334"/>
                    <a:pt x="4651" y="0"/>
                    <a:pt x="29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7"/>
            <p:cNvSpPr/>
            <p:nvPr/>
          </p:nvSpPr>
          <p:spPr>
            <a:xfrm>
              <a:off x="2517973" y="5280872"/>
              <a:ext cx="211525" cy="190814"/>
            </a:xfrm>
            <a:custGeom>
              <a:rect b="b" l="l" r="r" t="t"/>
              <a:pathLst>
                <a:path extrusionOk="0" h="5399" w="5985">
                  <a:moveTo>
                    <a:pt x="1204" y="1"/>
                  </a:moveTo>
                  <a:cubicBezTo>
                    <a:pt x="488" y="553"/>
                    <a:pt x="1" y="1432"/>
                    <a:pt x="1" y="2407"/>
                  </a:cubicBezTo>
                  <a:cubicBezTo>
                    <a:pt x="1" y="4066"/>
                    <a:pt x="1334" y="5399"/>
                    <a:pt x="2992" y="5399"/>
                  </a:cubicBezTo>
                  <a:cubicBezTo>
                    <a:pt x="4586" y="5399"/>
                    <a:pt x="5887" y="4163"/>
                    <a:pt x="5984" y="2602"/>
                  </a:cubicBezTo>
                  <a:lnTo>
                    <a:pt x="5984" y="2602"/>
                  </a:lnTo>
                  <a:cubicBezTo>
                    <a:pt x="5496" y="2992"/>
                    <a:pt x="4879" y="3188"/>
                    <a:pt x="4196" y="3188"/>
                  </a:cubicBezTo>
                  <a:cubicBezTo>
                    <a:pt x="2537" y="3188"/>
                    <a:pt x="1204" y="1854"/>
                    <a:pt x="1204" y="196"/>
                  </a:cubicBezTo>
                  <a:cubicBezTo>
                    <a:pt x="1204" y="131"/>
                    <a:pt x="1204" y="66"/>
                    <a:pt x="1204"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7"/>
            <p:cNvSpPr/>
            <p:nvPr/>
          </p:nvSpPr>
          <p:spPr>
            <a:xfrm>
              <a:off x="2270856" y="5411888"/>
              <a:ext cx="706885" cy="450582"/>
            </a:xfrm>
            <a:custGeom>
              <a:rect b="b" l="l" r="r" t="t"/>
              <a:pathLst>
                <a:path extrusionOk="0" h="12749" w="20001">
                  <a:moveTo>
                    <a:pt x="1594" y="1"/>
                  </a:moveTo>
                  <a:cubicBezTo>
                    <a:pt x="716" y="1"/>
                    <a:pt x="1" y="716"/>
                    <a:pt x="1" y="1594"/>
                  </a:cubicBezTo>
                  <a:lnTo>
                    <a:pt x="294" y="12326"/>
                  </a:lnTo>
                  <a:cubicBezTo>
                    <a:pt x="294" y="12553"/>
                    <a:pt x="456" y="12749"/>
                    <a:pt x="684" y="12749"/>
                  </a:cubicBezTo>
                  <a:lnTo>
                    <a:pt x="19448" y="12749"/>
                  </a:lnTo>
                  <a:cubicBezTo>
                    <a:pt x="19675" y="12749"/>
                    <a:pt x="19870" y="12553"/>
                    <a:pt x="19870" y="12326"/>
                  </a:cubicBezTo>
                  <a:lnTo>
                    <a:pt x="20001" y="12163"/>
                  </a:lnTo>
                  <a:lnTo>
                    <a:pt x="20001" y="10732"/>
                  </a:lnTo>
                  <a:lnTo>
                    <a:pt x="19578" y="9236"/>
                  </a:lnTo>
                  <a:lnTo>
                    <a:pt x="20001" y="8163"/>
                  </a:lnTo>
                  <a:lnTo>
                    <a:pt x="20001" y="1594"/>
                  </a:lnTo>
                  <a:cubicBezTo>
                    <a:pt x="20001" y="716"/>
                    <a:pt x="19253" y="1"/>
                    <a:pt x="183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7"/>
            <p:cNvSpPr/>
            <p:nvPr/>
          </p:nvSpPr>
          <p:spPr>
            <a:xfrm>
              <a:off x="2270856" y="5411888"/>
              <a:ext cx="705719" cy="458640"/>
            </a:xfrm>
            <a:custGeom>
              <a:rect b="b" l="l" r="r" t="t"/>
              <a:pathLst>
                <a:path extrusionOk="0" h="12977" w="19968">
                  <a:moveTo>
                    <a:pt x="1594" y="1"/>
                  </a:moveTo>
                  <a:cubicBezTo>
                    <a:pt x="716" y="1"/>
                    <a:pt x="1" y="716"/>
                    <a:pt x="1" y="1594"/>
                  </a:cubicBezTo>
                  <a:lnTo>
                    <a:pt x="1" y="8163"/>
                  </a:lnTo>
                  <a:lnTo>
                    <a:pt x="424" y="9562"/>
                  </a:lnTo>
                  <a:lnTo>
                    <a:pt x="1" y="10732"/>
                  </a:lnTo>
                  <a:lnTo>
                    <a:pt x="1" y="12586"/>
                  </a:lnTo>
                  <a:cubicBezTo>
                    <a:pt x="1" y="12814"/>
                    <a:pt x="164" y="12976"/>
                    <a:pt x="391" y="12976"/>
                  </a:cubicBezTo>
                  <a:lnTo>
                    <a:pt x="19578" y="12976"/>
                  </a:lnTo>
                  <a:cubicBezTo>
                    <a:pt x="19805" y="12976"/>
                    <a:pt x="19968" y="12814"/>
                    <a:pt x="19968" y="12586"/>
                  </a:cubicBezTo>
                  <a:lnTo>
                    <a:pt x="19968" y="12163"/>
                  </a:lnTo>
                  <a:lnTo>
                    <a:pt x="1042" y="12163"/>
                  </a:lnTo>
                  <a:cubicBezTo>
                    <a:pt x="944" y="12163"/>
                    <a:pt x="879" y="12098"/>
                    <a:pt x="879" y="12001"/>
                  </a:cubicBezTo>
                  <a:lnTo>
                    <a:pt x="879" y="1594"/>
                  </a:lnTo>
                  <a:cubicBezTo>
                    <a:pt x="879" y="716"/>
                    <a:pt x="1594" y="1"/>
                    <a:pt x="2505"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7"/>
            <p:cNvSpPr/>
            <p:nvPr/>
          </p:nvSpPr>
          <p:spPr>
            <a:xfrm>
              <a:off x="2270856" y="5411888"/>
              <a:ext cx="706885" cy="235664"/>
            </a:xfrm>
            <a:custGeom>
              <a:rect b="b" l="l" r="r" t="t"/>
              <a:pathLst>
                <a:path extrusionOk="0" h="6668" w="20001">
                  <a:moveTo>
                    <a:pt x="1594" y="1"/>
                  </a:moveTo>
                  <a:cubicBezTo>
                    <a:pt x="716" y="1"/>
                    <a:pt x="1" y="716"/>
                    <a:pt x="1" y="1594"/>
                  </a:cubicBezTo>
                  <a:lnTo>
                    <a:pt x="1" y="2440"/>
                  </a:lnTo>
                  <a:lnTo>
                    <a:pt x="1562" y="2440"/>
                  </a:lnTo>
                  <a:cubicBezTo>
                    <a:pt x="2245" y="2440"/>
                    <a:pt x="2765" y="2993"/>
                    <a:pt x="2765" y="3676"/>
                  </a:cubicBezTo>
                  <a:lnTo>
                    <a:pt x="2765" y="5399"/>
                  </a:lnTo>
                  <a:cubicBezTo>
                    <a:pt x="2765" y="5757"/>
                    <a:pt x="2928" y="6082"/>
                    <a:pt x="3155" y="6310"/>
                  </a:cubicBezTo>
                  <a:cubicBezTo>
                    <a:pt x="3383" y="6537"/>
                    <a:pt x="3676" y="6667"/>
                    <a:pt x="4033" y="6667"/>
                  </a:cubicBezTo>
                  <a:cubicBezTo>
                    <a:pt x="4749" y="6667"/>
                    <a:pt x="5302" y="6115"/>
                    <a:pt x="5302" y="5399"/>
                  </a:cubicBezTo>
                  <a:lnTo>
                    <a:pt x="5302" y="3643"/>
                  </a:lnTo>
                  <a:cubicBezTo>
                    <a:pt x="5302" y="2993"/>
                    <a:pt x="5854" y="2440"/>
                    <a:pt x="6505" y="2440"/>
                  </a:cubicBezTo>
                  <a:lnTo>
                    <a:pt x="6635" y="2440"/>
                  </a:lnTo>
                  <a:cubicBezTo>
                    <a:pt x="7318" y="2440"/>
                    <a:pt x="7838" y="2993"/>
                    <a:pt x="7838" y="3643"/>
                  </a:cubicBezTo>
                  <a:lnTo>
                    <a:pt x="7838" y="4326"/>
                  </a:lnTo>
                  <a:cubicBezTo>
                    <a:pt x="7838" y="4684"/>
                    <a:pt x="8001" y="4976"/>
                    <a:pt x="8228" y="5204"/>
                  </a:cubicBezTo>
                  <a:cubicBezTo>
                    <a:pt x="8456" y="5432"/>
                    <a:pt x="8749" y="5594"/>
                    <a:pt x="9106" y="5594"/>
                  </a:cubicBezTo>
                  <a:cubicBezTo>
                    <a:pt x="9822" y="5594"/>
                    <a:pt x="10375" y="5009"/>
                    <a:pt x="10375" y="4326"/>
                  </a:cubicBezTo>
                  <a:lnTo>
                    <a:pt x="10375" y="3643"/>
                  </a:lnTo>
                  <a:cubicBezTo>
                    <a:pt x="10375" y="2993"/>
                    <a:pt x="10928" y="2440"/>
                    <a:pt x="11578" y="2440"/>
                  </a:cubicBezTo>
                  <a:lnTo>
                    <a:pt x="20001" y="2440"/>
                  </a:lnTo>
                  <a:lnTo>
                    <a:pt x="20001" y="1594"/>
                  </a:lnTo>
                  <a:cubicBezTo>
                    <a:pt x="20001" y="716"/>
                    <a:pt x="19253" y="1"/>
                    <a:pt x="18375"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7"/>
            <p:cNvSpPr/>
            <p:nvPr/>
          </p:nvSpPr>
          <p:spPr>
            <a:xfrm>
              <a:off x="2270856" y="5411888"/>
              <a:ext cx="88533" cy="86236"/>
            </a:xfrm>
            <a:custGeom>
              <a:rect b="b" l="l" r="r" t="t"/>
              <a:pathLst>
                <a:path extrusionOk="0" h="2440" w="2505">
                  <a:moveTo>
                    <a:pt x="1594" y="1"/>
                  </a:moveTo>
                  <a:cubicBezTo>
                    <a:pt x="716" y="1"/>
                    <a:pt x="1" y="716"/>
                    <a:pt x="1" y="1594"/>
                  </a:cubicBezTo>
                  <a:lnTo>
                    <a:pt x="1" y="2440"/>
                  </a:lnTo>
                  <a:lnTo>
                    <a:pt x="879" y="2440"/>
                  </a:lnTo>
                  <a:lnTo>
                    <a:pt x="879" y="1594"/>
                  </a:lnTo>
                  <a:cubicBezTo>
                    <a:pt x="879" y="716"/>
                    <a:pt x="1594" y="1"/>
                    <a:pt x="2505"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7"/>
            <p:cNvSpPr/>
            <p:nvPr/>
          </p:nvSpPr>
          <p:spPr>
            <a:xfrm>
              <a:off x="2505321" y="5498089"/>
              <a:ext cx="32232" cy="6927"/>
            </a:xfrm>
            <a:custGeom>
              <a:rect b="b" l="l" r="r" t="t"/>
              <a:pathLst>
                <a:path extrusionOk="0" h="196" w="912">
                  <a:moveTo>
                    <a:pt x="1" y="1"/>
                  </a:moveTo>
                  <a:cubicBezTo>
                    <a:pt x="229" y="1"/>
                    <a:pt x="456" y="66"/>
                    <a:pt x="651" y="196"/>
                  </a:cubicBezTo>
                  <a:lnTo>
                    <a:pt x="911" y="1"/>
                  </a:lnTo>
                  <a:close/>
                </a:path>
              </a:pathLst>
            </a:custGeom>
            <a:solidFill>
              <a:srgbClr val="9C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7"/>
            <p:cNvSpPr/>
            <p:nvPr/>
          </p:nvSpPr>
          <p:spPr>
            <a:xfrm>
              <a:off x="2326026" y="5498089"/>
              <a:ext cx="105780" cy="149463"/>
            </a:xfrm>
            <a:custGeom>
              <a:rect b="b" l="l" r="r" t="t"/>
              <a:pathLst>
                <a:path extrusionOk="0" h="4229" w="2993">
                  <a:moveTo>
                    <a:pt x="1" y="1"/>
                  </a:moveTo>
                  <a:cubicBezTo>
                    <a:pt x="684" y="1"/>
                    <a:pt x="1204" y="554"/>
                    <a:pt x="1204" y="1204"/>
                  </a:cubicBezTo>
                  <a:lnTo>
                    <a:pt x="1204" y="2960"/>
                  </a:lnTo>
                  <a:cubicBezTo>
                    <a:pt x="1204" y="3318"/>
                    <a:pt x="1367" y="3643"/>
                    <a:pt x="1594" y="3871"/>
                  </a:cubicBezTo>
                  <a:cubicBezTo>
                    <a:pt x="1822" y="4098"/>
                    <a:pt x="2115" y="4228"/>
                    <a:pt x="2472" y="4228"/>
                  </a:cubicBezTo>
                  <a:cubicBezTo>
                    <a:pt x="2667" y="4228"/>
                    <a:pt x="2830" y="4196"/>
                    <a:pt x="2993" y="4131"/>
                  </a:cubicBezTo>
                  <a:cubicBezTo>
                    <a:pt x="2863" y="4066"/>
                    <a:pt x="2733" y="3968"/>
                    <a:pt x="2635" y="3871"/>
                  </a:cubicBezTo>
                  <a:cubicBezTo>
                    <a:pt x="2407" y="3643"/>
                    <a:pt x="2245" y="3318"/>
                    <a:pt x="2245" y="2960"/>
                  </a:cubicBezTo>
                  <a:lnTo>
                    <a:pt x="2245" y="1204"/>
                  </a:lnTo>
                  <a:cubicBezTo>
                    <a:pt x="2245" y="554"/>
                    <a:pt x="1724" y="1"/>
                    <a:pt x="1042"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7"/>
            <p:cNvSpPr/>
            <p:nvPr/>
          </p:nvSpPr>
          <p:spPr>
            <a:xfrm>
              <a:off x="2521437" y="5498089"/>
              <a:ext cx="89664" cy="111541"/>
            </a:xfrm>
            <a:custGeom>
              <a:rect b="b" l="l" r="r" t="t"/>
              <a:pathLst>
                <a:path extrusionOk="0" h="3156" w="2537">
                  <a:moveTo>
                    <a:pt x="455" y="1"/>
                  </a:moveTo>
                  <a:cubicBezTo>
                    <a:pt x="293" y="1"/>
                    <a:pt x="163" y="33"/>
                    <a:pt x="0" y="98"/>
                  </a:cubicBezTo>
                  <a:cubicBezTo>
                    <a:pt x="455" y="294"/>
                    <a:pt x="748" y="716"/>
                    <a:pt x="748" y="1204"/>
                  </a:cubicBezTo>
                  <a:lnTo>
                    <a:pt x="748" y="1887"/>
                  </a:lnTo>
                  <a:cubicBezTo>
                    <a:pt x="748" y="2212"/>
                    <a:pt x="911" y="2537"/>
                    <a:pt x="1138" y="2765"/>
                  </a:cubicBezTo>
                  <a:cubicBezTo>
                    <a:pt x="1366" y="2993"/>
                    <a:pt x="1659" y="3155"/>
                    <a:pt x="2016" y="3155"/>
                  </a:cubicBezTo>
                  <a:cubicBezTo>
                    <a:pt x="2212" y="3155"/>
                    <a:pt x="2374" y="3090"/>
                    <a:pt x="2537" y="3025"/>
                  </a:cubicBezTo>
                  <a:cubicBezTo>
                    <a:pt x="2407" y="2960"/>
                    <a:pt x="2277" y="2895"/>
                    <a:pt x="2179" y="2765"/>
                  </a:cubicBezTo>
                  <a:cubicBezTo>
                    <a:pt x="1951" y="2537"/>
                    <a:pt x="1789" y="2212"/>
                    <a:pt x="1789" y="1887"/>
                  </a:cubicBezTo>
                  <a:lnTo>
                    <a:pt x="1789" y="1204"/>
                  </a:lnTo>
                  <a:cubicBezTo>
                    <a:pt x="1789" y="554"/>
                    <a:pt x="1268" y="1"/>
                    <a:pt x="58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7"/>
            <p:cNvSpPr/>
            <p:nvPr/>
          </p:nvSpPr>
          <p:spPr>
            <a:xfrm>
              <a:off x="2284675" y="5700391"/>
              <a:ext cx="691900" cy="90830"/>
            </a:xfrm>
            <a:custGeom>
              <a:rect b="b" l="l" r="r" t="t"/>
              <a:pathLst>
                <a:path extrusionOk="0" h="2570" w="19577">
                  <a:moveTo>
                    <a:pt x="0" y="0"/>
                  </a:moveTo>
                  <a:lnTo>
                    <a:pt x="0" y="2569"/>
                  </a:lnTo>
                  <a:lnTo>
                    <a:pt x="19577" y="2569"/>
                  </a:lnTo>
                  <a:lnTo>
                    <a:pt x="19577"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7"/>
            <p:cNvSpPr/>
            <p:nvPr/>
          </p:nvSpPr>
          <p:spPr>
            <a:xfrm>
              <a:off x="2268275" y="5692325"/>
              <a:ext cx="709200" cy="90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7"/>
            <p:cNvSpPr/>
            <p:nvPr/>
          </p:nvSpPr>
          <p:spPr>
            <a:xfrm>
              <a:off x="2270856" y="5700391"/>
              <a:ext cx="31066" cy="90830"/>
            </a:xfrm>
            <a:custGeom>
              <a:rect b="b" l="l" r="r" t="t"/>
              <a:pathLst>
                <a:path extrusionOk="0" h="2570" w="879">
                  <a:moveTo>
                    <a:pt x="1" y="0"/>
                  </a:moveTo>
                  <a:lnTo>
                    <a:pt x="1" y="2569"/>
                  </a:lnTo>
                  <a:lnTo>
                    <a:pt x="879" y="2569"/>
                  </a:lnTo>
                  <a:lnTo>
                    <a:pt x="879"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7"/>
            <p:cNvSpPr/>
            <p:nvPr/>
          </p:nvSpPr>
          <p:spPr>
            <a:xfrm>
              <a:off x="2505321" y="5498089"/>
              <a:ext cx="32232" cy="6927"/>
            </a:xfrm>
            <a:custGeom>
              <a:rect b="b" l="l" r="r" t="t"/>
              <a:pathLst>
                <a:path extrusionOk="0" h="196" w="912">
                  <a:moveTo>
                    <a:pt x="1" y="1"/>
                  </a:moveTo>
                  <a:cubicBezTo>
                    <a:pt x="229" y="1"/>
                    <a:pt x="456" y="66"/>
                    <a:pt x="651" y="196"/>
                  </a:cubicBezTo>
                  <a:lnTo>
                    <a:pt x="911" y="1"/>
                  </a:lnTo>
                  <a:close/>
                </a:path>
              </a:pathLst>
            </a:custGeom>
            <a:solidFill>
              <a:srgbClr val="8551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7"/>
            <p:cNvSpPr/>
            <p:nvPr/>
          </p:nvSpPr>
          <p:spPr>
            <a:xfrm>
              <a:off x="2260536" y="5147912"/>
              <a:ext cx="727561" cy="728338"/>
            </a:xfrm>
            <a:custGeom>
              <a:rect b="b" l="l" r="r" t="t"/>
              <a:pathLst>
                <a:path extrusionOk="0" h="20608" w="20586">
                  <a:moveTo>
                    <a:pt x="10276" y="1779"/>
                  </a:moveTo>
                  <a:cubicBezTo>
                    <a:pt x="10699" y="1779"/>
                    <a:pt x="11057" y="2137"/>
                    <a:pt x="11057" y="2559"/>
                  </a:cubicBezTo>
                  <a:cubicBezTo>
                    <a:pt x="11057" y="2657"/>
                    <a:pt x="11024" y="2722"/>
                    <a:pt x="10992" y="2820"/>
                  </a:cubicBezTo>
                  <a:cubicBezTo>
                    <a:pt x="10764" y="2755"/>
                    <a:pt x="10537" y="2722"/>
                    <a:pt x="10276" y="2722"/>
                  </a:cubicBezTo>
                  <a:cubicBezTo>
                    <a:pt x="10016" y="2722"/>
                    <a:pt x="9789" y="2755"/>
                    <a:pt x="9529" y="2820"/>
                  </a:cubicBezTo>
                  <a:cubicBezTo>
                    <a:pt x="9529" y="2722"/>
                    <a:pt x="9496" y="2657"/>
                    <a:pt x="9496" y="2559"/>
                  </a:cubicBezTo>
                  <a:cubicBezTo>
                    <a:pt x="9496" y="2137"/>
                    <a:pt x="9854" y="1779"/>
                    <a:pt x="10276" y="1779"/>
                  </a:cubicBezTo>
                  <a:close/>
                  <a:moveTo>
                    <a:pt x="6016" y="4608"/>
                  </a:moveTo>
                  <a:cubicBezTo>
                    <a:pt x="6439" y="4608"/>
                    <a:pt x="6829" y="4706"/>
                    <a:pt x="7187" y="4901"/>
                  </a:cubicBezTo>
                  <a:cubicBezTo>
                    <a:pt x="6927" y="5551"/>
                    <a:pt x="6927" y="6332"/>
                    <a:pt x="7122" y="7015"/>
                  </a:cubicBezTo>
                  <a:lnTo>
                    <a:pt x="3642" y="7015"/>
                  </a:lnTo>
                  <a:cubicBezTo>
                    <a:pt x="3642" y="5714"/>
                    <a:pt x="4716" y="4608"/>
                    <a:pt x="6016" y="4608"/>
                  </a:cubicBezTo>
                  <a:close/>
                  <a:moveTo>
                    <a:pt x="10322" y="3339"/>
                  </a:moveTo>
                  <a:cubicBezTo>
                    <a:pt x="12184" y="3339"/>
                    <a:pt x="13490" y="5305"/>
                    <a:pt x="12813" y="7015"/>
                  </a:cubicBezTo>
                  <a:lnTo>
                    <a:pt x="7772" y="7015"/>
                  </a:lnTo>
                  <a:cubicBezTo>
                    <a:pt x="7063" y="5305"/>
                    <a:pt x="8401" y="3339"/>
                    <a:pt x="10232" y="3339"/>
                  </a:cubicBezTo>
                  <a:cubicBezTo>
                    <a:pt x="10246" y="3339"/>
                    <a:pt x="10261" y="3340"/>
                    <a:pt x="10276" y="3340"/>
                  </a:cubicBezTo>
                  <a:cubicBezTo>
                    <a:pt x="10292" y="3340"/>
                    <a:pt x="10307" y="3339"/>
                    <a:pt x="10322" y="3339"/>
                  </a:cubicBezTo>
                  <a:close/>
                  <a:moveTo>
                    <a:pt x="19967" y="15762"/>
                  </a:moveTo>
                  <a:lnTo>
                    <a:pt x="19967" y="17746"/>
                  </a:lnTo>
                  <a:lnTo>
                    <a:pt x="10537" y="17746"/>
                  </a:lnTo>
                  <a:cubicBezTo>
                    <a:pt x="10374" y="17746"/>
                    <a:pt x="10244" y="17876"/>
                    <a:pt x="10244" y="18039"/>
                  </a:cubicBezTo>
                  <a:cubicBezTo>
                    <a:pt x="10244" y="18201"/>
                    <a:pt x="10374" y="18364"/>
                    <a:pt x="10537" y="18364"/>
                  </a:cubicBezTo>
                  <a:lnTo>
                    <a:pt x="19967" y="18364"/>
                  </a:lnTo>
                  <a:lnTo>
                    <a:pt x="19967" y="19892"/>
                  </a:lnTo>
                  <a:cubicBezTo>
                    <a:pt x="19967" y="19957"/>
                    <a:pt x="19935" y="19990"/>
                    <a:pt x="19870" y="19990"/>
                  </a:cubicBezTo>
                  <a:lnTo>
                    <a:pt x="683" y="19990"/>
                  </a:lnTo>
                  <a:cubicBezTo>
                    <a:pt x="651" y="19990"/>
                    <a:pt x="586" y="19957"/>
                    <a:pt x="586" y="19892"/>
                  </a:cubicBezTo>
                  <a:lnTo>
                    <a:pt x="586" y="18364"/>
                  </a:lnTo>
                  <a:lnTo>
                    <a:pt x="9008" y="18364"/>
                  </a:lnTo>
                  <a:cubicBezTo>
                    <a:pt x="9171" y="18364"/>
                    <a:pt x="9301" y="18201"/>
                    <a:pt x="9301" y="18039"/>
                  </a:cubicBezTo>
                  <a:cubicBezTo>
                    <a:pt x="9301" y="17876"/>
                    <a:pt x="9171" y="17746"/>
                    <a:pt x="9008" y="17746"/>
                  </a:cubicBezTo>
                  <a:lnTo>
                    <a:pt x="586" y="17746"/>
                  </a:lnTo>
                  <a:lnTo>
                    <a:pt x="586" y="15762"/>
                  </a:lnTo>
                  <a:close/>
                  <a:moveTo>
                    <a:pt x="11352" y="1"/>
                  </a:moveTo>
                  <a:cubicBezTo>
                    <a:pt x="11294" y="1"/>
                    <a:pt x="11236" y="19"/>
                    <a:pt x="11187" y="55"/>
                  </a:cubicBezTo>
                  <a:cubicBezTo>
                    <a:pt x="10764" y="348"/>
                    <a:pt x="10407" y="738"/>
                    <a:pt x="10114" y="1194"/>
                  </a:cubicBezTo>
                  <a:cubicBezTo>
                    <a:pt x="9431" y="1259"/>
                    <a:pt x="8911" y="1844"/>
                    <a:pt x="8911" y="2559"/>
                  </a:cubicBezTo>
                  <a:cubicBezTo>
                    <a:pt x="8911" y="2689"/>
                    <a:pt x="8943" y="2852"/>
                    <a:pt x="8976" y="2982"/>
                  </a:cubicBezTo>
                  <a:cubicBezTo>
                    <a:pt x="8325" y="3275"/>
                    <a:pt x="7805" y="3763"/>
                    <a:pt x="7447" y="4348"/>
                  </a:cubicBezTo>
                  <a:cubicBezTo>
                    <a:pt x="6992" y="4120"/>
                    <a:pt x="6504" y="3990"/>
                    <a:pt x="6016" y="3990"/>
                  </a:cubicBezTo>
                  <a:cubicBezTo>
                    <a:pt x="4358" y="3990"/>
                    <a:pt x="3025" y="5356"/>
                    <a:pt x="3025" y="7015"/>
                  </a:cubicBezTo>
                  <a:lnTo>
                    <a:pt x="1886" y="7015"/>
                  </a:lnTo>
                  <a:cubicBezTo>
                    <a:pt x="846" y="7015"/>
                    <a:pt x="0" y="7860"/>
                    <a:pt x="0" y="8901"/>
                  </a:cubicBezTo>
                  <a:lnTo>
                    <a:pt x="0" y="19892"/>
                  </a:lnTo>
                  <a:cubicBezTo>
                    <a:pt x="0" y="20283"/>
                    <a:pt x="293" y="20608"/>
                    <a:pt x="683" y="20608"/>
                  </a:cubicBezTo>
                  <a:lnTo>
                    <a:pt x="19870" y="20608"/>
                  </a:lnTo>
                  <a:cubicBezTo>
                    <a:pt x="20260" y="20608"/>
                    <a:pt x="20585" y="20283"/>
                    <a:pt x="20585" y="19892"/>
                  </a:cubicBezTo>
                  <a:lnTo>
                    <a:pt x="20585" y="12998"/>
                  </a:lnTo>
                  <a:cubicBezTo>
                    <a:pt x="20585" y="12836"/>
                    <a:pt x="20455" y="12706"/>
                    <a:pt x="20293" y="12706"/>
                  </a:cubicBezTo>
                  <a:cubicBezTo>
                    <a:pt x="20097" y="12706"/>
                    <a:pt x="19967" y="12836"/>
                    <a:pt x="19967" y="12998"/>
                  </a:cubicBezTo>
                  <a:lnTo>
                    <a:pt x="19967" y="15177"/>
                  </a:lnTo>
                  <a:lnTo>
                    <a:pt x="586" y="15177"/>
                  </a:lnTo>
                  <a:lnTo>
                    <a:pt x="586" y="10071"/>
                  </a:lnTo>
                  <a:lnTo>
                    <a:pt x="1854" y="10071"/>
                  </a:lnTo>
                  <a:cubicBezTo>
                    <a:pt x="2439" y="10071"/>
                    <a:pt x="2829" y="10592"/>
                    <a:pt x="2764" y="11145"/>
                  </a:cubicBezTo>
                  <a:cubicBezTo>
                    <a:pt x="2764" y="11307"/>
                    <a:pt x="2895" y="11437"/>
                    <a:pt x="3057" y="11437"/>
                  </a:cubicBezTo>
                  <a:cubicBezTo>
                    <a:pt x="3252" y="11437"/>
                    <a:pt x="3382" y="11307"/>
                    <a:pt x="3382" y="11145"/>
                  </a:cubicBezTo>
                  <a:cubicBezTo>
                    <a:pt x="3447" y="10267"/>
                    <a:pt x="2764" y="9454"/>
                    <a:pt x="1854" y="9454"/>
                  </a:cubicBezTo>
                  <a:lnTo>
                    <a:pt x="586" y="9454"/>
                  </a:lnTo>
                  <a:lnTo>
                    <a:pt x="586" y="8933"/>
                  </a:lnTo>
                  <a:cubicBezTo>
                    <a:pt x="586" y="8185"/>
                    <a:pt x="1171" y="7600"/>
                    <a:pt x="1886" y="7600"/>
                  </a:cubicBezTo>
                  <a:lnTo>
                    <a:pt x="18667" y="7600"/>
                  </a:lnTo>
                  <a:cubicBezTo>
                    <a:pt x="19382" y="7600"/>
                    <a:pt x="19967" y="8185"/>
                    <a:pt x="19967" y="8933"/>
                  </a:cubicBezTo>
                  <a:lnTo>
                    <a:pt x="19967" y="9454"/>
                  </a:lnTo>
                  <a:lnTo>
                    <a:pt x="11870" y="9454"/>
                  </a:lnTo>
                  <a:cubicBezTo>
                    <a:pt x="11024" y="9454"/>
                    <a:pt x="10374" y="10136"/>
                    <a:pt x="10374" y="10982"/>
                  </a:cubicBezTo>
                  <a:lnTo>
                    <a:pt x="10374" y="11632"/>
                  </a:lnTo>
                  <a:cubicBezTo>
                    <a:pt x="10374" y="12153"/>
                    <a:pt x="9919" y="12608"/>
                    <a:pt x="9398" y="12608"/>
                  </a:cubicBezTo>
                  <a:cubicBezTo>
                    <a:pt x="8878" y="12608"/>
                    <a:pt x="8423" y="12153"/>
                    <a:pt x="8423" y="11632"/>
                  </a:cubicBezTo>
                  <a:lnTo>
                    <a:pt x="8423" y="10982"/>
                  </a:lnTo>
                  <a:cubicBezTo>
                    <a:pt x="8423" y="10136"/>
                    <a:pt x="7772" y="9454"/>
                    <a:pt x="6927" y="9454"/>
                  </a:cubicBezTo>
                  <a:cubicBezTo>
                    <a:pt x="6907" y="9453"/>
                    <a:pt x="6887" y="9452"/>
                    <a:pt x="6867" y="9452"/>
                  </a:cubicBezTo>
                  <a:cubicBezTo>
                    <a:pt x="6015" y="9452"/>
                    <a:pt x="5301" y="10124"/>
                    <a:pt x="5301" y="10982"/>
                  </a:cubicBezTo>
                  <a:lnTo>
                    <a:pt x="5301" y="12706"/>
                  </a:lnTo>
                  <a:cubicBezTo>
                    <a:pt x="5301" y="13258"/>
                    <a:pt x="4878" y="13681"/>
                    <a:pt x="4325" y="13681"/>
                  </a:cubicBezTo>
                  <a:cubicBezTo>
                    <a:pt x="3740" y="13681"/>
                    <a:pt x="3317" y="13128"/>
                    <a:pt x="3382" y="12543"/>
                  </a:cubicBezTo>
                  <a:cubicBezTo>
                    <a:pt x="3382" y="12380"/>
                    <a:pt x="3252" y="12250"/>
                    <a:pt x="3057" y="12250"/>
                  </a:cubicBezTo>
                  <a:cubicBezTo>
                    <a:pt x="2895" y="12250"/>
                    <a:pt x="2764" y="12380"/>
                    <a:pt x="2764" y="12543"/>
                  </a:cubicBezTo>
                  <a:cubicBezTo>
                    <a:pt x="2699" y="13486"/>
                    <a:pt x="3415" y="14299"/>
                    <a:pt x="4325" y="14299"/>
                  </a:cubicBezTo>
                  <a:cubicBezTo>
                    <a:pt x="5203" y="14299"/>
                    <a:pt x="5919" y="13584"/>
                    <a:pt x="5919" y="12706"/>
                  </a:cubicBezTo>
                  <a:lnTo>
                    <a:pt x="5919" y="10949"/>
                  </a:lnTo>
                  <a:cubicBezTo>
                    <a:pt x="5919" y="10465"/>
                    <a:pt x="6342" y="10065"/>
                    <a:pt x="6821" y="10065"/>
                  </a:cubicBezTo>
                  <a:cubicBezTo>
                    <a:pt x="6856" y="10065"/>
                    <a:pt x="6891" y="10067"/>
                    <a:pt x="6927" y="10071"/>
                  </a:cubicBezTo>
                  <a:cubicBezTo>
                    <a:pt x="7447" y="10071"/>
                    <a:pt x="7837" y="10462"/>
                    <a:pt x="7837" y="10949"/>
                  </a:cubicBezTo>
                  <a:lnTo>
                    <a:pt x="7837" y="11632"/>
                  </a:lnTo>
                  <a:cubicBezTo>
                    <a:pt x="7837" y="12478"/>
                    <a:pt x="8553" y="13193"/>
                    <a:pt x="9398" y="13193"/>
                  </a:cubicBezTo>
                  <a:cubicBezTo>
                    <a:pt x="10276" y="13193"/>
                    <a:pt x="10992" y="12478"/>
                    <a:pt x="10992" y="11632"/>
                  </a:cubicBezTo>
                  <a:lnTo>
                    <a:pt x="10992" y="10949"/>
                  </a:lnTo>
                  <a:cubicBezTo>
                    <a:pt x="10992" y="10462"/>
                    <a:pt x="11382" y="10071"/>
                    <a:pt x="11870" y="10071"/>
                  </a:cubicBezTo>
                  <a:lnTo>
                    <a:pt x="20000" y="10071"/>
                  </a:lnTo>
                  <a:lnTo>
                    <a:pt x="20000" y="11600"/>
                  </a:lnTo>
                  <a:cubicBezTo>
                    <a:pt x="19967" y="11762"/>
                    <a:pt x="20097" y="11893"/>
                    <a:pt x="20293" y="11893"/>
                  </a:cubicBezTo>
                  <a:cubicBezTo>
                    <a:pt x="20455" y="11893"/>
                    <a:pt x="20585" y="11762"/>
                    <a:pt x="20585" y="11600"/>
                  </a:cubicBezTo>
                  <a:lnTo>
                    <a:pt x="20585" y="8933"/>
                  </a:lnTo>
                  <a:cubicBezTo>
                    <a:pt x="20585" y="7860"/>
                    <a:pt x="19707" y="7015"/>
                    <a:pt x="18667" y="7015"/>
                  </a:cubicBezTo>
                  <a:lnTo>
                    <a:pt x="17528" y="7015"/>
                  </a:lnTo>
                  <a:cubicBezTo>
                    <a:pt x="17528" y="6267"/>
                    <a:pt x="17268" y="5551"/>
                    <a:pt x="16780" y="4998"/>
                  </a:cubicBezTo>
                  <a:cubicBezTo>
                    <a:pt x="16711" y="4929"/>
                    <a:pt x="16632" y="4896"/>
                    <a:pt x="16553" y="4896"/>
                  </a:cubicBezTo>
                  <a:cubicBezTo>
                    <a:pt x="16485" y="4896"/>
                    <a:pt x="16418" y="4921"/>
                    <a:pt x="16358" y="4966"/>
                  </a:cubicBezTo>
                  <a:cubicBezTo>
                    <a:pt x="16228" y="5063"/>
                    <a:pt x="16228" y="5259"/>
                    <a:pt x="16325" y="5389"/>
                  </a:cubicBezTo>
                  <a:cubicBezTo>
                    <a:pt x="16715" y="5844"/>
                    <a:pt x="16943" y="6429"/>
                    <a:pt x="16910" y="7015"/>
                  </a:cubicBezTo>
                  <a:lnTo>
                    <a:pt x="13431" y="7015"/>
                  </a:lnTo>
                  <a:cubicBezTo>
                    <a:pt x="13659" y="6332"/>
                    <a:pt x="13626" y="5551"/>
                    <a:pt x="13398" y="4901"/>
                  </a:cubicBezTo>
                  <a:cubicBezTo>
                    <a:pt x="13756" y="4706"/>
                    <a:pt x="14146" y="4608"/>
                    <a:pt x="14569" y="4608"/>
                  </a:cubicBezTo>
                  <a:cubicBezTo>
                    <a:pt x="14797" y="4608"/>
                    <a:pt x="15024" y="4641"/>
                    <a:pt x="15252" y="4706"/>
                  </a:cubicBezTo>
                  <a:cubicBezTo>
                    <a:pt x="15287" y="4720"/>
                    <a:pt x="15321" y="4726"/>
                    <a:pt x="15355" y="4726"/>
                  </a:cubicBezTo>
                  <a:cubicBezTo>
                    <a:pt x="15480" y="4726"/>
                    <a:pt x="15591" y="4638"/>
                    <a:pt x="15642" y="4511"/>
                  </a:cubicBezTo>
                  <a:cubicBezTo>
                    <a:pt x="15675" y="4348"/>
                    <a:pt x="15610" y="4185"/>
                    <a:pt x="15447" y="4120"/>
                  </a:cubicBezTo>
                  <a:cubicBezTo>
                    <a:pt x="15154" y="4055"/>
                    <a:pt x="14862" y="3990"/>
                    <a:pt x="14569" y="3990"/>
                  </a:cubicBezTo>
                  <a:cubicBezTo>
                    <a:pt x="14049" y="3990"/>
                    <a:pt x="13561" y="4120"/>
                    <a:pt x="13138" y="4348"/>
                  </a:cubicBezTo>
                  <a:cubicBezTo>
                    <a:pt x="12780" y="3763"/>
                    <a:pt x="12228" y="3275"/>
                    <a:pt x="11577" y="2982"/>
                  </a:cubicBezTo>
                  <a:cubicBezTo>
                    <a:pt x="11642" y="2852"/>
                    <a:pt x="11675" y="2689"/>
                    <a:pt x="11675" y="2559"/>
                  </a:cubicBezTo>
                  <a:cubicBezTo>
                    <a:pt x="11675" y="1974"/>
                    <a:pt x="11285" y="1486"/>
                    <a:pt x="10797" y="1259"/>
                  </a:cubicBezTo>
                  <a:cubicBezTo>
                    <a:pt x="10992" y="998"/>
                    <a:pt x="11252" y="738"/>
                    <a:pt x="11512" y="576"/>
                  </a:cubicBezTo>
                  <a:cubicBezTo>
                    <a:pt x="11675" y="478"/>
                    <a:pt x="11707" y="283"/>
                    <a:pt x="11610" y="153"/>
                  </a:cubicBezTo>
                  <a:cubicBezTo>
                    <a:pt x="11549" y="51"/>
                    <a:pt x="11450" y="1"/>
                    <a:pt x="113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0" name="Google Shape;1090;p27"/>
          <p:cNvGrpSpPr/>
          <p:nvPr/>
        </p:nvGrpSpPr>
        <p:grpSpPr>
          <a:xfrm>
            <a:off x="2950977" y="2766877"/>
            <a:ext cx="466751" cy="548625"/>
            <a:chOff x="3044342" y="5077925"/>
            <a:chExt cx="519536" cy="610330"/>
          </a:xfrm>
        </p:grpSpPr>
        <p:sp>
          <p:nvSpPr>
            <p:cNvPr id="1091" name="Google Shape;1091;p27"/>
            <p:cNvSpPr/>
            <p:nvPr/>
          </p:nvSpPr>
          <p:spPr>
            <a:xfrm>
              <a:off x="3053566" y="5087114"/>
              <a:ext cx="501121" cy="591952"/>
            </a:xfrm>
            <a:custGeom>
              <a:rect b="b" l="l" r="r" t="t"/>
              <a:pathLst>
                <a:path extrusionOk="0" h="16749" w="14179">
                  <a:moveTo>
                    <a:pt x="5268" y="6309"/>
                  </a:moveTo>
                  <a:lnTo>
                    <a:pt x="2081" y="6309"/>
                  </a:lnTo>
                  <a:cubicBezTo>
                    <a:pt x="943" y="6309"/>
                    <a:pt x="0" y="7220"/>
                    <a:pt x="0" y="8391"/>
                  </a:cubicBezTo>
                  <a:cubicBezTo>
                    <a:pt x="0" y="9529"/>
                    <a:pt x="943" y="10439"/>
                    <a:pt x="2081" y="10439"/>
                  </a:cubicBezTo>
                  <a:lnTo>
                    <a:pt x="5268" y="10439"/>
                  </a:lnTo>
                  <a:lnTo>
                    <a:pt x="5268" y="10439"/>
                  </a:lnTo>
                  <a:cubicBezTo>
                    <a:pt x="4130" y="10472"/>
                    <a:pt x="3187" y="11383"/>
                    <a:pt x="3187" y="12521"/>
                  </a:cubicBezTo>
                  <a:cubicBezTo>
                    <a:pt x="3187" y="13659"/>
                    <a:pt x="4130" y="14602"/>
                    <a:pt x="5268" y="14602"/>
                  </a:cubicBezTo>
                  <a:lnTo>
                    <a:pt x="5984" y="14602"/>
                  </a:lnTo>
                  <a:cubicBezTo>
                    <a:pt x="6211" y="14602"/>
                    <a:pt x="6439" y="14797"/>
                    <a:pt x="6439" y="15057"/>
                  </a:cubicBezTo>
                  <a:lnTo>
                    <a:pt x="6439" y="15870"/>
                  </a:lnTo>
                  <a:cubicBezTo>
                    <a:pt x="6439" y="16358"/>
                    <a:pt x="6829" y="16748"/>
                    <a:pt x="7317" y="16748"/>
                  </a:cubicBezTo>
                  <a:cubicBezTo>
                    <a:pt x="7805" y="16748"/>
                    <a:pt x="8195" y="16358"/>
                    <a:pt x="8195" y="15870"/>
                  </a:cubicBezTo>
                  <a:lnTo>
                    <a:pt x="8195" y="14602"/>
                  </a:lnTo>
                  <a:cubicBezTo>
                    <a:pt x="8195" y="13464"/>
                    <a:pt x="7252" y="12521"/>
                    <a:pt x="6114" y="12521"/>
                  </a:cubicBezTo>
                  <a:lnTo>
                    <a:pt x="9366" y="12521"/>
                  </a:lnTo>
                  <a:cubicBezTo>
                    <a:pt x="10504" y="12521"/>
                    <a:pt x="11447" y="11610"/>
                    <a:pt x="11447" y="10439"/>
                  </a:cubicBezTo>
                  <a:cubicBezTo>
                    <a:pt x="11447" y="9301"/>
                    <a:pt x="10536" y="8391"/>
                    <a:pt x="9398" y="8391"/>
                  </a:cubicBezTo>
                  <a:lnTo>
                    <a:pt x="12097" y="8391"/>
                  </a:lnTo>
                  <a:cubicBezTo>
                    <a:pt x="13236" y="8391"/>
                    <a:pt x="14179" y="7448"/>
                    <a:pt x="14179" y="6309"/>
                  </a:cubicBezTo>
                  <a:cubicBezTo>
                    <a:pt x="14179" y="5171"/>
                    <a:pt x="13236" y="4228"/>
                    <a:pt x="12097" y="4228"/>
                  </a:cubicBezTo>
                  <a:lnTo>
                    <a:pt x="9366" y="4228"/>
                  </a:lnTo>
                  <a:cubicBezTo>
                    <a:pt x="10504" y="4228"/>
                    <a:pt x="11447" y="3285"/>
                    <a:pt x="11447" y="2147"/>
                  </a:cubicBezTo>
                  <a:lnTo>
                    <a:pt x="11447" y="879"/>
                  </a:lnTo>
                  <a:cubicBezTo>
                    <a:pt x="11447" y="391"/>
                    <a:pt x="11057" y="1"/>
                    <a:pt x="10569" y="1"/>
                  </a:cubicBezTo>
                  <a:cubicBezTo>
                    <a:pt x="10081" y="1"/>
                    <a:pt x="9691" y="391"/>
                    <a:pt x="9691" y="879"/>
                  </a:cubicBezTo>
                  <a:lnTo>
                    <a:pt x="9691" y="1692"/>
                  </a:lnTo>
                  <a:cubicBezTo>
                    <a:pt x="9691" y="1952"/>
                    <a:pt x="9496" y="2147"/>
                    <a:pt x="9236" y="2147"/>
                  </a:cubicBezTo>
                  <a:lnTo>
                    <a:pt x="5268" y="2147"/>
                  </a:lnTo>
                  <a:cubicBezTo>
                    <a:pt x="4130" y="2147"/>
                    <a:pt x="3187" y="3090"/>
                    <a:pt x="3187" y="4228"/>
                  </a:cubicBezTo>
                  <a:cubicBezTo>
                    <a:pt x="3187" y="5366"/>
                    <a:pt x="4130" y="6309"/>
                    <a:pt x="5268" y="6309"/>
                  </a:cubicBezTo>
                  <a:close/>
                  <a:moveTo>
                    <a:pt x="5268" y="6309"/>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7"/>
            <p:cNvSpPr/>
            <p:nvPr/>
          </p:nvSpPr>
          <p:spPr>
            <a:xfrm>
              <a:off x="3432830" y="5236543"/>
              <a:ext cx="121861" cy="147131"/>
            </a:xfrm>
            <a:custGeom>
              <a:rect b="b" l="l" r="r" t="t"/>
              <a:pathLst>
                <a:path extrusionOk="0" h="4163" w="3448">
                  <a:moveTo>
                    <a:pt x="1" y="0"/>
                  </a:moveTo>
                  <a:cubicBezTo>
                    <a:pt x="1139" y="0"/>
                    <a:pt x="2082" y="943"/>
                    <a:pt x="2082" y="2081"/>
                  </a:cubicBezTo>
                  <a:cubicBezTo>
                    <a:pt x="2082" y="3220"/>
                    <a:pt x="1139" y="4130"/>
                    <a:pt x="1" y="4163"/>
                  </a:cubicBezTo>
                  <a:lnTo>
                    <a:pt x="1366" y="4163"/>
                  </a:lnTo>
                  <a:cubicBezTo>
                    <a:pt x="2505" y="4163"/>
                    <a:pt x="3448" y="3220"/>
                    <a:pt x="3448" y="2081"/>
                  </a:cubicBezTo>
                  <a:cubicBezTo>
                    <a:pt x="3448" y="943"/>
                    <a:pt x="2505" y="0"/>
                    <a:pt x="1366" y="0"/>
                  </a:cubicBezTo>
                  <a:close/>
                  <a:moveTo>
                    <a:pt x="1" y="0"/>
                  </a:move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7"/>
            <p:cNvSpPr/>
            <p:nvPr/>
          </p:nvSpPr>
          <p:spPr>
            <a:xfrm>
              <a:off x="3336274" y="5382509"/>
              <a:ext cx="121861" cy="147131"/>
            </a:xfrm>
            <a:custGeom>
              <a:rect b="b" l="l" r="r" t="t"/>
              <a:pathLst>
                <a:path extrusionOk="0" h="4163" w="3448">
                  <a:moveTo>
                    <a:pt x="33" y="0"/>
                  </a:moveTo>
                  <a:cubicBezTo>
                    <a:pt x="1172" y="33"/>
                    <a:pt x="2082" y="943"/>
                    <a:pt x="2082" y="2081"/>
                  </a:cubicBezTo>
                  <a:cubicBezTo>
                    <a:pt x="2082" y="3220"/>
                    <a:pt x="1172" y="4163"/>
                    <a:pt x="1" y="4163"/>
                  </a:cubicBezTo>
                  <a:lnTo>
                    <a:pt x="1367" y="4163"/>
                  </a:lnTo>
                  <a:cubicBezTo>
                    <a:pt x="2505" y="4163"/>
                    <a:pt x="3448" y="3220"/>
                    <a:pt x="3448" y="2081"/>
                  </a:cubicBezTo>
                  <a:cubicBezTo>
                    <a:pt x="3448" y="943"/>
                    <a:pt x="2537" y="33"/>
                    <a:pt x="1399" y="0"/>
                  </a:cubicBezTo>
                  <a:lnTo>
                    <a:pt x="1399" y="0"/>
                  </a:lnTo>
                  <a:close/>
                  <a:moveTo>
                    <a:pt x="33" y="0"/>
                  </a:move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7"/>
            <p:cNvSpPr/>
            <p:nvPr/>
          </p:nvSpPr>
          <p:spPr>
            <a:xfrm>
              <a:off x="3353521" y="5087114"/>
              <a:ext cx="104614" cy="149463"/>
            </a:xfrm>
            <a:custGeom>
              <a:rect b="b" l="l" r="r" t="t"/>
              <a:pathLst>
                <a:path extrusionOk="0" h="4229" w="2960">
                  <a:moveTo>
                    <a:pt x="2082" y="879"/>
                  </a:moveTo>
                  <a:lnTo>
                    <a:pt x="2082" y="2147"/>
                  </a:lnTo>
                  <a:cubicBezTo>
                    <a:pt x="2082" y="3285"/>
                    <a:pt x="1139" y="4228"/>
                    <a:pt x="1" y="4228"/>
                  </a:cubicBezTo>
                  <a:lnTo>
                    <a:pt x="879" y="4228"/>
                  </a:lnTo>
                  <a:cubicBezTo>
                    <a:pt x="2017" y="4228"/>
                    <a:pt x="2960" y="3285"/>
                    <a:pt x="2960" y="2147"/>
                  </a:cubicBezTo>
                  <a:lnTo>
                    <a:pt x="2960" y="879"/>
                  </a:lnTo>
                  <a:cubicBezTo>
                    <a:pt x="2960" y="391"/>
                    <a:pt x="2570" y="1"/>
                    <a:pt x="2082" y="1"/>
                  </a:cubicBezTo>
                  <a:cubicBezTo>
                    <a:pt x="1919" y="1"/>
                    <a:pt x="1789" y="33"/>
                    <a:pt x="1659" y="131"/>
                  </a:cubicBezTo>
                  <a:cubicBezTo>
                    <a:pt x="1919" y="261"/>
                    <a:pt x="2082" y="554"/>
                    <a:pt x="2082" y="879"/>
                  </a:cubicBezTo>
                  <a:close/>
                  <a:moveTo>
                    <a:pt x="2082" y="879"/>
                  </a:move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7"/>
            <p:cNvSpPr/>
            <p:nvPr/>
          </p:nvSpPr>
          <p:spPr>
            <a:xfrm>
              <a:off x="3235158" y="5529606"/>
              <a:ext cx="108077" cy="149463"/>
            </a:xfrm>
            <a:custGeom>
              <a:rect b="b" l="l" r="r" t="t"/>
              <a:pathLst>
                <a:path extrusionOk="0" h="4229" w="3058">
                  <a:moveTo>
                    <a:pt x="0" y="1"/>
                  </a:moveTo>
                  <a:cubicBezTo>
                    <a:pt x="1138" y="1"/>
                    <a:pt x="2081" y="944"/>
                    <a:pt x="2081" y="2082"/>
                  </a:cubicBezTo>
                  <a:lnTo>
                    <a:pt x="2081" y="3350"/>
                  </a:lnTo>
                  <a:cubicBezTo>
                    <a:pt x="2081" y="3643"/>
                    <a:pt x="1919" y="3936"/>
                    <a:pt x="1691" y="4098"/>
                  </a:cubicBezTo>
                  <a:cubicBezTo>
                    <a:pt x="1821" y="4163"/>
                    <a:pt x="1984" y="4228"/>
                    <a:pt x="2179" y="4228"/>
                  </a:cubicBezTo>
                  <a:cubicBezTo>
                    <a:pt x="2634" y="4228"/>
                    <a:pt x="3057" y="3838"/>
                    <a:pt x="3057" y="3350"/>
                  </a:cubicBezTo>
                  <a:lnTo>
                    <a:pt x="3057" y="2082"/>
                  </a:lnTo>
                  <a:cubicBezTo>
                    <a:pt x="3057" y="944"/>
                    <a:pt x="2114" y="1"/>
                    <a:pt x="976" y="1"/>
                  </a:cubicBezTo>
                  <a:lnTo>
                    <a:pt x="0" y="1"/>
                  </a:lnTo>
                  <a:close/>
                  <a:moveTo>
                    <a:pt x="0" y="1"/>
                  </a:move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7"/>
            <p:cNvSpPr/>
            <p:nvPr/>
          </p:nvSpPr>
          <p:spPr>
            <a:xfrm>
              <a:off x="3044342" y="5153770"/>
              <a:ext cx="423014" cy="364381"/>
            </a:xfrm>
            <a:custGeom>
              <a:rect b="b" l="l" r="r" t="t"/>
              <a:pathLst>
                <a:path extrusionOk="0" h="10310" w="11969">
                  <a:moveTo>
                    <a:pt x="5529" y="1"/>
                  </a:moveTo>
                  <a:cubicBezTo>
                    <a:pt x="4228" y="1"/>
                    <a:pt x="3188" y="1041"/>
                    <a:pt x="3188" y="2342"/>
                  </a:cubicBezTo>
                  <a:cubicBezTo>
                    <a:pt x="3188" y="3058"/>
                    <a:pt x="3546" y="3741"/>
                    <a:pt x="4066" y="4163"/>
                  </a:cubicBezTo>
                  <a:lnTo>
                    <a:pt x="2342" y="4163"/>
                  </a:lnTo>
                  <a:cubicBezTo>
                    <a:pt x="1074" y="4163"/>
                    <a:pt x="1" y="5204"/>
                    <a:pt x="1" y="6472"/>
                  </a:cubicBezTo>
                  <a:cubicBezTo>
                    <a:pt x="1" y="7773"/>
                    <a:pt x="1074" y="8814"/>
                    <a:pt x="2342" y="8814"/>
                  </a:cubicBezTo>
                  <a:lnTo>
                    <a:pt x="4098" y="8814"/>
                  </a:lnTo>
                  <a:cubicBezTo>
                    <a:pt x="3708" y="9106"/>
                    <a:pt x="3415" y="9497"/>
                    <a:pt x="3285" y="9984"/>
                  </a:cubicBezTo>
                  <a:cubicBezTo>
                    <a:pt x="3253" y="10114"/>
                    <a:pt x="3318" y="10244"/>
                    <a:pt x="3448" y="10310"/>
                  </a:cubicBezTo>
                  <a:lnTo>
                    <a:pt x="3546" y="10310"/>
                  </a:lnTo>
                  <a:cubicBezTo>
                    <a:pt x="3643" y="10310"/>
                    <a:pt x="3741" y="10244"/>
                    <a:pt x="3773" y="10114"/>
                  </a:cubicBezTo>
                  <a:cubicBezTo>
                    <a:pt x="4001" y="9366"/>
                    <a:pt x="4716" y="8814"/>
                    <a:pt x="5529" y="8814"/>
                  </a:cubicBezTo>
                  <a:lnTo>
                    <a:pt x="9757" y="8814"/>
                  </a:lnTo>
                  <a:cubicBezTo>
                    <a:pt x="9887" y="8814"/>
                    <a:pt x="9984" y="8716"/>
                    <a:pt x="9984" y="8553"/>
                  </a:cubicBezTo>
                  <a:cubicBezTo>
                    <a:pt x="9984" y="8423"/>
                    <a:pt x="9887" y="8326"/>
                    <a:pt x="9757" y="8326"/>
                  </a:cubicBezTo>
                  <a:lnTo>
                    <a:pt x="2342" y="8326"/>
                  </a:lnTo>
                  <a:cubicBezTo>
                    <a:pt x="1334" y="8326"/>
                    <a:pt x="521" y="7513"/>
                    <a:pt x="521" y="6505"/>
                  </a:cubicBezTo>
                  <a:cubicBezTo>
                    <a:pt x="521" y="5497"/>
                    <a:pt x="1334" y="4651"/>
                    <a:pt x="2342" y="4651"/>
                  </a:cubicBezTo>
                  <a:lnTo>
                    <a:pt x="11708" y="4651"/>
                  </a:lnTo>
                  <a:cubicBezTo>
                    <a:pt x="11838" y="4651"/>
                    <a:pt x="11968" y="4554"/>
                    <a:pt x="11968" y="4423"/>
                  </a:cubicBezTo>
                  <a:cubicBezTo>
                    <a:pt x="11968" y="4261"/>
                    <a:pt x="11838" y="4163"/>
                    <a:pt x="11708" y="4163"/>
                  </a:cubicBezTo>
                  <a:lnTo>
                    <a:pt x="5529" y="4163"/>
                  </a:lnTo>
                  <a:cubicBezTo>
                    <a:pt x="4521" y="4163"/>
                    <a:pt x="3708" y="3350"/>
                    <a:pt x="3708" y="2342"/>
                  </a:cubicBezTo>
                  <a:cubicBezTo>
                    <a:pt x="3708" y="1334"/>
                    <a:pt x="4521" y="521"/>
                    <a:pt x="5529" y="521"/>
                  </a:cubicBezTo>
                  <a:lnTo>
                    <a:pt x="6928" y="521"/>
                  </a:lnTo>
                  <a:cubicBezTo>
                    <a:pt x="7058" y="521"/>
                    <a:pt x="7188" y="391"/>
                    <a:pt x="7188" y="261"/>
                  </a:cubicBezTo>
                  <a:cubicBezTo>
                    <a:pt x="7188" y="131"/>
                    <a:pt x="7058" y="1"/>
                    <a:pt x="69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7"/>
            <p:cNvSpPr/>
            <p:nvPr/>
          </p:nvSpPr>
          <p:spPr>
            <a:xfrm>
              <a:off x="3138601" y="5077925"/>
              <a:ext cx="425276" cy="610330"/>
            </a:xfrm>
            <a:custGeom>
              <a:rect b="b" l="l" r="r" t="t"/>
              <a:pathLst>
                <a:path extrusionOk="0" h="17269" w="12033">
                  <a:moveTo>
                    <a:pt x="8163" y="1"/>
                  </a:moveTo>
                  <a:cubicBezTo>
                    <a:pt x="7545" y="1"/>
                    <a:pt x="7025" y="521"/>
                    <a:pt x="7025" y="1139"/>
                  </a:cubicBezTo>
                  <a:lnTo>
                    <a:pt x="7025" y="1952"/>
                  </a:lnTo>
                  <a:cubicBezTo>
                    <a:pt x="7025" y="2049"/>
                    <a:pt x="6927" y="2147"/>
                    <a:pt x="6830" y="2147"/>
                  </a:cubicBezTo>
                  <a:lnTo>
                    <a:pt x="5431" y="2147"/>
                  </a:lnTo>
                  <a:cubicBezTo>
                    <a:pt x="5301" y="2147"/>
                    <a:pt x="5171" y="2277"/>
                    <a:pt x="5171" y="2407"/>
                  </a:cubicBezTo>
                  <a:cubicBezTo>
                    <a:pt x="5171" y="2537"/>
                    <a:pt x="5301" y="2667"/>
                    <a:pt x="5431" y="2667"/>
                  </a:cubicBezTo>
                  <a:lnTo>
                    <a:pt x="6830" y="2667"/>
                  </a:lnTo>
                  <a:cubicBezTo>
                    <a:pt x="7220" y="2667"/>
                    <a:pt x="7545" y="2342"/>
                    <a:pt x="7545" y="1952"/>
                  </a:cubicBezTo>
                  <a:lnTo>
                    <a:pt x="7545" y="1139"/>
                  </a:lnTo>
                  <a:cubicBezTo>
                    <a:pt x="7545" y="781"/>
                    <a:pt x="7805" y="521"/>
                    <a:pt x="8163" y="521"/>
                  </a:cubicBezTo>
                  <a:cubicBezTo>
                    <a:pt x="8521" y="521"/>
                    <a:pt x="8813" y="781"/>
                    <a:pt x="8813" y="1139"/>
                  </a:cubicBezTo>
                  <a:lnTo>
                    <a:pt x="8813" y="2407"/>
                  </a:lnTo>
                  <a:cubicBezTo>
                    <a:pt x="8813" y="3415"/>
                    <a:pt x="7968" y="4228"/>
                    <a:pt x="6960" y="4228"/>
                  </a:cubicBezTo>
                  <a:lnTo>
                    <a:pt x="3578" y="4228"/>
                  </a:lnTo>
                  <a:cubicBezTo>
                    <a:pt x="3448" y="4228"/>
                    <a:pt x="3318" y="4358"/>
                    <a:pt x="3318" y="4488"/>
                  </a:cubicBezTo>
                  <a:cubicBezTo>
                    <a:pt x="3318" y="4618"/>
                    <a:pt x="3448" y="4748"/>
                    <a:pt x="3578" y="4748"/>
                  </a:cubicBezTo>
                  <a:lnTo>
                    <a:pt x="9691" y="4748"/>
                  </a:lnTo>
                  <a:cubicBezTo>
                    <a:pt x="10699" y="4748"/>
                    <a:pt x="11512" y="5561"/>
                    <a:pt x="11512" y="6569"/>
                  </a:cubicBezTo>
                  <a:cubicBezTo>
                    <a:pt x="11512" y="7578"/>
                    <a:pt x="10699" y="8391"/>
                    <a:pt x="9691" y="8391"/>
                  </a:cubicBezTo>
                  <a:lnTo>
                    <a:pt x="261" y="8391"/>
                  </a:lnTo>
                  <a:cubicBezTo>
                    <a:pt x="131" y="8391"/>
                    <a:pt x="1" y="8488"/>
                    <a:pt x="1" y="8651"/>
                  </a:cubicBezTo>
                  <a:cubicBezTo>
                    <a:pt x="1" y="8781"/>
                    <a:pt x="131" y="8878"/>
                    <a:pt x="261" y="8878"/>
                  </a:cubicBezTo>
                  <a:lnTo>
                    <a:pt x="6960" y="8878"/>
                  </a:lnTo>
                  <a:cubicBezTo>
                    <a:pt x="7968" y="8878"/>
                    <a:pt x="8813" y="9691"/>
                    <a:pt x="8813" y="10699"/>
                  </a:cubicBezTo>
                  <a:cubicBezTo>
                    <a:pt x="8813" y="11708"/>
                    <a:pt x="7968" y="12553"/>
                    <a:pt x="6960" y="12553"/>
                  </a:cubicBezTo>
                  <a:lnTo>
                    <a:pt x="2700" y="12553"/>
                  </a:lnTo>
                  <a:cubicBezTo>
                    <a:pt x="2570" y="12553"/>
                    <a:pt x="2439" y="12651"/>
                    <a:pt x="2439" y="12781"/>
                  </a:cubicBezTo>
                  <a:cubicBezTo>
                    <a:pt x="2439" y="12943"/>
                    <a:pt x="2570" y="13041"/>
                    <a:pt x="2700" y="13041"/>
                  </a:cubicBezTo>
                  <a:lnTo>
                    <a:pt x="3708" y="13041"/>
                  </a:lnTo>
                  <a:cubicBezTo>
                    <a:pt x="4716" y="13041"/>
                    <a:pt x="5529" y="13854"/>
                    <a:pt x="5529" y="14862"/>
                  </a:cubicBezTo>
                  <a:lnTo>
                    <a:pt x="5529" y="16130"/>
                  </a:lnTo>
                  <a:cubicBezTo>
                    <a:pt x="5529" y="16488"/>
                    <a:pt x="5269" y="16748"/>
                    <a:pt x="4911" y="16748"/>
                  </a:cubicBezTo>
                  <a:cubicBezTo>
                    <a:pt x="4553" y="16748"/>
                    <a:pt x="4261" y="16488"/>
                    <a:pt x="4261" y="16130"/>
                  </a:cubicBezTo>
                  <a:lnTo>
                    <a:pt x="4261" y="15317"/>
                  </a:lnTo>
                  <a:cubicBezTo>
                    <a:pt x="4261" y="14927"/>
                    <a:pt x="3968" y="14602"/>
                    <a:pt x="3578" y="14602"/>
                  </a:cubicBezTo>
                  <a:lnTo>
                    <a:pt x="2862" y="14602"/>
                  </a:lnTo>
                  <a:cubicBezTo>
                    <a:pt x="2049" y="14602"/>
                    <a:pt x="1334" y="14081"/>
                    <a:pt x="1106" y="13301"/>
                  </a:cubicBezTo>
                  <a:cubicBezTo>
                    <a:pt x="1079" y="13193"/>
                    <a:pt x="985" y="13130"/>
                    <a:pt x="861" y="13130"/>
                  </a:cubicBezTo>
                  <a:cubicBezTo>
                    <a:pt x="836" y="13130"/>
                    <a:pt x="809" y="13133"/>
                    <a:pt x="781" y="13138"/>
                  </a:cubicBezTo>
                  <a:cubicBezTo>
                    <a:pt x="651" y="13171"/>
                    <a:pt x="586" y="13301"/>
                    <a:pt x="618" y="13464"/>
                  </a:cubicBezTo>
                  <a:cubicBezTo>
                    <a:pt x="911" y="14439"/>
                    <a:pt x="1822" y="15122"/>
                    <a:pt x="2862" y="15122"/>
                  </a:cubicBezTo>
                  <a:lnTo>
                    <a:pt x="3578" y="15122"/>
                  </a:lnTo>
                  <a:cubicBezTo>
                    <a:pt x="3675" y="15122"/>
                    <a:pt x="3773" y="15220"/>
                    <a:pt x="3773" y="15317"/>
                  </a:cubicBezTo>
                  <a:lnTo>
                    <a:pt x="3773" y="16130"/>
                  </a:lnTo>
                  <a:cubicBezTo>
                    <a:pt x="3773" y="16748"/>
                    <a:pt x="4261" y="17268"/>
                    <a:pt x="4911" y="17268"/>
                  </a:cubicBezTo>
                  <a:cubicBezTo>
                    <a:pt x="5529" y="17268"/>
                    <a:pt x="6049" y="16748"/>
                    <a:pt x="6049" y="16130"/>
                  </a:cubicBezTo>
                  <a:lnTo>
                    <a:pt x="6049" y="14862"/>
                  </a:lnTo>
                  <a:cubicBezTo>
                    <a:pt x="6049" y="14147"/>
                    <a:pt x="5691" y="13464"/>
                    <a:pt x="5139" y="13041"/>
                  </a:cubicBezTo>
                  <a:lnTo>
                    <a:pt x="6960" y="13041"/>
                  </a:lnTo>
                  <a:cubicBezTo>
                    <a:pt x="8261" y="13041"/>
                    <a:pt x="9301" y="12000"/>
                    <a:pt x="9301" y="10699"/>
                  </a:cubicBezTo>
                  <a:cubicBezTo>
                    <a:pt x="9301" y="9984"/>
                    <a:pt x="8943" y="9334"/>
                    <a:pt x="8423" y="8878"/>
                  </a:cubicBezTo>
                  <a:lnTo>
                    <a:pt x="9691" y="8878"/>
                  </a:lnTo>
                  <a:cubicBezTo>
                    <a:pt x="10960" y="8878"/>
                    <a:pt x="12033" y="7838"/>
                    <a:pt x="12033" y="6569"/>
                  </a:cubicBezTo>
                  <a:cubicBezTo>
                    <a:pt x="12033" y="5269"/>
                    <a:pt x="10992" y="4228"/>
                    <a:pt x="9691" y="4228"/>
                  </a:cubicBezTo>
                  <a:lnTo>
                    <a:pt x="8423" y="4228"/>
                  </a:lnTo>
                  <a:cubicBezTo>
                    <a:pt x="8943" y="3805"/>
                    <a:pt x="9301" y="3155"/>
                    <a:pt x="9301" y="2407"/>
                  </a:cubicBezTo>
                  <a:lnTo>
                    <a:pt x="9301" y="1139"/>
                  </a:lnTo>
                  <a:cubicBezTo>
                    <a:pt x="9301" y="521"/>
                    <a:pt x="8781" y="1"/>
                    <a:pt x="8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grpSp>
        <p:nvGrpSpPr>
          <p:cNvPr id="1102" name="Google Shape;1102;p28"/>
          <p:cNvGrpSpPr/>
          <p:nvPr/>
        </p:nvGrpSpPr>
        <p:grpSpPr>
          <a:xfrm>
            <a:off x="457200" y="1269575"/>
            <a:ext cx="8229600" cy="3390825"/>
            <a:chOff x="457200" y="1345775"/>
            <a:chExt cx="8229600" cy="3390825"/>
          </a:xfrm>
        </p:grpSpPr>
        <p:sp>
          <p:nvSpPr>
            <p:cNvPr id="1103" name="Google Shape;1103;p28"/>
            <p:cNvSpPr/>
            <p:nvPr/>
          </p:nvSpPr>
          <p:spPr>
            <a:xfrm>
              <a:off x="3250800" y="1401422"/>
              <a:ext cx="1918500" cy="393600"/>
            </a:xfrm>
            <a:prstGeom prst="roundRect">
              <a:avLst>
                <a:gd fmla="val 25190" name="adj"/>
              </a:avLst>
            </a:prstGeom>
            <a:solidFill>
              <a:schemeClr val="accent1"/>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Condensation</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1104" name="Google Shape;1104;p28"/>
            <p:cNvSpPr/>
            <p:nvPr/>
          </p:nvSpPr>
          <p:spPr>
            <a:xfrm>
              <a:off x="3250800" y="4287350"/>
              <a:ext cx="1918500" cy="393600"/>
            </a:xfrm>
            <a:prstGeom prst="roundRect">
              <a:avLst>
                <a:gd fmla="val 25190" name="adj"/>
              </a:avLst>
            </a:prstGeom>
            <a:solidFill>
              <a:schemeClr val="accent3"/>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Reduction</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1105" name="Google Shape;1105;p28"/>
            <p:cNvSpPr/>
            <p:nvPr/>
          </p:nvSpPr>
          <p:spPr>
            <a:xfrm>
              <a:off x="3250800" y="3565876"/>
              <a:ext cx="1918500" cy="393600"/>
            </a:xfrm>
            <a:prstGeom prst="roundRect">
              <a:avLst>
                <a:gd fmla="val 25190" name="adj"/>
              </a:avLst>
            </a:prstGeom>
            <a:solidFill>
              <a:schemeClr val="accent2"/>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Oxidation</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1106" name="Google Shape;1106;p28"/>
            <p:cNvSpPr/>
            <p:nvPr/>
          </p:nvSpPr>
          <p:spPr>
            <a:xfrm>
              <a:off x="3250800" y="2844392"/>
              <a:ext cx="1918500" cy="393600"/>
            </a:xfrm>
            <a:prstGeom prst="roundRect">
              <a:avLst>
                <a:gd fmla="val 25190" name="adj"/>
              </a:avLst>
            </a:prstGeom>
            <a:solidFill>
              <a:schemeClr val="lt2"/>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Displacement</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1107" name="Google Shape;1107;p28"/>
            <p:cNvSpPr/>
            <p:nvPr/>
          </p:nvSpPr>
          <p:spPr>
            <a:xfrm>
              <a:off x="3250800" y="2122907"/>
              <a:ext cx="1918500" cy="393600"/>
            </a:xfrm>
            <a:prstGeom prst="roundRect">
              <a:avLst>
                <a:gd fmla="val 25190" name="adj"/>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Hydrolysis</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1108" name="Google Shape;1108;p28"/>
            <p:cNvSpPr/>
            <p:nvPr/>
          </p:nvSpPr>
          <p:spPr>
            <a:xfrm>
              <a:off x="457200" y="1982050"/>
              <a:ext cx="2118300" cy="2118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9" name="Google Shape;1109;p28"/>
            <p:cNvCxnSpPr>
              <a:stCxn id="1103" idx="1"/>
              <a:endCxn id="1108" idx="7"/>
            </p:cNvCxnSpPr>
            <p:nvPr/>
          </p:nvCxnSpPr>
          <p:spPr>
            <a:xfrm flipH="1">
              <a:off x="2265300" y="1598222"/>
              <a:ext cx="985500" cy="693900"/>
            </a:xfrm>
            <a:prstGeom prst="straightConnector1">
              <a:avLst/>
            </a:prstGeom>
            <a:noFill/>
            <a:ln cap="flat" cmpd="sng" w="19050">
              <a:solidFill>
                <a:schemeClr val="dk2"/>
              </a:solidFill>
              <a:prstDash val="solid"/>
              <a:round/>
              <a:headEnd len="med" w="med" type="none"/>
              <a:tailEnd len="med" w="med" type="none"/>
            </a:ln>
          </p:spPr>
        </p:cxnSp>
        <p:cxnSp>
          <p:nvCxnSpPr>
            <p:cNvPr id="1110" name="Google Shape;1110;p28"/>
            <p:cNvCxnSpPr>
              <a:stCxn id="1104" idx="1"/>
              <a:endCxn id="1108" idx="5"/>
            </p:cNvCxnSpPr>
            <p:nvPr/>
          </p:nvCxnSpPr>
          <p:spPr>
            <a:xfrm rot="10800000">
              <a:off x="2265300" y="3790250"/>
              <a:ext cx="985500" cy="693900"/>
            </a:xfrm>
            <a:prstGeom prst="straightConnector1">
              <a:avLst/>
            </a:prstGeom>
            <a:noFill/>
            <a:ln cap="flat" cmpd="sng" w="19050">
              <a:solidFill>
                <a:schemeClr val="dk2"/>
              </a:solidFill>
              <a:prstDash val="solid"/>
              <a:round/>
              <a:headEnd len="med" w="med" type="none"/>
              <a:tailEnd len="med" w="med" type="none"/>
            </a:ln>
          </p:spPr>
        </p:cxnSp>
        <p:cxnSp>
          <p:nvCxnSpPr>
            <p:cNvPr id="1111" name="Google Shape;1111;p28"/>
            <p:cNvCxnSpPr>
              <a:stCxn id="1105" idx="1"/>
            </p:cNvCxnSpPr>
            <p:nvPr/>
          </p:nvCxnSpPr>
          <p:spPr>
            <a:xfrm rot="10800000">
              <a:off x="2484300" y="3472876"/>
              <a:ext cx="766500" cy="289800"/>
            </a:xfrm>
            <a:prstGeom prst="straightConnector1">
              <a:avLst/>
            </a:prstGeom>
            <a:noFill/>
            <a:ln cap="flat" cmpd="sng" w="19050">
              <a:solidFill>
                <a:schemeClr val="dk2"/>
              </a:solidFill>
              <a:prstDash val="solid"/>
              <a:round/>
              <a:headEnd len="med" w="med" type="none"/>
              <a:tailEnd len="med" w="med" type="none"/>
            </a:ln>
          </p:spPr>
        </p:cxnSp>
        <p:cxnSp>
          <p:nvCxnSpPr>
            <p:cNvPr id="1112" name="Google Shape;1112;p28"/>
            <p:cNvCxnSpPr>
              <a:stCxn id="1107" idx="1"/>
            </p:cNvCxnSpPr>
            <p:nvPr/>
          </p:nvCxnSpPr>
          <p:spPr>
            <a:xfrm flipH="1">
              <a:off x="2484900" y="2319707"/>
              <a:ext cx="765900" cy="296400"/>
            </a:xfrm>
            <a:prstGeom prst="straightConnector1">
              <a:avLst/>
            </a:prstGeom>
            <a:noFill/>
            <a:ln cap="flat" cmpd="sng" w="19050">
              <a:solidFill>
                <a:schemeClr val="dk2"/>
              </a:solidFill>
              <a:prstDash val="solid"/>
              <a:round/>
              <a:headEnd len="med" w="med" type="none"/>
              <a:tailEnd len="med" w="med" type="none"/>
            </a:ln>
          </p:spPr>
        </p:cxnSp>
        <p:sp>
          <p:nvSpPr>
            <p:cNvPr id="1113" name="Google Shape;1113;p28"/>
            <p:cNvSpPr/>
            <p:nvPr/>
          </p:nvSpPr>
          <p:spPr>
            <a:xfrm>
              <a:off x="5844600" y="1345775"/>
              <a:ext cx="2842200" cy="504900"/>
            </a:xfrm>
            <a:prstGeom prst="roundRect">
              <a:avLst>
                <a:gd fmla="val 8748"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Mercury is the closest planet to the Sun and the smallest one</a:t>
              </a:r>
              <a:endParaRPr sz="1200">
                <a:solidFill>
                  <a:schemeClr val="dk1"/>
                </a:solidFill>
                <a:latin typeface="Roboto"/>
                <a:ea typeface="Roboto"/>
                <a:cs typeface="Roboto"/>
                <a:sym typeface="Roboto"/>
              </a:endParaRPr>
            </a:p>
          </p:txBody>
        </p:sp>
        <p:sp>
          <p:nvSpPr>
            <p:cNvPr id="1114" name="Google Shape;1114;p28"/>
            <p:cNvSpPr/>
            <p:nvPr/>
          </p:nvSpPr>
          <p:spPr>
            <a:xfrm>
              <a:off x="5844600" y="4231700"/>
              <a:ext cx="2842200" cy="504900"/>
            </a:xfrm>
            <a:prstGeom prst="roundRect">
              <a:avLst>
                <a:gd fmla="val 8748"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Jupiter is a gas giant and the biggest planet in the Solar System</a:t>
              </a:r>
              <a:endParaRPr sz="1200">
                <a:solidFill>
                  <a:schemeClr val="dk1"/>
                </a:solidFill>
                <a:latin typeface="Roboto"/>
                <a:ea typeface="Roboto"/>
                <a:cs typeface="Roboto"/>
                <a:sym typeface="Roboto"/>
              </a:endParaRPr>
            </a:p>
          </p:txBody>
        </p:sp>
        <p:sp>
          <p:nvSpPr>
            <p:cNvPr id="1115" name="Google Shape;1115;p28"/>
            <p:cNvSpPr/>
            <p:nvPr/>
          </p:nvSpPr>
          <p:spPr>
            <a:xfrm>
              <a:off x="5844600" y="3510219"/>
              <a:ext cx="2842200" cy="504900"/>
            </a:xfrm>
            <a:prstGeom prst="roundRect">
              <a:avLst>
                <a:gd fmla="val 8748"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Despite being red, Mars is actually a very cold place full of iron oxide</a:t>
              </a:r>
              <a:endParaRPr sz="1200">
                <a:solidFill>
                  <a:schemeClr val="dk1"/>
                </a:solidFill>
                <a:latin typeface="Roboto"/>
                <a:ea typeface="Roboto"/>
                <a:cs typeface="Roboto"/>
                <a:sym typeface="Roboto"/>
              </a:endParaRPr>
            </a:p>
          </p:txBody>
        </p:sp>
        <p:sp>
          <p:nvSpPr>
            <p:cNvPr id="1116" name="Google Shape;1116;p28"/>
            <p:cNvSpPr/>
            <p:nvPr/>
          </p:nvSpPr>
          <p:spPr>
            <a:xfrm>
              <a:off x="5844600" y="2788738"/>
              <a:ext cx="2842200" cy="504900"/>
            </a:xfrm>
            <a:prstGeom prst="roundRect">
              <a:avLst>
                <a:gd fmla="val 8748"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Earth is the third planet from the Sun and the only one that harbors life</a:t>
              </a:r>
              <a:endParaRPr sz="1200">
                <a:solidFill>
                  <a:schemeClr val="dk1"/>
                </a:solidFill>
                <a:latin typeface="Roboto"/>
                <a:ea typeface="Roboto"/>
                <a:cs typeface="Roboto"/>
                <a:sym typeface="Roboto"/>
              </a:endParaRPr>
            </a:p>
          </p:txBody>
        </p:sp>
        <p:sp>
          <p:nvSpPr>
            <p:cNvPr id="1117" name="Google Shape;1117;p28"/>
            <p:cNvSpPr/>
            <p:nvPr/>
          </p:nvSpPr>
          <p:spPr>
            <a:xfrm>
              <a:off x="5844600" y="2067256"/>
              <a:ext cx="2842200" cy="504900"/>
            </a:xfrm>
            <a:prstGeom prst="roundRect">
              <a:avLst>
                <a:gd fmla="val 8748" name="adj"/>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Venus has a beautiful name and is the second planet from the Sun</a:t>
              </a:r>
              <a:endParaRPr sz="1200">
                <a:solidFill>
                  <a:schemeClr val="dk1"/>
                </a:solidFill>
                <a:latin typeface="Roboto"/>
                <a:ea typeface="Roboto"/>
                <a:cs typeface="Roboto"/>
                <a:sym typeface="Roboto"/>
              </a:endParaRPr>
            </a:p>
          </p:txBody>
        </p:sp>
        <p:cxnSp>
          <p:nvCxnSpPr>
            <p:cNvPr id="1118" name="Google Shape;1118;p28"/>
            <p:cNvCxnSpPr>
              <a:stCxn id="1103" idx="3"/>
              <a:endCxn id="1113" idx="1"/>
            </p:cNvCxnSpPr>
            <p:nvPr/>
          </p:nvCxnSpPr>
          <p:spPr>
            <a:xfrm>
              <a:off x="5169300" y="1598222"/>
              <a:ext cx="675300" cy="0"/>
            </a:xfrm>
            <a:prstGeom prst="straightConnector1">
              <a:avLst/>
            </a:prstGeom>
            <a:noFill/>
            <a:ln cap="flat" cmpd="sng" w="19050">
              <a:solidFill>
                <a:schemeClr val="accent1"/>
              </a:solidFill>
              <a:prstDash val="solid"/>
              <a:round/>
              <a:headEnd len="med" w="med" type="none"/>
              <a:tailEnd len="med" w="med" type="none"/>
            </a:ln>
          </p:spPr>
        </p:cxnSp>
        <p:cxnSp>
          <p:nvCxnSpPr>
            <p:cNvPr id="1119" name="Google Shape;1119;p28"/>
            <p:cNvCxnSpPr>
              <a:stCxn id="1107" idx="3"/>
              <a:endCxn id="1117" idx="1"/>
            </p:cNvCxnSpPr>
            <p:nvPr/>
          </p:nvCxnSpPr>
          <p:spPr>
            <a:xfrm>
              <a:off x="5169300" y="2319707"/>
              <a:ext cx="675300" cy="0"/>
            </a:xfrm>
            <a:prstGeom prst="straightConnector1">
              <a:avLst/>
            </a:prstGeom>
            <a:noFill/>
            <a:ln cap="flat" cmpd="sng" w="19050">
              <a:solidFill>
                <a:schemeClr val="accent4"/>
              </a:solidFill>
              <a:prstDash val="solid"/>
              <a:round/>
              <a:headEnd len="med" w="med" type="none"/>
              <a:tailEnd len="med" w="med" type="none"/>
            </a:ln>
          </p:spPr>
        </p:cxnSp>
        <p:cxnSp>
          <p:nvCxnSpPr>
            <p:cNvPr id="1120" name="Google Shape;1120;p28"/>
            <p:cNvCxnSpPr>
              <a:stCxn id="1106" idx="3"/>
              <a:endCxn id="1116" idx="1"/>
            </p:cNvCxnSpPr>
            <p:nvPr/>
          </p:nvCxnSpPr>
          <p:spPr>
            <a:xfrm>
              <a:off x="5169300" y="3041192"/>
              <a:ext cx="675300" cy="0"/>
            </a:xfrm>
            <a:prstGeom prst="straightConnector1">
              <a:avLst/>
            </a:prstGeom>
            <a:noFill/>
            <a:ln cap="flat" cmpd="sng" w="19050">
              <a:solidFill>
                <a:schemeClr val="lt2"/>
              </a:solidFill>
              <a:prstDash val="solid"/>
              <a:round/>
              <a:headEnd len="med" w="med" type="none"/>
              <a:tailEnd len="med" w="med" type="none"/>
            </a:ln>
          </p:spPr>
        </p:cxnSp>
        <p:cxnSp>
          <p:nvCxnSpPr>
            <p:cNvPr id="1121" name="Google Shape;1121;p28"/>
            <p:cNvCxnSpPr>
              <a:stCxn id="1105" idx="3"/>
              <a:endCxn id="1115" idx="1"/>
            </p:cNvCxnSpPr>
            <p:nvPr/>
          </p:nvCxnSpPr>
          <p:spPr>
            <a:xfrm>
              <a:off x="5169300" y="3762676"/>
              <a:ext cx="675300" cy="0"/>
            </a:xfrm>
            <a:prstGeom prst="straightConnector1">
              <a:avLst/>
            </a:prstGeom>
            <a:noFill/>
            <a:ln cap="flat" cmpd="sng" w="19050">
              <a:solidFill>
                <a:schemeClr val="accent2"/>
              </a:solidFill>
              <a:prstDash val="solid"/>
              <a:round/>
              <a:headEnd len="med" w="med" type="none"/>
              <a:tailEnd len="med" w="med" type="none"/>
            </a:ln>
          </p:spPr>
        </p:cxnSp>
        <p:cxnSp>
          <p:nvCxnSpPr>
            <p:cNvPr id="1122" name="Google Shape;1122;p28"/>
            <p:cNvCxnSpPr>
              <a:stCxn id="1104" idx="3"/>
              <a:endCxn id="1114" idx="1"/>
            </p:cNvCxnSpPr>
            <p:nvPr/>
          </p:nvCxnSpPr>
          <p:spPr>
            <a:xfrm>
              <a:off x="5169300" y="4484150"/>
              <a:ext cx="675300" cy="0"/>
            </a:xfrm>
            <a:prstGeom prst="straightConnector1">
              <a:avLst/>
            </a:prstGeom>
            <a:noFill/>
            <a:ln cap="flat" cmpd="sng" w="19050">
              <a:solidFill>
                <a:schemeClr val="accent3"/>
              </a:solidFill>
              <a:prstDash val="solid"/>
              <a:round/>
              <a:headEnd len="med" w="med" type="none"/>
              <a:tailEnd len="med" w="med" type="none"/>
            </a:ln>
          </p:spPr>
        </p:cxnSp>
        <p:cxnSp>
          <p:nvCxnSpPr>
            <p:cNvPr id="1123" name="Google Shape;1123;p28"/>
            <p:cNvCxnSpPr>
              <a:stCxn id="1106" idx="1"/>
              <a:endCxn id="1108" idx="6"/>
            </p:cNvCxnSpPr>
            <p:nvPr/>
          </p:nvCxnSpPr>
          <p:spPr>
            <a:xfrm rot="10800000">
              <a:off x="2575500" y="3041192"/>
              <a:ext cx="675300" cy="0"/>
            </a:xfrm>
            <a:prstGeom prst="straightConnector1">
              <a:avLst/>
            </a:prstGeom>
            <a:noFill/>
            <a:ln cap="flat" cmpd="sng" w="19050">
              <a:solidFill>
                <a:schemeClr val="dk2"/>
              </a:solidFill>
              <a:prstDash val="solid"/>
              <a:round/>
              <a:headEnd len="med" w="med" type="none"/>
              <a:tailEnd len="med" w="med" type="none"/>
            </a:ln>
          </p:spPr>
        </p:cxnSp>
      </p:grpSp>
      <p:sp>
        <p:nvSpPr>
          <p:cNvPr id="1124" name="Google Shape;1124;p28"/>
          <p:cNvSpPr txBox="1"/>
          <p:nvPr>
            <p:ph type="title"/>
          </p:nvPr>
        </p:nvSpPr>
        <p:spPr>
          <a:xfrm>
            <a:off x="311700" y="411475"/>
            <a:ext cx="8520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Chemical reactions infographics</a:t>
            </a:r>
            <a:endParaRPr/>
          </a:p>
        </p:txBody>
      </p:sp>
      <p:grpSp>
        <p:nvGrpSpPr>
          <p:cNvPr id="1125" name="Google Shape;1125;p28"/>
          <p:cNvGrpSpPr/>
          <p:nvPr/>
        </p:nvGrpSpPr>
        <p:grpSpPr>
          <a:xfrm>
            <a:off x="1048536" y="2309344"/>
            <a:ext cx="935627" cy="1311312"/>
            <a:chOff x="1048536" y="2385544"/>
            <a:chExt cx="935627" cy="1311312"/>
          </a:xfrm>
        </p:grpSpPr>
        <p:sp>
          <p:nvSpPr>
            <p:cNvPr id="1126" name="Google Shape;1126;p28"/>
            <p:cNvSpPr/>
            <p:nvPr/>
          </p:nvSpPr>
          <p:spPr>
            <a:xfrm>
              <a:off x="1061253" y="2785730"/>
              <a:ext cx="910205" cy="899322"/>
            </a:xfrm>
            <a:custGeom>
              <a:rect b="b" l="l" r="r" t="t"/>
              <a:pathLst>
                <a:path extrusionOk="0" h="32228" w="32618">
                  <a:moveTo>
                    <a:pt x="6375" y="1"/>
                  </a:moveTo>
                  <a:lnTo>
                    <a:pt x="6375" y="5171"/>
                  </a:lnTo>
                  <a:lnTo>
                    <a:pt x="8358" y="5171"/>
                  </a:lnTo>
                  <a:lnTo>
                    <a:pt x="1" y="32227"/>
                  </a:lnTo>
                  <a:lnTo>
                    <a:pt x="32618" y="32227"/>
                  </a:lnTo>
                  <a:lnTo>
                    <a:pt x="24260" y="5171"/>
                  </a:lnTo>
                  <a:lnTo>
                    <a:pt x="26244" y="5171"/>
                  </a:lnTo>
                  <a:lnTo>
                    <a:pt x="262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8"/>
            <p:cNvSpPr/>
            <p:nvPr/>
          </p:nvSpPr>
          <p:spPr>
            <a:xfrm>
              <a:off x="1239120" y="2785730"/>
              <a:ext cx="554500" cy="144325"/>
            </a:xfrm>
            <a:custGeom>
              <a:rect b="b" l="l" r="r" t="t"/>
              <a:pathLst>
                <a:path extrusionOk="0" h="5172" w="19871">
                  <a:moveTo>
                    <a:pt x="1" y="1"/>
                  </a:moveTo>
                  <a:lnTo>
                    <a:pt x="1" y="5171"/>
                  </a:lnTo>
                  <a:lnTo>
                    <a:pt x="19870" y="5171"/>
                  </a:lnTo>
                  <a:lnTo>
                    <a:pt x="198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8"/>
            <p:cNvSpPr/>
            <p:nvPr/>
          </p:nvSpPr>
          <p:spPr>
            <a:xfrm>
              <a:off x="1239120" y="2785730"/>
              <a:ext cx="99844" cy="144325"/>
            </a:xfrm>
            <a:custGeom>
              <a:rect b="b" l="l" r="r" t="t"/>
              <a:pathLst>
                <a:path extrusionOk="0" h="5172" w="3578">
                  <a:moveTo>
                    <a:pt x="1" y="1"/>
                  </a:moveTo>
                  <a:lnTo>
                    <a:pt x="1" y="5171"/>
                  </a:lnTo>
                  <a:lnTo>
                    <a:pt x="3578" y="5171"/>
                  </a:lnTo>
                  <a:lnTo>
                    <a:pt x="3578"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8"/>
            <p:cNvSpPr/>
            <p:nvPr/>
          </p:nvSpPr>
          <p:spPr>
            <a:xfrm>
              <a:off x="1616619" y="2586097"/>
              <a:ext cx="121638" cy="122531"/>
            </a:xfrm>
            <a:custGeom>
              <a:rect b="b" l="l" r="r" t="t"/>
              <a:pathLst>
                <a:path extrusionOk="0" h="4391" w="4359">
                  <a:moveTo>
                    <a:pt x="2180" y="0"/>
                  </a:moveTo>
                  <a:cubicBezTo>
                    <a:pt x="976" y="0"/>
                    <a:pt x="1" y="976"/>
                    <a:pt x="1" y="2212"/>
                  </a:cubicBezTo>
                  <a:cubicBezTo>
                    <a:pt x="1" y="3415"/>
                    <a:pt x="976" y="4390"/>
                    <a:pt x="2180" y="4390"/>
                  </a:cubicBezTo>
                  <a:cubicBezTo>
                    <a:pt x="3383" y="4390"/>
                    <a:pt x="4358" y="3415"/>
                    <a:pt x="4358" y="2212"/>
                  </a:cubicBezTo>
                  <a:cubicBezTo>
                    <a:pt x="4358" y="976"/>
                    <a:pt x="3383" y="0"/>
                    <a:pt x="2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8"/>
            <p:cNvSpPr/>
            <p:nvPr/>
          </p:nvSpPr>
          <p:spPr>
            <a:xfrm>
              <a:off x="1483233" y="2397348"/>
              <a:ext cx="99844" cy="99844"/>
            </a:xfrm>
            <a:custGeom>
              <a:rect b="b" l="l" r="r" t="t"/>
              <a:pathLst>
                <a:path extrusionOk="0" h="3578" w="3578">
                  <a:moveTo>
                    <a:pt x="1789" y="0"/>
                  </a:moveTo>
                  <a:cubicBezTo>
                    <a:pt x="781" y="0"/>
                    <a:pt x="0" y="813"/>
                    <a:pt x="0" y="1789"/>
                  </a:cubicBezTo>
                  <a:cubicBezTo>
                    <a:pt x="0" y="2797"/>
                    <a:pt x="781" y="3577"/>
                    <a:pt x="1789" y="3577"/>
                  </a:cubicBezTo>
                  <a:cubicBezTo>
                    <a:pt x="2765" y="3577"/>
                    <a:pt x="3578" y="2797"/>
                    <a:pt x="3578" y="1789"/>
                  </a:cubicBezTo>
                  <a:cubicBezTo>
                    <a:pt x="3578" y="813"/>
                    <a:pt x="2765" y="0"/>
                    <a:pt x="17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8"/>
            <p:cNvSpPr/>
            <p:nvPr/>
          </p:nvSpPr>
          <p:spPr>
            <a:xfrm>
              <a:off x="1294483" y="2541617"/>
              <a:ext cx="121610" cy="122531"/>
            </a:xfrm>
            <a:custGeom>
              <a:rect b="b" l="l" r="r" t="t"/>
              <a:pathLst>
                <a:path extrusionOk="0" h="4391" w="4358">
                  <a:moveTo>
                    <a:pt x="2179" y="1"/>
                  </a:moveTo>
                  <a:cubicBezTo>
                    <a:pt x="976" y="1"/>
                    <a:pt x="0" y="976"/>
                    <a:pt x="0" y="2212"/>
                  </a:cubicBezTo>
                  <a:cubicBezTo>
                    <a:pt x="0" y="3415"/>
                    <a:pt x="976" y="4391"/>
                    <a:pt x="2179" y="4391"/>
                  </a:cubicBezTo>
                  <a:cubicBezTo>
                    <a:pt x="3382" y="4391"/>
                    <a:pt x="4358" y="3415"/>
                    <a:pt x="4358" y="2212"/>
                  </a:cubicBezTo>
                  <a:cubicBezTo>
                    <a:pt x="4358" y="976"/>
                    <a:pt x="3382" y="1"/>
                    <a:pt x="2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8"/>
            <p:cNvSpPr/>
            <p:nvPr/>
          </p:nvSpPr>
          <p:spPr>
            <a:xfrm>
              <a:off x="1061253" y="3285732"/>
              <a:ext cx="910205" cy="399321"/>
            </a:xfrm>
            <a:custGeom>
              <a:rect b="b" l="l" r="r" t="t"/>
              <a:pathLst>
                <a:path extrusionOk="0" h="14310" w="32618">
                  <a:moveTo>
                    <a:pt x="4423" y="1"/>
                  </a:moveTo>
                  <a:lnTo>
                    <a:pt x="1" y="14309"/>
                  </a:lnTo>
                  <a:lnTo>
                    <a:pt x="32618" y="14309"/>
                  </a:lnTo>
                  <a:lnTo>
                    <a:pt x="28195" y="33"/>
                  </a:lnTo>
                  <a:lnTo>
                    <a:pt x="44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8"/>
            <p:cNvSpPr/>
            <p:nvPr/>
          </p:nvSpPr>
          <p:spPr>
            <a:xfrm>
              <a:off x="1184677" y="2930026"/>
              <a:ext cx="576266" cy="355733"/>
            </a:xfrm>
            <a:custGeom>
              <a:rect b="b" l="l" r="r" t="t"/>
              <a:pathLst>
                <a:path extrusionOk="0" h="12748" w="20651">
                  <a:moveTo>
                    <a:pt x="3935" y="0"/>
                  </a:moveTo>
                  <a:lnTo>
                    <a:pt x="0" y="12748"/>
                  </a:lnTo>
                  <a:lnTo>
                    <a:pt x="3578" y="12748"/>
                  </a:lnTo>
                  <a:lnTo>
                    <a:pt x="6700" y="2602"/>
                  </a:lnTo>
                  <a:lnTo>
                    <a:pt x="20650" y="2602"/>
                  </a:lnTo>
                  <a:lnTo>
                    <a:pt x="19837"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8"/>
            <p:cNvSpPr/>
            <p:nvPr/>
          </p:nvSpPr>
          <p:spPr>
            <a:xfrm>
              <a:off x="1061253" y="3285732"/>
              <a:ext cx="223268" cy="399321"/>
            </a:xfrm>
            <a:custGeom>
              <a:rect b="b" l="l" r="r" t="t"/>
              <a:pathLst>
                <a:path extrusionOk="0" h="14310" w="8001">
                  <a:moveTo>
                    <a:pt x="4423" y="1"/>
                  </a:moveTo>
                  <a:lnTo>
                    <a:pt x="1" y="14309"/>
                  </a:lnTo>
                  <a:lnTo>
                    <a:pt x="3578" y="14309"/>
                  </a:lnTo>
                  <a:lnTo>
                    <a:pt x="8001"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8"/>
            <p:cNvSpPr/>
            <p:nvPr/>
          </p:nvSpPr>
          <p:spPr>
            <a:xfrm>
              <a:off x="1048536" y="2773926"/>
              <a:ext cx="935627" cy="922930"/>
            </a:xfrm>
            <a:custGeom>
              <a:rect b="b" l="l" r="r" t="t"/>
              <a:pathLst>
                <a:path extrusionOk="0" h="33074" w="33529">
                  <a:moveTo>
                    <a:pt x="26277" y="879"/>
                  </a:moveTo>
                  <a:lnTo>
                    <a:pt x="26277" y="5171"/>
                  </a:lnTo>
                  <a:lnTo>
                    <a:pt x="7285" y="5171"/>
                  </a:lnTo>
                  <a:lnTo>
                    <a:pt x="7285" y="879"/>
                  </a:lnTo>
                  <a:close/>
                  <a:moveTo>
                    <a:pt x="6830" y="1"/>
                  </a:moveTo>
                  <a:cubicBezTo>
                    <a:pt x="6602" y="1"/>
                    <a:pt x="6407" y="196"/>
                    <a:pt x="6407" y="424"/>
                  </a:cubicBezTo>
                  <a:lnTo>
                    <a:pt x="6407" y="5594"/>
                  </a:lnTo>
                  <a:cubicBezTo>
                    <a:pt x="6407" y="5854"/>
                    <a:pt x="6602" y="6049"/>
                    <a:pt x="6830" y="6049"/>
                  </a:cubicBezTo>
                  <a:lnTo>
                    <a:pt x="8228" y="6049"/>
                  </a:lnTo>
                  <a:lnTo>
                    <a:pt x="3123" y="22569"/>
                  </a:lnTo>
                  <a:cubicBezTo>
                    <a:pt x="3090" y="22699"/>
                    <a:pt x="3090" y="22797"/>
                    <a:pt x="3155" y="22927"/>
                  </a:cubicBezTo>
                  <a:cubicBezTo>
                    <a:pt x="3220" y="23025"/>
                    <a:pt x="3318" y="23090"/>
                    <a:pt x="3415" y="23122"/>
                  </a:cubicBezTo>
                  <a:cubicBezTo>
                    <a:pt x="3455" y="23134"/>
                    <a:pt x="3496" y="23139"/>
                    <a:pt x="3536" y="23139"/>
                  </a:cubicBezTo>
                  <a:cubicBezTo>
                    <a:pt x="3728" y="23139"/>
                    <a:pt x="3915" y="23018"/>
                    <a:pt x="3968" y="22830"/>
                  </a:cubicBezTo>
                  <a:lnTo>
                    <a:pt x="9139" y="6049"/>
                  </a:lnTo>
                  <a:lnTo>
                    <a:pt x="24423" y="6049"/>
                  </a:lnTo>
                  <a:lnTo>
                    <a:pt x="32488" y="32195"/>
                  </a:lnTo>
                  <a:lnTo>
                    <a:pt x="1074" y="32195"/>
                  </a:lnTo>
                  <a:lnTo>
                    <a:pt x="2798" y="26602"/>
                  </a:lnTo>
                  <a:cubicBezTo>
                    <a:pt x="2830" y="26504"/>
                    <a:pt x="2830" y="26374"/>
                    <a:pt x="2765" y="26277"/>
                  </a:cubicBezTo>
                  <a:cubicBezTo>
                    <a:pt x="2700" y="26179"/>
                    <a:pt x="2635" y="26082"/>
                    <a:pt x="2505" y="26049"/>
                  </a:cubicBezTo>
                  <a:lnTo>
                    <a:pt x="2375" y="26049"/>
                  </a:lnTo>
                  <a:cubicBezTo>
                    <a:pt x="2310" y="26049"/>
                    <a:pt x="2245" y="26049"/>
                    <a:pt x="2180" y="26082"/>
                  </a:cubicBezTo>
                  <a:cubicBezTo>
                    <a:pt x="2082" y="26147"/>
                    <a:pt x="1985" y="26244"/>
                    <a:pt x="1952" y="26342"/>
                  </a:cubicBezTo>
                  <a:lnTo>
                    <a:pt x="66" y="32520"/>
                  </a:lnTo>
                  <a:cubicBezTo>
                    <a:pt x="1" y="32650"/>
                    <a:pt x="33" y="32781"/>
                    <a:pt x="131" y="32911"/>
                  </a:cubicBezTo>
                  <a:cubicBezTo>
                    <a:pt x="196" y="33008"/>
                    <a:pt x="326" y="33073"/>
                    <a:pt x="489" y="33073"/>
                  </a:cubicBezTo>
                  <a:lnTo>
                    <a:pt x="33073" y="33073"/>
                  </a:lnTo>
                  <a:cubicBezTo>
                    <a:pt x="33236" y="33073"/>
                    <a:pt x="33366" y="33008"/>
                    <a:pt x="33431" y="32911"/>
                  </a:cubicBezTo>
                  <a:cubicBezTo>
                    <a:pt x="33529" y="32781"/>
                    <a:pt x="33529" y="32650"/>
                    <a:pt x="33496" y="32520"/>
                  </a:cubicBezTo>
                  <a:lnTo>
                    <a:pt x="25334" y="6049"/>
                  </a:lnTo>
                  <a:lnTo>
                    <a:pt x="26732" y="6049"/>
                  </a:lnTo>
                  <a:cubicBezTo>
                    <a:pt x="26960" y="6049"/>
                    <a:pt x="27155" y="5854"/>
                    <a:pt x="27155" y="5594"/>
                  </a:cubicBezTo>
                  <a:lnTo>
                    <a:pt x="27155" y="424"/>
                  </a:lnTo>
                  <a:cubicBezTo>
                    <a:pt x="27155" y="196"/>
                    <a:pt x="26960" y="1"/>
                    <a:pt x="26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8"/>
            <p:cNvSpPr/>
            <p:nvPr/>
          </p:nvSpPr>
          <p:spPr>
            <a:xfrm>
              <a:off x="1604822" y="2574294"/>
              <a:ext cx="146138" cy="146138"/>
            </a:xfrm>
            <a:custGeom>
              <a:rect b="b" l="l" r="r" t="t"/>
              <a:pathLst>
                <a:path extrusionOk="0" h="5237" w="5237">
                  <a:moveTo>
                    <a:pt x="2602" y="879"/>
                  </a:moveTo>
                  <a:cubicBezTo>
                    <a:pt x="3578" y="879"/>
                    <a:pt x="4358" y="1659"/>
                    <a:pt x="4358" y="2635"/>
                  </a:cubicBezTo>
                  <a:cubicBezTo>
                    <a:pt x="4358" y="3578"/>
                    <a:pt x="3578" y="4358"/>
                    <a:pt x="2602" y="4358"/>
                  </a:cubicBezTo>
                  <a:cubicBezTo>
                    <a:pt x="1659" y="4358"/>
                    <a:pt x="878" y="3578"/>
                    <a:pt x="878" y="2635"/>
                  </a:cubicBezTo>
                  <a:cubicBezTo>
                    <a:pt x="878" y="1659"/>
                    <a:pt x="1659" y="879"/>
                    <a:pt x="2602" y="879"/>
                  </a:cubicBezTo>
                  <a:close/>
                  <a:moveTo>
                    <a:pt x="2602" y="1"/>
                  </a:moveTo>
                  <a:cubicBezTo>
                    <a:pt x="1171" y="1"/>
                    <a:pt x="0" y="1171"/>
                    <a:pt x="0" y="2635"/>
                  </a:cubicBezTo>
                  <a:cubicBezTo>
                    <a:pt x="0" y="4065"/>
                    <a:pt x="1171" y="5236"/>
                    <a:pt x="2602" y="5236"/>
                  </a:cubicBezTo>
                  <a:cubicBezTo>
                    <a:pt x="4065" y="5236"/>
                    <a:pt x="5236" y="4065"/>
                    <a:pt x="5236" y="2635"/>
                  </a:cubicBezTo>
                  <a:cubicBezTo>
                    <a:pt x="5236" y="1171"/>
                    <a:pt x="4065" y="1"/>
                    <a:pt x="26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8"/>
            <p:cNvSpPr/>
            <p:nvPr/>
          </p:nvSpPr>
          <p:spPr>
            <a:xfrm>
              <a:off x="1471408" y="2385544"/>
              <a:ext cx="124373" cy="124345"/>
            </a:xfrm>
            <a:custGeom>
              <a:rect b="b" l="l" r="r" t="t"/>
              <a:pathLst>
                <a:path extrusionOk="0" h="4456" w="4457">
                  <a:moveTo>
                    <a:pt x="2212" y="878"/>
                  </a:moveTo>
                  <a:cubicBezTo>
                    <a:pt x="2960" y="878"/>
                    <a:pt x="3578" y="1496"/>
                    <a:pt x="3578" y="2244"/>
                  </a:cubicBezTo>
                  <a:cubicBezTo>
                    <a:pt x="3578" y="2960"/>
                    <a:pt x="2960" y="3578"/>
                    <a:pt x="2212" y="3578"/>
                  </a:cubicBezTo>
                  <a:cubicBezTo>
                    <a:pt x="1497" y="3578"/>
                    <a:pt x="879" y="2960"/>
                    <a:pt x="879" y="2244"/>
                  </a:cubicBezTo>
                  <a:cubicBezTo>
                    <a:pt x="879" y="1496"/>
                    <a:pt x="1464" y="878"/>
                    <a:pt x="2212" y="878"/>
                  </a:cubicBezTo>
                  <a:close/>
                  <a:moveTo>
                    <a:pt x="2212" y="0"/>
                  </a:moveTo>
                  <a:cubicBezTo>
                    <a:pt x="1009" y="0"/>
                    <a:pt x="1" y="976"/>
                    <a:pt x="1" y="2212"/>
                  </a:cubicBezTo>
                  <a:cubicBezTo>
                    <a:pt x="1" y="3448"/>
                    <a:pt x="1009" y="4456"/>
                    <a:pt x="2212" y="4456"/>
                  </a:cubicBezTo>
                  <a:cubicBezTo>
                    <a:pt x="3448" y="4456"/>
                    <a:pt x="4456" y="3448"/>
                    <a:pt x="4456" y="2212"/>
                  </a:cubicBezTo>
                  <a:cubicBezTo>
                    <a:pt x="4456" y="976"/>
                    <a:pt x="3448" y="0"/>
                    <a:pt x="22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8"/>
            <p:cNvSpPr/>
            <p:nvPr/>
          </p:nvSpPr>
          <p:spPr>
            <a:xfrm>
              <a:off x="1282659" y="2529841"/>
              <a:ext cx="146138" cy="147031"/>
            </a:xfrm>
            <a:custGeom>
              <a:rect b="b" l="l" r="r" t="t"/>
              <a:pathLst>
                <a:path extrusionOk="0" h="5269" w="5237">
                  <a:moveTo>
                    <a:pt x="2635" y="878"/>
                  </a:moveTo>
                  <a:cubicBezTo>
                    <a:pt x="3578" y="878"/>
                    <a:pt x="4391" y="1659"/>
                    <a:pt x="4391" y="2634"/>
                  </a:cubicBezTo>
                  <a:cubicBezTo>
                    <a:pt x="4391" y="3577"/>
                    <a:pt x="3578" y="4358"/>
                    <a:pt x="2635" y="4358"/>
                  </a:cubicBezTo>
                  <a:cubicBezTo>
                    <a:pt x="1659" y="4358"/>
                    <a:pt x="879" y="3577"/>
                    <a:pt x="879" y="2634"/>
                  </a:cubicBezTo>
                  <a:cubicBezTo>
                    <a:pt x="879" y="1659"/>
                    <a:pt x="1659" y="878"/>
                    <a:pt x="2635" y="878"/>
                  </a:cubicBezTo>
                  <a:close/>
                  <a:moveTo>
                    <a:pt x="2635" y="0"/>
                  </a:moveTo>
                  <a:cubicBezTo>
                    <a:pt x="1172" y="0"/>
                    <a:pt x="1" y="1171"/>
                    <a:pt x="1" y="2634"/>
                  </a:cubicBezTo>
                  <a:cubicBezTo>
                    <a:pt x="1" y="4065"/>
                    <a:pt x="1172" y="5268"/>
                    <a:pt x="2635" y="5268"/>
                  </a:cubicBezTo>
                  <a:cubicBezTo>
                    <a:pt x="4066" y="5268"/>
                    <a:pt x="5237" y="4065"/>
                    <a:pt x="5237" y="2634"/>
                  </a:cubicBezTo>
                  <a:cubicBezTo>
                    <a:pt x="5237" y="1171"/>
                    <a:pt x="4066" y="0"/>
                    <a:pt x="26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8"/>
            <p:cNvSpPr/>
            <p:nvPr/>
          </p:nvSpPr>
          <p:spPr>
            <a:xfrm>
              <a:off x="1426956" y="3073402"/>
              <a:ext cx="179708" cy="24528"/>
            </a:xfrm>
            <a:custGeom>
              <a:rect b="b" l="l" r="r" t="t"/>
              <a:pathLst>
                <a:path extrusionOk="0" h="879" w="6440">
                  <a:moveTo>
                    <a:pt x="423" y="0"/>
                  </a:moveTo>
                  <a:cubicBezTo>
                    <a:pt x="196" y="0"/>
                    <a:pt x="1" y="195"/>
                    <a:pt x="1" y="456"/>
                  </a:cubicBezTo>
                  <a:cubicBezTo>
                    <a:pt x="1" y="683"/>
                    <a:pt x="196" y="878"/>
                    <a:pt x="423" y="878"/>
                  </a:cubicBezTo>
                  <a:lnTo>
                    <a:pt x="6017" y="878"/>
                  </a:lnTo>
                  <a:cubicBezTo>
                    <a:pt x="6244" y="878"/>
                    <a:pt x="6439" y="683"/>
                    <a:pt x="6439" y="456"/>
                  </a:cubicBezTo>
                  <a:cubicBezTo>
                    <a:pt x="6439" y="195"/>
                    <a:pt x="6244" y="0"/>
                    <a:pt x="60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8"/>
            <p:cNvSpPr/>
            <p:nvPr/>
          </p:nvSpPr>
          <p:spPr>
            <a:xfrm>
              <a:off x="1426956" y="3175491"/>
              <a:ext cx="179708" cy="24528"/>
            </a:xfrm>
            <a:custGeom>
              <a:rect b="b" l="l" r="r" t="t"/>
              <a:pathLst>
                <a:path extrusionOk="0" h="879" w="6440">
                  <a:moveTo>
                    <a:pt x="423" y="0"/>
                  </a:moveTo>
                  <a:cubicBezTo>
                    <a:pt x="196" y="0"/>
                    <a:pt x="1" y="196"/>
                    <a:pt x="1" y="456"/>
                  </a:cubicBezTo>
                  <a:cubicBezTo>
                    <a:pt x="1" y="683"/>
                    <a:pt x="196" y="878"/>
                    <a:pt x="423" y="878"/>
                  </a:cubicBezTo>
                  <a:lnTo>
                    <a:pt x="6017" y="878"/>
                  </a:lnTo>
                  <a:cubicBezTo>
                    <a:pt x="6244" y="878"/>
                    <a:pt x="6439" y="683"/>
                    <a:pt x="6439" y="456"/>
                  </a:cubicBezTo>
                  <a:cubicBezTo>
                    <a:pt x="6439" y="196"/>
                    <a:pt x="6244" y="0"/>
                    <a:pt x="60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8"/>
            <p:cNvSpPr/>
            <p:nvPr/>
          </p:nvSpPr>
          <p:spPr>
            <a:xfrm>
              <a:off x="1426956" y="3277580"/>
              <a:ext cx="179708" cy="24528"/>
            </a:xfrm>
            <a:custGeom>
              <a:rect b="b" l="l" r="r" t="t"/>
              <a:pathLst>
                <a:path extrusionOk="0" h="879" w="6440">
                  <a:moveTo>
                    <a:pt x="423" y="1"/>
                  </a:moveTo>
                  <a:cubicBezTo>
                    <a:pt x="196" y="1"/>
                    <a:pt x="1" y="196"/>
                    <a:pt x="1" y="456"/>
                  </a:cubicBezTo>
                  <a:cubicBezTo>
                    <a:pt x="1" y="683"/>
                    <a:pt x="196" y="879"/>
                    <a:pt x="423" y="879"/>
                  </a:cubicBezTo>
                  <a:lnTo>
                    <a:pt x="6017" y="879"/>
                  </a:lnTo>
                  <a:cubicBezTo>
                    <a:pt x="6244" y="879"/>
                    <a:pt x="6439" y="683"/>
                    <a:pt x="6439" y="456"/>
                  </a:cubicBezTo>
                  <a:cubicBezTo>
                    <a:pt x="6439" y="196"/>
                    <a:pt x="6244" y="1"/>
                    <a:pt x="60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8"/>
            <p:cNvSpPr/>
            <p:nvPr/>
          </p:nvSpPr>
          <p:spPr>
            <a:xfrm>
              <a:off x="1426956" y="3379669"/>
              <a:ext cx="179708" cy="24528"/>
            </a:xfrm>
            <a:custGeom>
              <a:rect b="b" l="l" r="r" t="t"/>
              <a:pathLst>
                <a:path extrusionOk="0" h="879" w="6440">
                  <a:moveTo>
                    <a:pt x="423" y="1"/>
                  </a:moveTo>
                  <a:cubicBezTo>
                    <a:pt x="196" y="1"/>
                    <a:pt x="1" y="196"/>
                    <a:pt x="1" y="456"/>
                  </a:cubicBezTo>
                  <a:cubicBezTo>
                    <a:pt x="1" y="684"/>
                    <a:pt x="196" y="879"/>
                    <a:pt x="423" y="879"/>
                  </a:cubicBezTo>
                  <a:lnTo>
                    <a:pt x="6017" y="879"/>
                  </a:lnTo>
                  <a:cubicBezTo>
                    <a:pt x="6244" y="879"/>
                    <a:pt x="6439" y="684"/>
                    <a:pt x="6439" y="456"/>
                  </a:cubicBezTo>
                  <a:cubicBezTo>
                    <a:pt x="6439" y="196"/>
                    <a:pt x="6244" y="1"/>
                    <a:pt x="60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8"/>
            <p:cNvSpPr/>
            <p:nvPr/>
          </p:nvSpPr>
          <p:spPr>
            <a:xfrm>
              <a:off x="1426956" y="3481758"/>
              <a:ext cx="179708" cy="24528"/>
            </a:xfrm>
            <a:custGeom>
              <a:rect b="b" l="l" r="r" t="t"/>
              <a:pathLst>
                <a:path extrusionOk="0" h="879" w="6440">
                  <a:moveTo>
                    <a:pt x="423" y="1"/>
                  </a:moveTo>
                  <a:cubicBezTo>
                    <a:pt x="196" y="1"/>
                    <a:pt x="1" y="196"/>
                    <a:pt x="1" y="456"/>
                  </a:cubicBezTo>
                  <a:cubicBezTo>
                    <a:pt x="1" y="684"/>
                    <a:pt x="196" y="879"/>
                    <a:pt x="423" y="879"/>
                  </a:cubicBezTo>
                  <a:lnTo>
                    <a:pt x="6017" y="879"/>
                  </a:lnTo>
                  <a:cubicBezTo>
                    <a:pt x="6244" y="879"/>
                    <a:pt x="6439" y="684"/>
                    <a:pt x="6439" y="456"/>
                  </a:cubicBezTo>
                  <a:cubicBezTo>
                    <a:pt x="6439" y="196"/>
                    <a:pt x="6244" y="1"/>
                    <a:pt x="60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8"/>
            <p:cNvSpPr/>
            <p:nvPr/>
          </p:nvSpPr>
          <p:spPr>
            <a:xfrm>
              <a:off x="1426956" y="3583847"/>
              <a:ext cx="179708" cy="24528"/>
            </a:xfrm>
            <a:custGeom>
              <a:rect b="b" l="l" r="r" t="t"/>
              <a:pathLst>
                <a:path extrusionOk="0" h="879" w="6440">
                  <a:moveTo>
                    <a:pt x="423" y="1"/>
                  </a:moveTo>
                  <a:cubicBezTo>
                    <a:pt x="196" y="1"/>
                    <a:pt x="1" y="196"/>
                    <a:pt x="1" y="456"/>
                  </a:cubicBezTo>
                  <a:cubicBezTo>
                    <a:pt x="1" y="684"/>
                    <a:pt x="196" y="879"/>
                    <a:pt x="423" y="879"/>
                  </a:cubicBezTo>
                  <a:lnTo>
                    <a:pt x="6017" y="879"/>
                  </a:lnTo>
                  <a:cubicBezTo>
                    <a:pt x="6244" y="879"/>
                    <a:pt x="6439" y="684"/>
                    <a:pt x="6439" y="456"/>
                  </a:cubicBezTo>
                  <a:cubicBezTo>
                    <a:pt x="6439" y="196"/>
                    <a:pt x="6244" y="1"/>
                    <a:pt x="60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sp>
        <p:nvSpPr>
          <p:cNvPr id="1149" name="Google Shape;1149;p29"/>
          <p:cNvSpPr txBox="1"/>
          <p:nvPr>
            <p:ph type="title"/>
          </p:nvPr>
        </p:nvSpPr>
        <p:spPr>
          <a:xfrm>
            <a:off x="311700" y="411475"/>
            <a:ext cx="8520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Chemical reactions infographics</a:t>
            </a:r>
            <a:endParaRPr/>
          </a:p>
        </p:txBody>
      </p:sp>
      <p:sp>
        <p:nvSpPr>
          <p:cNvPr id="1150" name="Google Shape;1150;p29"/>
          <p:cNvSpPr txBox="1"/>
          <p:nvPr/>
        </p:nvSpPr>
        <p:spPr>
          <a:xfrm>
            <a:off x="457200" y="918525"/>
            <a:ext cx="82296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Neutralization reactions</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1151" name="Google Shape;1151;p29"/>
          <p:cNvSpPr txBox="1"/>
          <p:nvPr/>
        </p:nvSpPr>
        <p:spPr>
          <a:xfrm>
            <a:off x="1679850" y="1308575"/>
            <a:ext cx="5784300" cy="59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Mercury is the closest planet to the Sun and the smallest one in the Solar System. This planet's name has nothing to do with the liquid metal, since Mercury was named after the Roman messenger god</a:t>
            </a:r>
            <a:endParaRPr sz="1200">
              <a:solidFill>
                <a:schemeClr val="dk1"/>
              </a:solidFill>
              <a:latin typeface="Roboto"/>
              <a:ea typeface="Roboto"/>
              <a:cs typeface="Roboto"/>
              <a:sym typeface="Roboto"/>
            </a:endParaRPr>
          </a:p>
        </p:txBody>
      </p:sp>
      <p:grpSp>
        <p:nvGrpSpPr>
          <p:cNvPr id="1152" name="Google Shape;1152;p29"/>
          <p:cNvGrpSpPr/>
          <p:nvPr/>
        </p:nvGrpSpPr>
        <p:grpSpPr>
          <a:xfrm>
            <a:off x="457250" y="2154425"/>
            <a:ext cx="8229498" cy="834650"/>
            <a:chOff x="457250" y="2154425"/>
            <a:chExt cx="8229498" cy="834650"/>
          </a:xfrm>
        </p:grpSpPr>
        <p:sp>
          <p:nvSpPr>
            <p:cNvPr id="1153" name="Google Shape;1153;p29"/>
            <p:cNvSpPr/>
            <p:nvPr/>
          </p:nvSpPr>
          <p:spPr>
            <a:xfrm>
              <a:off x="457250" y="2154425"/>
              <a:ext cx="428700" cy="260700"/>
            </a:xfrm>
            <a:prstGeom prst="roundRect">
              <a:avLst>
                <a:gd fmla="val 26218"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1</a:t>
              </a:r>
              <a:endParaRPr sz="1200">
                <a:solidFill>
                  <a:schemeClr val="lt1"/>
                </a:solidFill>
                <a:latin typeface="Roboto"/>
                <a:ea typeface="Roboto"/>
                <a:cs typeface="Roboto"/>
                <a:sym typeface="Roboto"/>
              </a:endParaRPr>
            </a:p>
          </p:txBody>
        </p:sp>
        <p:sp>
          <p:nvSpPr>
            <p:cNvPr id="1154" name="Google Shape;1154;p29"/>
            <p:cNvSpPr/>
            <p:nvPr/>
          </p:nvSpPr>
          <p:spPr>
            <a:xfrm>
              <a:off x="7661411" y="2154425"/>
              <a:ext cx="428700" cy="260700"/>
            </a:xfrm>
            <a:prstGeom prst="roundRect">
              <a:avLst>
                <a:gd fmla="val 26218"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1155" name="Google Shape;1155;p29"/>
            <p:cNvSpPr/>
            <p:nvPr/>
          </p:nvSpPr>
          <p:spPr>
            <a:xfrm>
              <a:off x="1098411" y="2154425"/>
              <a:ext cx="428700" cy="260700"/>
            </a:xfrm>
            <a:prstGeom prst="roundRect">
              <a:avLst>
                <a:gd fmla="val 26218"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1156" name="Google Shape;1156;p29"/>
            <p:cNvSpPr/>
            <p:nvPr/>
          </p:nvSpPr>
          <p:spPr>
            <a:xfrm>
              <a:off x="1695048" y="2154425"/>
              <a:ext cx="428700" cy="260700"/>
            </a:xfrm>
            <a:prstGeom prst="roundRect">
              <a:avLst>
                <a:gd fmla="val 26218"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1157" name="Google Shape;1157;p29"/>
            <p:cNvSpPr/>
            <p:nvPr/>
          </p:nvSpPr>
          <p:spPr>
            <a:xfrm>
              <a:off x="2291684" y="2154425"/>
              <a:ext cx="428700" cy="260700"/>
            </a:xfrm>
            <a:prstGeom prst="roundRect">
              <a:avLst>
                <a:gd fmla="val 26218"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1158" name="Google Shape;1158;p29"/>
            <p:cNvSpPr/>
            <p:nvPr/>
          </p:nvSpPr>
          <p:spPr>
            <a:xfrm>
              <a:off x="2888320" y="2154425"/>
              <a:ext cx="428700" cy="260700"/>
            </a:xfrm>
            <a:prstGeom prst="roundRect">
              <a:avLst>
                <a:gd fmla="val 26218"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1159" name="Google Shape;1159;p29"/>
            <p:cNvSpPr/>
            <p:nvPr/>
          </p:nvSpPr>
          <p:spPr>
            <a:xfrm>
              <a:off x="7064775" y="2154425"/>
              <a:ext cx="428700" cy="260700"/>
            </a:xfrm>
            <a:prstGeom prst="roundRect">
              <a:avLst>
                <a:gd fmla="val 26218"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1160" name="Google Shape;1160;p29"/>
            <p:cNvSpPr/>
            <p:nvPr/>
          </p:nvSpPr>
          <p:spPr>
            <a:xfrm>
              <a:off x="8258048" y="2154425"/>
              <a:ext cx="428700" cy="260700"/>
            </a:xfrm>
            <a:prstGeom prst="roundRect">
              <a:avLst>
                <a:gd fmla="val 26218"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14</a:t>
              </a:r>
              <a:endParaRPr sz="1200">
                <a:solidFill>
                  <a:schemeClr val="lt1"/>
                </a:solidFill>
                <a:latin typeface="Roboto"/>
                <a:ea typeface="Roboto"/>
                <a:cs typeface="Roboto"/>
                <a:sym typeface="Roboto"/>
              </a:endParaRPr>
            </a:p>
          </p:txBody>
        </p:sp>
        <p:sp>
          <p:nvSpPr>
            <p:cNvPr id="1161" name="Google Shape;1161;p29"/>
            <p:cNvSpPr/>
            <p:nvPr/>
          </p:nvSpPr>
          <p:spPr>
            <a:xfrm>
              <a:off x="5871502" y="2154425"/>
              <a:ext cx="428700" cy="260700"/>
            </a:xfrm>
            <a:prstGeom prst="roundRect">
              <a:avLst>
                <a:gd fmla="val 26218"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1162" name="Google Shape;1162;p29"/>
            <p:cNvSpPr/>
            <p:nvPr/>
          </p:nvSpPr>
          <p:spPr>
            <a:xfrm>
              <a:off x="6468139" y="2154425"/>
              <a:ext cx="428700" cy="260700"/>
            </a:xfrm>
            <a:prstGeom prst="roundRect">
              <a:avLst>
                <a:gd fmla="val 26218"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1163" name="Google Shape;1163;p29"/>
            <p:cNvSpPr txBox="1"/>
            <p:nvPr/>
          </p:nvSpPr>
          <p:spPr>
            <a:xfrm>
              <a:off x="693850" y="2728375"/>
              <a:ext cx="35799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Increasingly</a:t>
              </a:r>
              <a:r>
                <a:rPr lang="en" sz="1500">
                  <a:solidFill>
                    <a:schemeClr val="dk1"/>
                  </a:solidFill>
                  <a:latin typeface="Fira Sans Extra Condensed Medium"/>
                  <a:ea typeface="Fira Sans Extra Condensed Medium"/>
                  <a:cs typeface="Fira Sans Extra Condensed Medium"/>
                  <a:sym typeface="Fira Sans Extra Condensed Medium"/>
                </a:rPr>
                <a:t> acid</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1164" name="Google Shape;1164;p29"/>
            <p:cNvSpPr txBox="1"/>
            <p:nvPr/>
          </p:nvSpPr>
          <p:spPr>
            <a:xfrm>
              <a:off x="4892550" y="2728375"/>
              <a:ext cx="35799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Increasingly alkali</a:t>
              </a:r>
              <a:endParaRPr sz="1500">
                <a:solidFill>
                  <a:schemeClr val="dk1"/>
                </a:solidFill>
                <a:latin typeface="Fira Sans Extra Condensed Medium"/>
                <a:ea typeface="Fira Sans Extra Condensed Medium"/>
                <a:cs typeface="Fira Sans Extra Condensed Medium"/>
                <a:sym typeface="Fira Sans Extra Condensed Medium"/>
              </a:endParaRPr>
            </a:p>
          </p:txBody>
        </p:sp>
        <p:cxnSp>
          <p:nvCxnSpPr>
            <p:cNvPr id="1165" name="Google Shape;1165;p29"/>
            <p:cNvCxnSpPr/>
            <p:nvPr/>
          </p:nvCxnSpPr>
          <p:spPr>
            <a:xfrm rot="10800000">
              <a:off x="693850" y="2602675"/>
              <a:ext cx="3579900" cy="0"/>
            </a:xfrm>
            <a:prstGeom prst="straightConnector1">
              <a:avLst/>
            </a:prstGeom>
            <a:noFill/>
            <a:ln cap="flat" cmpd="sng" w="19050">
              <a:solidFill>
                <a:schemeClr val="dk2"/>
              </a:solidFill>
              <a:prstDash val="solid"/>
              <a:round/>
              <a:headEnd len="med" w="med" type="none"/>
              <a:tailEnd len="med" w="med" type="triangle"/>
            </a:ln>
          </p:spPr>
        </p:cxnSp>
        <p:cxnSp>
          <p:nvCxnSpPr>
            <p:cNvPr id="1166" name="Google Shape;1166;p29"/>
            <p:cNvCxnSpPr/>
            <p:nvPr/>
          </p:nvCxnSpPr>
          <p:spPr>
            <a:xfrm>
              <a:off x="4892550" y="2602675"/>
              <a:ext cx="3579900" cy="0"/>
            </a:xfrm>
            <a:prstGeom prst="straightConnector1">
              <a:avLst/>
            </a:prstGeom>
            <a:noFill/>
            <a:ln cap="flat" cmpd="sng" w="19050">
              <a:solidFill>
                <a:schemeClr val="dk2"/>
              </a:solidFill>
              <a:prstDash val="solid"/>
              <a:round/>
              <a:headEnd len="med" w="med" type="none"/>
              <a:tailEnd len="med" w="med" type="triangle"/>
            </a:ln>
          </p:spPr>
        </p:cxnSp>
        <p:sp>
          <p:nvSpPr>
            <p:cNvPr id="1167" name="Google Shape;1167;p29"/>
            <p:cNvSpPr/>
            <p:nvPr/>
          </p:nvSpPr>
          <p:spPr>
            <a:xfrm>
              <a:off x="1098386" y="2154425"/>
              <a:ext cx="428700" cy="260700"/>
            </a:xfrm>
            <a:prstGeom prst="roundRect">
              <a:avLst>
                <a:gd fmla="val 26218" name="adj"/>
              </a:avLst>
            </a:prstGeom>
            <a:solidFill>
              <a:srgbClr val="EAA654">
                <a:alpha val="178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2</a:t>
              </a:r>
              <a:endParaRPr sz="1200">
                <a:solidFill>
                  <a:schemeClr val="lt1"/>
                </a:solidFill>
                <a:latin typeface="Roboto"/>
                <a:ea typeface="Roboto"/>
                <a:cs typeface="Roboto"/>
                <a:sym typeface="Roboto"/>
              </a:endParaRPr>
            </a:p>
          </p:txBody>
        </p:sp>
        <p:sp>
          <p:nvSpPr>
            <p:cNvPr id="1168" name="Google Shape;1168;p29"/>
            <p:cNvSpPr/>
            <p:nvPr/>
          </p:nvSpPr>
          <p:spPr>
            <a:xfrm>
              <a:off x="1695023" y="2154425"/>
              <a:ext cx="428700" cy="260700"/>
            </a:xfrm>
            <a:prstGeom prst="roundRect">
              <a:avLst>
                <a:gd fmla="val 26218" name="adj"/>
              </a:avLst>
            </a:prstGeom>
            <a:solidFill>
              <a:srgbClr val="EAA654">
                <a:alpha val="34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3</a:t>
              </a:r>
              <a:endParaRPr sz="1200">
                <a:solidFill>
                  <a:schemeClr val="lt1"/>
                </a:solidFill>
                <a:latin typeface="Roboto"/>
                <a:ea typeface="Roboto"/>
                <a:cs typeface="Roboto"/>
                <a:sym typeface="Roboto"/>
              </a:endParaRPr>
            </a:p>
          </p:txBody>
        </p:sp>
        <p:sp>
          <p:nvSpPr>
            <p:cNvPr id="1169" name="Google Shape;1169;p29"/>
            <p:cNvSpPr/>
            <p:nvPr/>
          </p:nvSpPr>
          <p:spPr>
            <a:xfrm>
              <a:off x="2291684" y="2154425"/>
              <a:ext cx="428700" cy="260700"/>
            </a:xfrm>
            <a:prstGeom prst="roundRect">
              <a:avLst>
                <a:gd fmla="val 26218" name="adj"/>
              </a:avLst>
            </a:prstGeom>
            <a:solidFill>
              <a:srgbClr val="EAA654">
                <a:alpha val="5195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4</a:t>
              </a:r>
              <a:endParaRPr sz="1200">
                <a:solidFill>
                  <a:schemeClr val="lt1"/>
                </a:solidFill>
                <a:latin typeface="Roboto"/>
                <a:ea typeface="Roboto"/>
                <a:cs typeface="Roboto"/>
                <a:sym typeface="Roboto"/>
              </a:endParaRPr>
            </a:p>
          </p:txBody>
        </p:sp>
        <p:sp>
          <p:nvSpPr>
            <p:cNvPr id="1170" name="Google Shape;1170;p29"/>
            <p:cNvSpPr/>
            <p:nvPr/>
          </p:nvSpPr>
          <p:spPr>
            <a:xfrm>
              <a:off x="2888319" y="2154425"/>
              <a:ext cx="428700" cy="260700"/>
            </a:xfrm>
            <a:prstGeom prst="roundRect">
              <a:avLst>
                <a:gd fmla="val 26218" name="adj"/>
              </a:avLst>
            </a:prstGeom>
            <a:solidFill>
              <a:srgbClr val="EAA654">
                <a:alpha val="731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5</a:t>
              </a:r>
              <a:endParaRPr sz="1200">
                <a:solidFill>
                  <a:schemeClr val="lt1"/>
                </a:solidFill>
                <a:latin typeface="Roboto"/>
                <a:ea typeface="Roboto"/>
                <a:cs typeface="Roboto"/>
                <a:sym typeface="Roboto"/>
              </a:endParaRPr>
            </a:p>
          </p:txBody>
        </p:sp>
        <p:sp>
          <p:nvSpPr>
            <p:cNvPr id="1171" name="Google Shape;1171;p29"/>
            <p:cNvSpPr/>
            <p:nvPr/>
          </p:nvSpPr>
          <p:spPr>
            <a:xfrm>
              <a:off x="4081583" y="2154425"/>
              <a:ext cx="428700" cy="260700"/>
            </a:xfrm>
            <a:prstGeom prst="roundRect">
              <a:avLst>
                <a:gd fmla="val 26218"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7</a:t>
              </a:r>
              <a:endParaRPr sz="1200">
                <a:solidFill>
                  <a:schemeClr val="lt1"/>
                </a:solidFill>
                <a:latin typeface="Roboto"/>
                <a:ea typeface="Roboto"/>
                <a:cs typeface="Roboto"/>
                <a:sym typeface="Roboto"/>
              </a:endParaRPr>
            </a:p>
          </p:txBody>
        </p:sp>
        <p:sp>
          <p:nvSpPr>
            <p:cNvPr id="1172" name="Google Shape;1172;p29"/>
            <p:cNvSpPr/>
            <p:nvPr/>
          </p:nvSpPr>
          <p:spPr>
            <a:xfrm>
              <a:off x="4678233" y="2154425"/>
              <a:ext cx="428700" cy="260700"/>
            </a:xfrm>
            <a:prstGeom prst="roundRect">
              <a:avLst>
                <a:gd fmla="val 26218"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1173" name="Google Shape;1173;p29"/>
            <p:cNvSpPr/>
            <p:nvPr/>
          </p:nvSpPr>
          <p:spPr>
            <a:xfrm>
              <a:off x="4678232" y="2154425"/>
              <a:ext cx="428700" cy="260700"/>
            </a:xfrm>
            <a:prstGeom prst="roundRect">
              <a:avLst>
                <a:gd fmla="val 26218" name="adj"/>
              </a:avLst>
            </a:prstGeom>
            <a:solidFill>
              <a:srgbClr val="2295D7">
                <a:alpha val="111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8</a:t>
              </a:r>
              <a:endParaRPr sz="1200">
                <a:solidFill>
                  <a:schemeClr val="lt1"/>
                </a:solidFill>
                <a:latin typeface="Roboto"/>
                <a:ea typeface="Roboto"/>
                <a:cs typeface="Roboto"/>
                <a:sym typeface="Roboto"/>
              </a:endParaRPr>
            </a:p>
          </p:txBody>
        </p:sp>
        <p:sp>
          <p:nvSpPr>
            <p:cNvPr id="1174" name="Google Shape;1174;p29"/>
            <p:cNvSpPr/>
            <p:nvPr/>
          </p:nvSpPr>
          <p:spPr>
            <a:xfrm>
              <a:off x="5274870" y="2154425"/>
              <a:ext cx="428700" cy="260700"/>
            </a:xfrm>
            <a:prstGeom prst="roundRect">
              <a:avLst>
                <a:gd fmla="val 26218"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1175" name="Google Shape;1175;p29"/>
            <p:cNvSpPr/>
            <p:nvPr/>
          </p:nvSpPr>
          <p:spPr>
            <a:xfrm>
              <a:off x="3462695" y="2154425"/>
              <a:ext cx="428700" cy="260700"/>
            </a:xfrm>
            <a:prstGeom prst="roundRect">
              <a:avLst>
                <a:gd fmla="val 26218"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1176" name="Google Shape;1176;p29"/>
            <p:cNvSpPr/>
            <p:nvPr/>
          </p:nvSpPr>
          <p:spPr>
            <a:xfrm>
              <a:off x="3462694" y="2154425"/>
              <a:ext cx="428700" cy="260700"/>
            </a:xfrm>
            <a:prstGeom prst="roundRect">
              <a:avLst>
                <a:gd fmla="val 26218" name="adj"/>
              </a:avLst>
            </a:prstGeom>
            <a:solidFill>
              <a:srgbClr val="EAA654">
                <a:alpha val="854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6</a:t>
              </a:r>
              <a:endParaRPr sz="1200">
                <a:solidFill>
                  <a:schemeClr val="lt1"/>
                </a:solidFill>
                <a:latin typeface="Roboto"/>
                <a:ea typeface="Roboto"/>
                <a:cs typeface="Roboto"/>
                <a:sym typeface="Roboto"/>
              </a:endParaRPr>
            </a:p>
          </p:txBody>
        </p:sp>
        <p:sp>
          <p:nvSpPr>
            <p:cNvPr id="1177" name="Google Shape;1177;p29"/>
            <p:cNvSpPr/>
            <p:nvPr/>
          </p:nvSpPr>
          <p:spPr>
            <a:xfrm>
              <a:off x="7661411" y="2154425"/>
              <a:ext cx="428700" cy="260700"/>
            </a:xfrm>
            <a:prstGeom prst="roundRect">
              <a:avLst>
                <a:gd fmla="val 26218" name="adj"/>
              </a:avLst>
            </a:prstGeom>
            <a:solidFill>
              <a:srgbClr val="EAA654">
                <a:alpha val="178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13</a:t>
              </a:r>
              <a:endParaRPr sz="1200">
                <a:solidFill>
                  <a:schemeClr val="lt1"/>
                </a:solidFill>
                <a:latin typeface="Roboto"/>
                <a:ea typeface="Roboto"/>
                <a:cs typeface="Roboto"/>
                <a:sym typeface="Roboto"/>
              </a:endParaRPr>
            </a:p>
          </p:txBody>
        </p:sp>
        <p:sp>
          <p:nvSpPr>
            <p:cNvPr id="1178" name="Google Shape;1178;p29"/>
            <p:cNvSpPr/>
            <p:nvPr/>
          </p:nvSpPr>
          <p:spPr>
            <a:xfrm>
              <a:off x="7064775" y="2154425"/>
              <a:ext cx="428700" cy="260700"/>
            </a:xfrm>
            <a:prstGeom prst="roundRect">
              <a:avLst>
                <a:gd fmla="val 26218" name="adj"/>
              </a:avLst>
            </a:prstGeom>
            <a:solidFill>
              <a:srgbClr val="EAA654">
                <a:alpha val="34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12</a:t>
              </a:r>
              <a:endParaRPr sz="1200">
                <a:solidFill>
                  <a:schemeClr val="lt1"/>
                </a:solidFill>
                <a:latin typeface="Roboto"/>
                <a:ea typeface="Roboto"/>
                <a:cs typeface="Roboto"/>
                <a:sym typeface="Roboto"/>
              </a:endParaRPr>
            </a:p>
          </p:txBody>
        </p:sp>
        <p:sp>
          <p:nvSpPr>
            <p:cNvPr id="1179" name="Google Shape;1179;p29"/>
            <p:cNvSpPr/>
            <p:nvPr/>
          </p:nvSpPr>
          <p:spPr>
            <a:xfrm>
              <a:off x="6468139" y="2154425"/>
              <a:ext cx="428700" cy="260700"/>
            </a:xfrm>
            <a:prstGeom prst="roundRect">
              <a:avLst>
                <a:gd fmla="val 26218" name="adj"/>
              </a:avLst>
            </a:prstGeom>
            <a:solidFill>
              <a:srgbClr val="EAA654">
                <a:alpha val="5195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11</a:t>
              </a:r>
              <a:endParaRPr sz="1200">
                <a:solidFill>
                  <a:schemeClr val="lt1"/>
                </a:solidFill>
                <a:latin typeface="Roboto"/>
                <a:ea typeface="Roboto"/>
                <a:cs typeface="Roboto"/>
                <a:sym typeface="Roboto"/>
              </a:endParaRPr>
            </a:p>
          </p:txBody>
        </p:sp>
        <p:sp>
          <p:nvSpPr>
            <p:cNvPr id="1180" name="Google Shape;1180;p29"/>
            <p:cNvSpPr/>
            <p:nvPr/>
          </p:nvSpPr>
          <p:spPr>
            <a:xfrm>
              <a:off x="5871502" y="2154425"/>
              <a:ext cx="428700" cy="260700"/>
            </a:xfrm>
            <a:prstGeom prst="roundRect">
              <a:avLst>
                <a:gd fmla="val 26218" name="adj"/>
              </a:avLst>
            </a:prstGeom>
            <a:solidFill>
              <a:srgbClr val="EAA654">
                <a:alpha val="731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10</a:t>
              </a:r>
              <a:endParaRPr sz="1200">
                <a:solidFill>
                  <a:schemeClr val="lt1"/>
                </a:solidFill>
                <a:latin typeface="Roboto"/>
                <a:ea typeface="Roboto"/>
                <a:cs typeface="Roboto"/>
                <a:sym typeface="Roboto"/>
              </a:endParaRPr>
            </a:p>
          </p:txBody>
        </p:sp>
        <p:sp>
          <p:nvSpPr>
            <p:cNvPr id="1181" name="Google Shape;1181;p29"/>
            <p:cNvSpPr/>
            <p:nvPr/>
          </p:nvSpPr>
          <p:spPr>
            <a:xfrm>
              <a:off x="5274870" y="2154425"/>
              <a:ext cx="428700" cy="260700"/>
            </a:xfrm>
            <a:prstGeom prst="roundRect">
              <a:avLst>
                <a:gd fmla="val 26218" name="adj"/>
              </a:avLst>
            </a:prstGeom>
            <a:solidFill>
              <a:srgbClr val="EAA654">
                <a:alpha val="854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9</a:t>
              </a:r>
              <a:endParaRPr sz="1200">
                <a:solidFill>
                  <a:schemeClr val="lt1"/>
                </a:solidFill>
                <a:latin typeface="Roboto"/>
                <a:ea typeface="Roboto"/>
                <a:cs typeface="Roboto"/>
                <a:sym typeface="Roboto"/>
              </a:endParaRPr>
            </a:p>
          </p:txBody>
        </p:sp>
      </p:grpSp>
      <p:sp>
        <p:nvSpPr>
          <p:cNvPr id="1182" name="Google Shape;1182;p29"/>
          <p:cNvSpPr/>
          <p:nvPr/>
        </p:nvSpPr>
        <p:spPr>
          <a:xfrm>
            <a:off x="457200" y="3165050"/>
            <a:ext cx="3136200" cy="653700"/>
          </a:xfrm>
          <a:prstGeom prst="roundRect">
            <a:avLst>
              <a:gd fmla="val 7402" name="adj"/>
            </a:avLst>
          </a:prstGeom>
          <a:noFill/>
          <a:ln cap="flat"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1183" name="Google Shape;1183;p29"/>
          <p:cNvSpPr/>
          <p:nvPr/>
        </p:nvSpPr>
        <p:spPr>
          <a:xfrm>
            <a:off x="5550600" y="3165050"/>
            <a:ext cx="3136200" cy="653700"/>
          </a:xfrm>
          <a:prstGeom prst="roundRect">
            <a:avLst>
              <a:gd fmla="val 7402" name="adj"/>
            </a:avLst>
          </a:prstGeom>
          <a:noFill/>
          <a:ln cap="flat"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500">
              <a:solidFill>
                <a:schemeClr val="lt1"/>
              </a:solidFill>
              <a:latin typeface="Fira Sans Extra Condensed Medium"/>
              <a:ea typeface="Fira Sans Extra Condensed Medium"/>
              <a:cs typeface="Fira Sans Extra Condensed Medium"/>
              <a:sym typeface="Fira Sans Extra Condensed Medium"/>
            </a:endParaRPr>
          </a:p>
        </p:txBody>
      </p:sp>
      <p:cxnSp>
        <p:nvCxnSpPr>
          <p:cNvPr id="1184" name="Google Shape;1184;p29"/>
          <p:cNvCxnSpPr>
            <a:stCxn id="1182" idx="3"/>
            <a:endCxn id="1183" idx="1"/>
          </p:cNvCxnSpPr>
          <p:nvPr/>
        </p:nvCxnSpPr>
        <p:spPr>
          <a:xfrm>
            <a:off x="3593400" y="3491900"/>
            <a:ext cx="1957200" cy="0"/>
          </a:xfrm>
          <a:prstGeom prst="straightConnector1">
            <a:avLst/>
          </a:prstGeom>
          <a:noFill/>
          <a:ln cap="flat" cmpd="sng" w="19050">
            <a:solidFill>
              <a:schemeClr val="dk2"/>
            </a:solidFill>
            <a:prstDash val="solid"/>
            <a:round/>
            <a:headEnd len="med" w="med" type="none"/>
            <a:tailEnd len="med" w="med" type="triangle"/>
          </a:ln>
        </p:spPr>
      </p:cxnSp>
      <p:sp>
        <p:nvSpPr>
          <p:cNvPr id="1185" name="Google Shape;1185;p29"/>
          <p:cNvSpPr/>
          <p:nvPr/>
        </p:nvSpPr>
        <p:spPr>
          <a:xfrm>
            <a:off x="457200" y="4082738"/>
            <a:ext cx="3136200" cy="653700"/>
          </a:xfrm>
          <a:prstGeom prst="roundRect">
            <a:avLst>
              <a:gd fmla="val 7402" name="adj"/>
            </a:avLst>
          </a:prstGeom>
          <a:noFill/>
          <a:ln cap="flat"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1186" name="Google Shape;1186;p29"/>
          <p:cNvSpPr/>
          <p:nvPr/>
        </p:nvSpPr>
        <p:spPr>
          <a:xfrm>
            <a:off x="5550600" y="4082738"/>
            <a:ext cx="3136200" cy="653700"/>
          </a:xfrm>
          <a:prstGeom prst="roundRect">
            <a:avLst>
              <a:gd fmla="val 7402" name="adj"/>
            </a:avLst>
          </a:prstGeom>
          <a:noFill/>
          <a:ln cap="flat"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500">
              <a:solidFill>
                <a:schemeClr val="lt1"/>
              </a:solidFill>
              <a:latin typeface="Fira Sans Extra Condensed Medium"/>
              <a:ea typeface="Fira Sans Extra Condensed Medium"/>
              <a:cs typeface="Fira Sans Extra Condensed Medium"/>
              <a:sym typeface="Fira Sans Extra Condensed Medium"/>
            </a:endParaRPr>
          </a:p>
        </p:txBody>
      </p:sp>
      <p:cxnSp>
        <p:nvCxnSpPr>
          <p:cNvPr id="1187" name="Google Shape;1187;p29"/>
          <p:cNvCxnSpPr>
            <a:stCxn id="1185" idx="3"/>
            <a:endCxn id="1186" idx="1"/>
          </p:cNvCxnSpPr>
          <p:nvPr/>
        </p:nvCxnSpPr>
        <p:spPr>
          <a:xfrm>
            <a:off x="3593400" y="4409588"/>
            <a:ext cx="1957200" cy="0"/>
          </a:xfrm>
          <a:prstGeom prst="straightConnector1">
            <a:avLst/>
          </a:prstGeom>
          <a:noFill/>
          <a:ln cap="flat" cmpd="sng" w="19050">
            <a:solidFill>
              <a:schemeClr val="dk2"/>
            </a:solidFill>
            <a:prstDash val="solid"/>
            <a:round/>
            <a:headEnd len="med" w="med" type="none"/>
            <a:tailEnd len="med" w="med" type="triangle"/>
          </a:ln>
        </p:spPr>
      </p:cxnSp>
      <p:grpSp>
        <p:nvGrpSpPr>
          <p:cNvPr id="1188" name="Google Shape;1188;p29"/>
          <p:cNvGrpSpPr/>
          <p:nvPr/>
        </p:nvGrpSpPr>
        <p:grpSpPr>
          <a:xfrm>
            <a:off x="592975" y="3248788"/>
            <a:ext cx="2864637" cy="486225"/>
            <a:chOff x="592975" y="3248788"/>
            <a:chExt cx="2864637" cy="486225"/>
          </a:xfrm>
        </p:grpSpPr>
        <p:sp>
          <p:nvSpPr>
            <p:cNvPr id="1189" name="Google Shape;1189;p29"/>
            <p:cNvSpPr txBox="1"/>
            <p:nvPr/>
          </p:nvSpPr>
          <p:spPr>
            <a:xfrm>
              <a:off x="592975" y="3474313"/>
              <a:ext cx="12489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Base</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1190" name="Google Shape;1190;p29"/>
            <p:cNvSpPr txBox="1"/>
            <p:nvPr/>
          </p:nvSpPr>
          <p:spPr>
            <a:xfrm>
              <a:off x="592988" y="3248788"/>
              <a:ext cx="1248900" cy="22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NaOH (aq)</a:t>
              </a:r>
              <a:endParaRPr sz="1200">
                <a:solidFill>
                  <a:schemeClr val="dk1"/>
                </a:solidFill>
                <a:latin typeface="Roboto"/>
                <a:ea typeface="Roboto"/>
                <a:cs typeface="Roboto"/>
                <a:sym typeface="Roboto"/>
              </a:endParaRPr>
            </a:p>
          </p:txBody>
        </p:sp>
        <p:sp>
          <p:nvSpPr>
            <p:cNvPr id="1191" name="Google Shape;1191;p29"/>
            <p:cNvSpPr txBox="1"/>
            <p:nvPr/>
          </p:nvSpPr>
          <p:spPr>
            <a:xfrm>
              <a:off x="2208700" y="3474313"/>
              <a:ext cx="12489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Acid</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1192" name="Google Shape;1192;p29"/>
            <p:cNvSpPr txBox="1"/>
            <p:nvPr/>
          </p:nvSpPr>
          <p:spPr>
            <a:xfrm>
              <a:off x="2208713" y="3248788"/>
              <a:ext cx="1248900" cy="22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HCl (aq)</a:t>
              </a:r>
              <a:endParaRPr sz="1200">
                <a:solidFill>
                  <a:schemeClr val="dk1"/>
                </a:solidFill>
                <a:latin typeface="Roboto"/>
                <a:ea typeface="Roboto"/>
                <a:cs typeface="Roboto"/>
                <a:sym typeface="Roboto"/>
              </a:endParaRPr>
            </a:p>
          </p:txBody>
        </p:sp>
        <p:sp>
          <p:nvSpPr>
            <p:cNvPr id="1193" name="Google Shape;1193;p29"/>
            <p:cNvSpPr txBox="1"/>
            <p:nvPr/>
          </p:nvSpPr>
          <p:spPr>
            <a:xfrm>
              <a:off x="1768330" y="3474313"/>
              <a:ext cx="5139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a:t>
              </a:r>
              <a:endParaRPr sz="1500">
                <a:solidFill>
                  <a:schemeClr val="dk1"/>
                </a:solidFill>
                <a:latin typeface="Fira Sans Extra Condensed Medium"/>
                <a:ea typeface="Fira Sans Extra Condensed Medium"/>
                <a:cs typeface="Fira Sans Extra Condensed Medium"/>
                <a:sym typeface="Fira Sans Extra Condensed Medium"/>
              </a:endParaRPr>
            </a:p>
          </p:txBody>
        </p:sp>
      </p:grpSp>
      <p:grpSp>
        <p:nvGrpSpPr>
          <p:cNvPr id="1194" name="Google Shape;1194;p29"/>
          <p:cNvGrpSpPr/>
          <p:nvPr/>
        </p:nvGrpSpPr>
        <p:grpSpPr>
          <a:xfrm>
            <a:off x="592975" y="4166488"/>
            <a:ext cx="2864637" cy="486225"/>
            <a:chOff x="592975" y="4166488"/>
            <a:chExt cx="2864637" cy="486225"/>
          </a:xfrm>
        </p:grpSpPr>
        <p:sp>
          <p:nvSpPr>
            <p:cNvPr id="1195" name="Google Shape;1195;p29"/>
            <p:cNvSpPr txBox="1"/>
            <p:nvPr/>
          </p:nvSpPr>
          <p:spPr>
            <a:xfrm>
              <a:off x="592975" y="4392013"/>
              <a:ext cx="12489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Base</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1196" name="Google Shape;1196;p29"/>
            <p:cNvSpPr txBox="1"/>
            <p:nvPr/>
          </p:nvSpPr>
          <p:spPr>
            <a:xfrm>
              <a:off x="592988" y="4166488"/>
              <a:ext cx="1248900" cy="22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C</a:t>
              </a:r>
              <a:r>
                <a:rPr lang="en" sz="1200">
                  <a:solidFill>
                    <a:schemeClr val="dk1"/>
                  </a:solidFill>
                  <a:latin typeface="Roboto"/>
                  <a:ea typeface="Roboto"/>
                  <a:cs typeface="Roboto"/>
                  <a:sym typeface="Roboto"/>
                </a:rPr>
                <a:t>a(OH)₂</a:t>
              </a:r>
              <a:endParaRPr sz="1200">
                <a:solidFill>
                  <a:schemeClr val="dk1"/>
                </a:solidFill>
                <a:latin typeface="Roboto"/>
                <a:ea typeface="Roboto"/>
                <a:cs typeface="Roboto"/>
                <a:sym typeface="Roboto"/>
              </a:endParaRPr>
            </a:p>
          </p:txBody>
        </p:sp>
        <p:sp>
          <p:nvSpPr>
            <p:cNvPr id="1197" name="Google Shape;1197;p29"/>
            <p:cNvSpPr txBox="1"/>
            <p:nvPr/>
          </p:nvSpPr>
          <p:spPr>
            <a:xfrm>
              <a:off x="2208700" y="4392013"/>
              <a:ext cx="12489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Acid</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1198" name="Google Shape;1198;p29"/>
            <p:cNvSpPr txBox="1"/>
            <p:nvPr/>
          </p:nvSpPr>
          <p:spPr>
            <a:xfrm>
              <a:off x="2208713" y="4166488"/>
              <a:ext cx="1248900" cy="22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2 </a:t>
              </a:r>
              <a:r>
                <a:rPr lang="en" sz="1200">
                  <a:solidFill>
                    <a:schemeClr val="dk1"/>
                  </a:solidFill>
                  <a:latin typeface="Roboto"/>
                  <a:ea typeface="Roboto"/>
                  <a:cs typeface="Roboto"/>
                  <a:sym typeface="Roboto"/>
                </a:rPr>
                <a:t>HCl</a:t>
              </a:r>
              <a:endParaRPr sz="1200">
                <a:solidFill>
                  <a:schemeClr val="dk1"/>
                </a:solidFill>
                <a:latin typeface="Roboto"/>
                <a:ea typeface="Roboto"/>
                <a:cs typeface="Roboto"/>
                <a:sym typeface="Roboto"/>
              </a:endParaRPr>
            </a:p>
          </p:txBody>
        </p:sp>
        <p:sp>
          <p:nvSpPr>
            <p:cNvPr id="1199" name="Google Shape;1199;p29"/>
            <p:cNvSpPr txBox="1"/>
            <p:nvPr/>
          </p:nvSpPr>
          <p:spPr>
            <a:xfrm>
              <a:off x="1768330" y="4392013"/>
              <a:ext cx="5139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a:t>
              </a:r>
              <a:endParaRPr sz="1500">
                <a:solidFill>
                  <a:schemeClr val="dk1"/>
                </a:solidFill>
                <a:latin typeface="Fira Sans Extra Condensed Medium"/>
                <a:ea typeface="Fira Sans Extra Condensed Medium"/>
                <a:cs typeface="Fira Sans Extra Condensed Medium"/>
                <a:sym typeface="Fira Sans Extra Condensed Medium"/>
              </a:endParaRPr>
            </a:p>
          </p:txBody>
        </p:sp>
      </p:grpSp>
      <p:grpSp>
        <p:nvGrpSpPr>
          <p:cNvPr id="1200" name="Google Shape;1200;p29"/>
          <p:cNvGrpSpPr/>
          <p:nvPr/>
        </p:nvGrpSpPr>
        <p:grpSpPr>
          <a:xfrm>
            <a:off x="5686388" y="3248788"/>
            <a:ext cx="2864637" cy="486225"/>
            <a:chOff x="5686388" y="3248788"/>
            <a:chExt cx="2864637" cy="486225"/>
          </a:xfrm>
        </p:grpSpPr>
        <p:sp>
          <p:nvSpPr>
            <p:cNvPr id="1201" name="Google Shape;1201;p29"/>
            <p:cNvSpPr txBox="1"/>
            <p:nvPr/>
          </p:nvSpPr>
          <p:spPr>
            <a:xfrm>
              <a:off x="5686388" y="3474313"/>
              <a:ext cx="12489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Salt</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1202" name="Google Shape;1202;p29"/>
            <p:cNvSpPr txBox="1"/>
            <p:nvPr/>
          </p:nvSpPr>
          <p:spPr>
            <a:xfrm>
              <a:off x="5686400" y="3248788"/>
              <a:ext cx="1248900" cy="22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NaCl</a:t>
              </a:r>
              <a:endParaRPr sz="1200">
                <a:solidFill>
                  <a:schemeClr val="dk1"/>
                </a:solidFill>
                <a:latin typeface="Roboto"/>
                <a:ea typeface="Roboto"/>
                <a:cs typeface="Roboto"/>
                <a:sym typeface="Roboto"/>
              </a:endParaRPr>
            </a:p>
          </p:txBody>
        </p:sp>
        <p:sp>
          <p:nvSpPr>
            <p:cNvPr id="1203" name="Google Shape;1203;p29"/>
            <p:cNvSpPr txBox="1"/>
            <p:nvPr/>
          </p:nvSpPr>
          <p:spPr>
            <a:xfrm>
              <a:off x="7302113" y="3474313"/>
              <a:ext cx="12489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Water</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1204" name="Google Shape;1204;p29"/>
            <p:cNvSpPr txBox="1"/>
            <p:nvPr/>
          </p:nvSpPr>
          <p:spPr>
            <a:xfrm>
              <a:off x="7302125" y="3248788"/>
              <a:ext cx="1248900" cy="22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H₂O</a:t>
              </a:r>
              <a:endParaRPr sz="1200">
                <a:solidFill>
                  <a:schemeClr val="dk1"/>
                </a:solidFill>
                <a:latin typeface="Roboto"/>
                <a:ea typeface="Roboto"/>
                <a:cs typeface="Roboto"/>
                <a:sym typeface="Roboto"/>
              </a:endParaRPr>
            </a:p>
          </p:txBody>
        </p:sp>
        <p:sp>
          <p:nvSpPr>
            <p:cNvPr id="1205" name="Google Shape;1205;p29"/>
            <p:cNvSpPr txBox="1"/>
            <p:nvPr/>
          </p:nvSpPr>
          <p:spPr>
            <a:xfrm>
              <a:off x="6861743" y="3474313"/>
              <a:ext cx="5139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a:t>
              </a:r>
              <a:endParaRPr sz="1500">
                <a:solidFill>
                  <a:schemeClr val="dk1"/>
                </a:solidFill>
                <a:latin typeface="Fira Sans Extra Condensed Medium"/>
                <a:ea typeface="Fira Sans Extra Condensed Medium"/>
                <a:cs typeface="Fira Sans Extra Condensed Medium"/>
                <a:sym typeface="Fira Sans Extra Condensed Medium"/>
              </a:endParaRPr>
            </a:p>
          </p:txBody>
        </p:sp>
      </p:grpSp>
      <p:grpSp>
        <p:nvGrpSpPr>
          <p:cNvPr id="1206" name="Google Shape;1206;p29"/>
          <p:cNvGrpSpPr/>
          <p:nvPr/>
        </p:nvGrpSpPr>
        <p:grpSpPr>
          <a:xfrm>
            <a:off x="5686388" y="4166488"/>
            <a:ext cx="2864637" cy="486225"/>
            <a:chOff x="5686388" y="4166488"/>
            <a:chExt cx="2864637" cy="486225"/>
          </a:xfrm>
        </p:grpSpPr>
        <p:sp>
          <p:nvSpPr>
            <p:cNvPr id="1207" name="Google Shape;1207;p29"/>
            <p:cNvSpPr txBox="1"/>
            <p:nvPr/>
          </p:nvSpPr>
          <p:spPr>
            <a:xfrm>
              <a:off x="5686388" y="4392013"/>
              <a:ext cx="12489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Salt</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1208" name="Google Shape;1208;p29"/>
            <p:cNvSpPr txBox="1"/>
            <p:nvPr/>
          </p:nvSpPr>
          <p:spPr>
            <a:xfrm>
              <a:off x="5686400" y="4166488"/>
              <a:ext cx="1248900" cy="22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C</a:t>
              </a:r>
              <a:r>
                <a:rPr lang="en" sz="1200">
                  <a:solidFill>
                    <a:schemeClr val="dk1"/>
                  </a:solidFill>
                  <a:latin typeface="Roboto"/>
                  <a:ea typeface="Roboto"/>
                  <a:cs typeface="Roboto"/>
                  <a:sym typeface="Roboto"/>
                </a:rPr>
                <a:t>aCl₂</a:t>
              </a:r>
              <a:endParaRPr sz="1200">
                <a:solidFill>
                  <a:schemeClr val="dk1"/>
                </a:solidFill>
                <a:latin typeface="Roboto"/>
                <a:ea typeface="Roboto"/>
                <a:cs typeface="Roboto"/>
                <a:sym typeface="Roboto"/>
              </a:endParaRPr>
            </a:p>
          </p:txBody>
        </p:sp>
        <p:sp>
          <p:nvSpPr>
            <p:cNvPr id="1209" name="Google Shape;1209;p29"/>
            <p:cNvSpPr txBox="1"/>
            <p:nvPr/>
          </p:nvSpPr>
          <p:spPr>
            <a:xfrm>
              <a:off x="7302113" y="4392013"/>
              <a:ext cx="12489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Water</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1210" name="Google Shape;1210;p29"/>
            <p:cNvSpPr txBox="1"/>
            <p:nvPr/>
          </p:nvSpPr>
          <p:spPr>
            <a:xfrm>
              <a:off x="7302125" y="4166488"/>
              <a:ext cx="1248900" cy="22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2 H₂O</a:t>
              </a:r>
              <a:endParaRPr sz="1200">
                <a:solidFill>
                  <a:schemeClr val="dk1"/>
                </a:solidFill>
                <a:latin typeface="Roboto"/>
                <a:ea typeface="Roboto"/>
                <a:cs typeface="Roboto"/>
                <a:sym typeface="Roboto"/>
              </a:endParaRPr>
            </a:p>
          </p:txBody>
        </p:sp>
        <p:sp>
          <p:nvSpPr>
            <p:cNvPr id="1211" name="Google Shape;1211;p29"/>
            <p:cNvSpPr txBox="1"/>
            <p:nvPr/>
          </p:nvSpPr>
          <p:spPr>
            <a:xfrm>
              <a:off x="6861743" y="4392013"/>
              <a:ext cx="5139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a:t>
              </a:r>
              <a:endParaRPr sz="1500">
                <a:solidFill>
                  <a:schemeClr val="dk1"/>
                </a:solidFill>
                <a:latin typeface="Fira Sans Extra Condensed Medium"/>
                <a:ea typeface="Fira Sans Extra Condensed Medium"/>
                <a:cs typeface="Fira Sans Extra Condensed Medium"/>
                <a:sym typeface="Fira Sans Extra Condensed Medium"/>
              </a:endParaRPr>
            </a:p>
          </p:txBody>
        </p:sp>
      </p:grpSp>
      <p:sp>
        <p:nvSpPr>
          <p:cNvPr id="1212" name="Google Shape;1212;p29"/>
          <p:cNvSpPr txBox="1"/>
          <p:nvPr/>
        </p:nvSpPr>
        <p:spPr>
          <a:xfrm>
            <a:off x="3731850" y="3792938"/>
            <a:ext cx="1680300" cy="31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Neutralization</a:t>
            </a:r>
            <a:endParaRPr sz="1200">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30"/>
          <p:cNvSpPr txBox="1"/>
          <p:nvPr>
            <p:ph type="title"/>
          </p:nvPr>
        </p:nvSpPr>
        <p:spPr>
          <a:xfrm>
            <a:off x="311700" y="411475"/>
            <a:ext cx="8520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Chemical reactions infographics</a:t>
            </a:r>
            <a:endParaRPr/>
          </a:p>
        </p:txBody>
      </p:sp>
      <p:sp>
        <p:nvSpPr>
          <p:cNvPr id="1218" name="Google Shape;1218;p30"/>
          <p:cNvSpPr/>
          <p:nvPr/>
        </p:nvSpPr>
        <p:spPr>
          <a:xfrm>
            <a:off x="708749" y="1813775"/>
            <a:ext cx="1047300" cy="1047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0"/>
          <p:cNvSpPr/>
          <p:nvPr/>
        </p:nvSpPr>
        <p:spPr>
          <a:xfrm>
            <a:off x="708749" y="3689325"/>
            <a:ext cx="1047300" cy="1047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0"/>
          <p:cNvSpPr/>
          <p:nvPr/>
        </p:nvSpPr>
        <p:spPr>
          <a:xfrm>
            <a:off x="708751" y="1345775"/>
            <a:ext cx="7726500" cy="315600"/>
          </a:xfrm>
          <a:prstGeom prst="roundRect">
            <a:avLst>
              <a:gd fmla="val 2519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Endothermic reaction: Melting/evaporation</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1221" name="Google Shape;1221;p30"/>
          <p:cNvSpPr/>
          <p:nvPr/>
        </p:nvSpPr>
        <p:spPr>
          <a:xfrm>
            <a:off x="5593051" y="1949375"/>
            <a:ext cx="2842200" cy="776100"/>
          </a:xfrm>
          <a:prstGeom prst="roundRect">
            <a:avLst>
              <a:gd fmla="val 10991"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Venus has a beautiful name and is the second planet from the Sun. Its atmosphere is extremely poisonous</a:t>
            </a:r>
            <a:endParaRPr sz="1200">
              <a:solidFill>
                <a:schemeClr val="dk1"/>
              </a:solidFill>
              <a:latin typeface="Roboto"/>
              <a:ea typeface="Roboto"/>
              <a:cs typeface="Roboto"/>
              <a:sym typeface="Roboto"/>
            </a:endParaRPr>
          </a:p>
        </p:txBody>
      </p:sp>
      <p:sp>
        <p:nvSpPr>
          <p:cNvPr id="1222" name="Google Shape;1222;p30"/>
          <p:cNvSpPr/>
          <p:nvPr/>
        </p:nvSpPr>
        <p:spPr>
          <a:xfrm>
            <a:off x="2403300" y="2138675"/>
            <a:ext cx="2542500" cy="397500"/>
          </a:xfrm>
          <a:prstGeom prst="roundRect">
            <a:avLst>
              <a:gd fmla="val 24248"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Medium"/>
                <a:ea typeface="Roboto Medium"/>
                <a:cs typeface="Roboto Medium"/>
                <a:sym typeface="Roboto Medium"/>
              </a:rPr>
              <a:t>Reactant + Energy → Product</a:t>
            </a:r>
            <a:endParaRPr sz="1200">
              <a:solidFill>
                <a:schemeClr val="dk1"/>
              </a:solidFill>
              <a:latin typeface="Roboto Medium"/>
              <a:ea typeface="Roboto Medium"/>
              <a:cs typeface="Roboto Medium"/>
              <a:sym typeface="Roboto Medium"/>
            </a:endParaRPr>
          </a:p>
        </p:txBody>
      </p:sp>
      <p:sp>
        <p:nvSpPr>
          <p:cNvPr id="1223" name="Google Shape;1223;p30"/>
          <p:cNvSpPr/>
          <p:nvPr/>
        </p:nvSpPr>
        <p:spPr>
          <a:xfrm>
            <a:off x="5593051" y="3824925"/>
            <a:ext cx="2842200" cy="776100"/>
          </a:xfrm>
          <a:prstGeom prst="roundRect">
            <a:avLst>
              <a:gd fmla="val 10991"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Earth is the third planet from the Sun and the only one that harbors life in the Solar System</a:t>
            </a:r>
            <a:endParaRPr sz="1200">
              <a:solidFill>
                <a:schemeClr val="dk1"/>
              </a:solidFill>
              <a:latin typeface="Roboto"/>
              <a:ea typeface="Roboto"/>
              <a:cs typeface="Roboto"/>
              <a:sym typeface="Roboto"/>
            </a:endParaRPr>
          </a:p>
        </p:txBody>
      </p:sp>
      <p:sp>
        <p:nvSpPr>
          <p:cNvPr id="1224" name="Google Shape;1224;p30"/>
          <p:cNvSpPr/>
          <p:nvPr/>
        </p:nvSpPr>
        <p:spPr>
          <a:xfrm>
            <a:off x="2403300" y="4014225"/>
            <a:ext cx="2542500" cy="397500"/>
          </a:xfrm>
          <a:prstGeom prst="roundRect">
            <a:avLst>
              <a:gd fmla="val 24248"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Medium"/>
                <a:ea typeface="Roboto Medium"/>
                <a:cs typeface="Roboto Medium"/>
                <a:sym typeface="Roboto Medium"/>
              </a:rPr>
              <a:t>Reactant →  Energy + Product</a:t>
            </a:r>
            <a:endParaRPr sz="1200">
              <a:solidFill>
                <a:schemeClr val="dk1"/>
              </a:solidFill>
              <a:latin typeface="Roboto Medium"/>
              <a:ea typeface="Roboto Medium"/>
              <a:cs typeface="Roboto Medium"/>
              <a:sym typeface="Roboto Medium"/>
            </a:endParaRPr>
          </a:p>
        </p:txBody>
      </p:sp>
      <p:cxnSp>
        <p:nvCxnSpPr>
          <p:cNvPr id="1225" name="Google Shape;1225;p30"/>
          <p:cNvCxnSpPr>
            <a:stCxn id="1218" idx="6"/>
            <a:endCxn id="1222" idx="1"/>
          </p:cNvCxnSpPr>
          <p:nvPr/>
        </p:nvCxnSpPr>
        <p:spPr>
          <a:xfrm>
            <a:off x="1756049" y="2337425"/>
            <a:ext cx="647400" cy="0"/>
          </a:xfrm>
          <a:prstGeom prst="straightConnector1">
            <a:avLst/>
          </a:prstGeom>
          <a:noFill/>
          <a:ln cap="flat" cmpd="sng" w="19050">
            <a:solidFill>
              <a:schemeClr val="lt2"/>
            </a:solidFill>
            <a:prstDash val="solid"/>
            <a:round/>
            <a:headEnd len="med" w="med" type="none"/>
            <a:tailEnd len="med" w="med" type="none"/>
          </a:ln>
        </p:spPr>
      </p:cxnSp>
      <p:cxnSp>
        <p:nvCxnSpPr>
          <p:cNvPr id="1226" name="Google Shape;1226;p30"/>
          <p:cNvCxnSpPr>
            <a:stCxn id="1222" idx="3"/>
            <a:endCxn id="1221" idx="1"/>
          </p:cNvCxnSpPr>
          <p:nvPr/>
        </p:nvCxnSpPr>
        <p:spPr>
          <a:xfrm>
            <a:off x="4945800" y="2337425"/>
            <a:ext cx="647400" cy="0"/>
          </a:xfrm>
          <a:prstGeom prst="straightConnector1">
            <a:avLst/>
          </a:prstGeom>
          <a:noFill/>
          <a:ln cap="flat" cmpd="sng" w="19050">
            <a:solidFill>
              <a:schemeClr val="lt2"/>
            </a:solidFill>
            <a:prstDash val="solid"/>
            <a:round/>
            <a:headEnd len="med" w="med" type="none"/>
            <a:tailEnd len="med" w="med" type="none"/>
          </a:ln>
        </p:spPr>
      </p:cxnSp>
      <p:cxnSp>
        <p:nvCxnSpPr>
          <p:cNvPr id="1227" name="Google Shape;1227;p30"/>
          <p:cNvCxnSpPr>
            <a:stCxn id="1224" idx="3"/>
            <a:endCxn id="1223" idx="1"/>
          </p:cNvCxnSpPr>
          <p:nvPr/>
        </p:nvCxnSpPr>
        <p:spPr>
          <a:xfrm>
            <a:off x="4945800" y="4212975"/>
            <a:ext cx="647400" cy="0"/>
          </a:xfrm>
          <a:prstGeom prst="straightConnector1">
            <a:avLst/>
          </a:prstGeom>
          <a:noFill/>
          <a:ln cap="flat" cmpd="sng" w="19050">
            <a:solidFill>
              <a:schemeClr val="accent1"/>
            </a:solidFill>
            <a:prstDash val="solid"/>
            <a:round/>
            <a:headEnd len="med" w="med" type="none"/>
            <a:tailEnd len="med" w="med" type="none"/>
          </a:ln>
        </p:spPr>
      </p:cxnSp>
      <p:sp>
        <p:nvSpPr>
          <p:cNvPr id="1228" name="Google Shape;1228;p30"/>
          <p:cNvSpPr/>
          <p:nvPr/>
        </p:nvSpPr>
        <p:spPr>
          <a:xfrm>
            <a:off x="708751" y="3221325"/>
            <a:ext cx="7726500" cy="315600"/>
          </a:xfrm>
          <a:prstGeom prst="roundRect">
            <a:avLst>
              <a:gd fmla="val 2519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Exothermic reaction: Burning/combustion</a:t>
            </a:r>
            <a:endParaRPr sz="1500">
              <a:solidFill>
                <a:schemeClr val="lt1"/>
              </a:solidFill>
              <a:latin typeface="Fira Sans Extra Condensed Medium"/>
              <a:ea typeface="Fira Sans Extra Condensed Medium"/>
              <a:cs typeface="Fira Sans Extra Condensed Medium"/>
              <a:sym typeface="Fira Sans Extra Condensed Medium"/>
            </a:endParaRPr>
          </a:p>
        </p:txBody>
      </p:sp>
      <p:cxnSp>
        <p:nvCxnSpPr>
          <p:cNvPr id="1229" name="Google Shape;1229;p30"/>
          <p:cNvCxnSpPr>
            <a:stCxn id="1219" idx="6"/>
            <a:endCxn id="1224" idx="1"/>
          </p:cNvCxnSpPr>
          <p:nvPr/>
        </p:nvCxnSpPr>
        <p:spPr>
          <a:xfrm>
            <a:off x="1756049" y="4212975"/>
            <a:ext cx="647400" cy="0"/>
          </a:xfrm>
          <a:prstGeom prst="straightConnector1">
            <a:avLst/>
          </a:prstGeom>
          <a:noFill/>
          <a:ln cap="flat" cmpd="sng" w="19050">
            <a:solidFill>
              <a:schemeClr val="accent1"/>
            </a:solidFill>
            <a:prstDash val="solid"/>
            <a:round/>
            <a:headEnd len="med" w="med" type="none"/>
            <a:tailEnd len="med" w="med" type="none"/>
          </a:ln>
        </p:spPr>
      </p:cxnSp>
      <p:grpSp>
        <p:nvGrpSpPr>
          <p:cNvPr id="1230" name="Google Shape;1230;p30"/>
          <p:cNvGrpSpPr/>
          <p:nvPr/>
        </p:nvGrpSpPr>
        <p:grpSpPr>
          <a:xfrm>
            <a:off x="943661" y="2063094"/>
            <a:ext cx="577488" cy="548662"/>
            <a:chOff x="-2557875" y="2677875"/>
            <a:chExt cx="913025" cy="869925"/>
          </a:xfrm>
        </p:grpSpPr>
        <p:sp>
          <p:nvSpPr>
            <p:cNvPr id="1231" name="Google Shape;1231;p30"/>
            <p:cNvSpPr/>
            <p:nvPr/>
          </p:nvSpPr>
          <p:spPr>
            <a:xfrm>
              <a:off x="-2541600" y="3132350"/>
              <a:ext cx="882925" cy="324400"/>
            </a:xfrm>
            <a:custGeom>
              <a:rect b="b" l="l" r="r" t="t"/>
              <a:pathLst>
                <a:path extrusionOk="0" h="12976" w="35317">
                  <a:moveTo>
                    <a:pt x="1301" y="0"/>
                  </a:moveTo>
                  <a:lnTo>
                    <a:pt x="358" y="195"/>
                  </a:lnTo>
                  <a:cubicBezTo>
                    <a:pt x="163" y="195"/>
                    <a:pt x="0" y="358"/>
                    <a:pt x="0" y="553"/>
                  </a:cubicBezTo>
                  <a:lnTo>
                    <a:pt x="65" y="2179"/>
                  </a:lnTo>
                  <a:cubicBezTo>
                    <a:pt x="65" y="2374"/>
                    <a:pt x="195" y="2504"/>
                    <a:pt x="423" y="2504"/>
                  </a:cubicBezTo>
                  <a:lnTo>
                    <a:pt x="1301" y="2862"/>
                  </a:lnTo>
                  <a:lnTo>
                    <a:pt x="2732" y="2862"/>
                  </a:lnTo>
                  <a:cubicBezTo>
                    <a:pt x="3447" y="2927"/>
                    <a:pt x="4130" y="3350"/>
                    <a:pt x="4130" y="4097"/>
                  </a:cubicBezTo>
                  <a:lnTo>
                    <a:pt x="4163" y="6764"/>
                  </a:lnTo>
                  <a:cubicBezTo>
                    <a:pt x="4163" y="7545"/>
                    <a:pt x="4651" y="8065"/>
                    <a:pt x="5431" y="8390"/>
                  </a:cubicBezTo>
                  <a:cubicBezTo>
                    <a:pt x="6212" y="8390"/>
                    <a:pt x="6862" y="7740"/>
                    <a:pt x="6862" y="6959"/>
                  </a:cubicBezTo>
                  <a:lnTo>
                    <a:pt x="6862" y="4293"/>
                  </a:lnTo>
                  <a:cubicBezTo>
                    <a:pt x="6862" y="3480"/>
                    <a:pt x="7512" y="2862"/>
                    <a:pt x="8293" y="2862"/>
                  </a:cubicBezTo>
                  <a:lnTo>
                    <a:pt x="14634" y="2862"/>
                  </a:lnTo>
                  <a:cubicBezTo>
                    <a:pt x="14894" y="2894"/>
                    <a:pt x="15154" y="2927"/>
                    <a:pt x="15382" y="3089"/>
                  </a:cubicBezTo>
                  <a:cubicBezTo>
                    <a:pt x="15707" y="3350"/>
                    <a:pt x="15967" y="3740"/>
                    <a:pt x="15967" y="4195"/>
                  </a:cubicBezTo>
                  <a:lnTo>
                    <a:pt x="16032" y="11089"/>
                  </a:lnTo>
                  <a:cubicBezTo>
                    <a:pt x="16032" y="11870"/>
                    <a:pt x="16520" y="12910"/>
                    <a:pt x="17301" y="12975"/>
                  </a:cubicBezTo>
                  <a:cubicBezTo>
                    <a:pt x="18114" y="12975"/>
                    <a:pt x="18732" y="12357"/>
                    <a:pt x="18732" y="11544"/>
                  </a:cubicBezTo>
                  <a:lnTo>
                    <a:pt x="18732" y="4293"/>
                  </a:lnTo>
                  <a:cubicBezTo>
                    <a:pt x="18732" y="3480"/>
                    <a:pt x="19382" y="2862"/>
                    <a:pt x="20162" y="2862"/>
                  </a:cubicBezTo>
                  <a:lnTo>
                    <a:pt x="21723" y="2862"/>
                  </a:lnTo>
                  <a:cubicBezTo>
                    <a:pt x="22634" y="2894"/>
                    <a:pt x="23089" y="3350"/>
                    <a:pt x="23089" y="4097"/>
                  </a:cubicBezTo>
                  <a:lnTo>
                    <a:pt x="23122" y="4943"/>
                  </a:lnTo>
                  <a:cubicBezTo>
                    <a:pt x="23122" y="5723"/>
                    <a:pt x="23707" y="6406"/>
                    <a:pt x="24455" y="6569"/>
                  </a:cubicBezTo>
                  <a:cubicBezTo>
                    <a:pt x="25236" y="6569"/>
                    <a:pt x="25886" y="5919"/>
                    <a:pt x="25886" y="5138"/>
                  </a:cubicBezTo>
                  <a:lnTo>
                    <a:pt x="25886" y="4293"/>
                  </a:lnTo>
                  <a:cubicBezTo>
                    <a:pt x="25886" y="3480"/>
                    <a:pt x="26504" y="2862"/>
                    <a:pt x="27284" y="2862"/>
                  </a:cubicBezTo>
                  <a:lnTo>
                    <a:pt x="34959" y="2862"/>
                  </a:lnTo>
                  <a:cubicBezTo>
                    <a:pt x="35154" y="2862"/>
                    <a:pt x="35317" y="2699"/>
                    <a:pt x="35317" y="2504"/>
                  </a:cubicBezTo>
                  <a:lnTo>
                    <a:pt x="35317" y="358"/>
                  </a:lnTo>
                  <a:cubicBezTo>
                    <a:pt x="35317" y="163"/>
                    <a:pt x="35154" y="0"/>
                    <a:pt x="349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0"/>
            <p:cNvSpPr/>
            <p:nvPr/>
          </p:nvSpPr>
          <p:spPr>
            <a:xfrm>
              <a:off x="-2001775" y="3203875"/>
              <a:ext cx="71575" cy="92700"/>
            </a:xfrm>
            <a:custGeom>
              <a:rect b="b" l="l" r="r" t="t"/>
              <a:pathLst>
                <a:path extrusionOk="0" h="3708" w="2863">
                  <a:moveTo>
                    <a:pt x="0" y="1"/>
                  </a:moveTo>
                  <a:cubicBezTo>
                    <a:pt x="781" y="1"/>
                    <a:pt x="1431" y="619"/>
                    <a:pt x="1431" y="1432"/>
                  </a:cubicBezTo>
                  <a:lnTo>
                    <a:pt x="1431" y="2277"/>
                  </a:lnTo>
                  <a:cubicBezTo>
                    <a:pt x="1431" y="3058"/>
                    <a:pt x="2049" y="3708"/>
                    <a:pt x="2862" y="3708"/>
                  </a:cubicBezTo>
                  <a:lnTo>
                    <a:pt x="2862" y="716"/>
                  </a:lnTo>
                  <a:cubicBezTo>
                    <a:pt x="2862" y="326"/>
                    <a:pt x="2537" y="1"/>
                    <a:pt x="2147"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0"/>
            <p:cNvSpPr/>
            <p:nvPr/>
          </p:nvSpPr>
          <p:spPr>
            <a:xfrm>
              <a:off x="-2544850" y="3132350"/>
              <a:ext cx="35800" cy="71550"/>
            </a:xfrm>
            <a:custGeom>
              <a:rect b="b" l="l" r="r" t="t"/>
              <a:pathLst>
                <a:path extrusionOk="0" h="2862" w="1432">
                  <a:moveTo>
                    <a:pt x="358" y="0"/>
                  </a:moveTo>
                  <a:cubicBezTo>
                    <a:pt x="163" y="0"/>
                    <a:pt x="0" y="163"/>
                    <a:pt x="0" y="358"/>
                  </a:cubicBezTo>
                  <a:lnTo>
                    <a:pt x="0" y="2504"/>
                  </a:lnTo>
                  <a:cubicBezTo>
                    <a:pt x="0" y="2699"/>
                    <a:pt x="163" y="2862"/>
                    <a:pt x="358" y="2862"/>
                  </a:cubicBezTo>
                  <a:lnTo>
                    <a:pt x="1431" y="2862"/>
                  </a:lnTo>
                  <a:lnTo>
                    <a:pt x="1431"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0"/>
            <p:cNvSpPr/>
            <p:nvPr/>
          </p:nvSpPr>
          <p:spPr>
            <a:xfrm>
              <a:off x="-2477375" y="3203875"/>
              <a:ext cx="71575" cy="138250"/>
            </a:xfrm>
            <a:custGeom>
              <a:rect b="b" l="l" r="r" t="t"/>
              <a:pathLst>
                <a:path extrusionOk="0" h="5530" w="2863">
                  <a:moveTo>
                    <a:pt x="0" y="1"/>
                  </a:moveTo>
                  <a:cubicBezTo>
                    <a:pt x="813" y="1"/>
                    <a:pt x="1431" y="619"/>
                    <a:pt x="1431" y="1432"/>
                  </a:cubicBezTo>
                  <a:lnTo>
                    <a:pt x="1431" y="4098"/>
                  </a:lnTo>
                  <a:cubicBezTo>
                    <a:pt x="1431" y="4879"/>
                    <a:pt x="2082" y="5529"/>
                    <a:pt x="2862" y="5529"/>
                  </a:cubicBezTo>
                  <a:lnTo>
                    <a:pt x="2862" y="716"/>
                  </a:lnTo>
                  <a:cubicBezTo>
                    <a:pt x="2862" y="326"/>
                    <a:pt x="2537" y="1"/>
                    <a:pt x="2147"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0"/>
            <p:cNvSpPr/>
            <p:nvPr/>
          </p:nvSpPr>
          <p:spPr>
            <a:xfrm>
              <a:off x="-2180625" y="3203875"/>
              <a:ext cx="71550" cy="252875"/>
            </a:xfrm>
            <a:custGeom>
              <a:rect b="b" l="l" r="r" t="t"/>
              <a:pathLst>
                <a:path extrusionOk="0" h="10115" w="2862">
                  <a:moveTo>
                    <a:pt x="0" y="1"/>
                  </a:moveTo>
                  <a:cubicBezTo>
                    <a:pt x="813" y="1"/>
                    <a:pt x="1431" y="619"/>
                    <a:pt x="1431" y="1432"/>
                  </a:cubicBezTo>
                  <a:lnTo>
                    <a:pt x="1431" y="8683"/>
                  </a:lnTo>
                  <a:cubicBezTo>
                    <a:pt x="1431" y="9496"/>
                    <a:pt x="2081" y="10114"/>
                    <a:pt x="2862" y="10114"/>
                  </a:cubicBezTo>
                  <a:lnTo>
                    <a:pt x="2862" y="716"/>
                  </a:lnTo>
                  <a:cubicBezTo>
                    <a:pt x="2862" y="326"/>
                    <a:pt x="2537" y="1"/>
                    <a:pt x="214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0"/>
            <p:cNvSpPr/>
            <p:nvPr/>
          </p:nvSpPr>
          <p:spPr>
            <a:xfrm>
              <a:off x="-2441600" y="3446550"/>
              <a:ext cx="71550" cy="88250"/>
            </a:xfrm>
            <a:custGeom>
              <a:rect b="b" l="l" r="r" t="t"/>
              <a:pathLst>
                <a:path extrusionOk="0" h="3530" w="2862">
                  <a:moveTo>
                    <a:pt x="1443" y="1"/>
                  </a:moveTo>
                  <a:cubicBezTo>
                    <a:pt x="1399" y="1"/>
                    <a:pt x="1350" y="17"/>
                    <a:pt x="1301" y="50"/>
                  </a:cubicBezTo>
                  <a:cubicBezTo>
                    <a:pt x="943" y="342"/>
                    <a:pt x="0" y="1155"/>
                    <a:pt x="0" y="2098"/>
                  </a:cubicBezTo>
                  <a:cubicBezTo>
                    <a:pt x="0" y="2879"/>
                    <a:pt x="651" y="3529"/>
                    <a:pt x="1431" y="3529"/>
                  </a:cubicBezTo>
                  <a:cubicBezTo>
                    <a:pt x="2244" y="3529"/>
                    <a:pt x="2862" y="2879"/>
                    <a:pt x="2862" y="2098"/>
                  </a:cubicBezTo>
                  <a:cubicBezTo>
                    <a:pt x="2862" y="1155"/>
                    <a:pt x="1919" y="342"/>
                    <a:pt x="1561" y="50"/>
                  </a:cubicBezTo>
                  <a:cubicBezTo>
                    <a:pt x="1529" y="17"/>
                    <a:pt x="1488" y="1"/>
                    <a:pt x="14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0"/>
            <p:cNvSpPr/>
            <p:nvPr/>
          </p:nvSpPr>
          <p:spPr>
            <a:xfrm>
              <a:off x="-1966000" y="3352250"/>
              <a:ext cx="70750" cy="87425"/>
            </a:xfrm>
            <a:custGeom>
              <a:rect b="b" l="l" r="r" t="t"/>
              <a:pathLst>
                <a:path extrusionOk="0" h="3497" w="2830">
                  <a:moveTo>
                    <a:pt x="1419" y="1"/>
                  </a:moveTo>
                  <a:cubicBezTo>
                    <a:pt x="1374" y="1"/>
                    <a:pt x="1334" y="17"/>
                    <a:pt x="1301" y="49"/>
                  </a:cubicBezTo>
                  <a:cubicBezTo>
                    <a:pt x="943" y="310"/>
                    <a:pt x="0" y="1155"/>
                    <a:pt x="0" y="2066"/>
                  </a:cubicBezTo>
                  <a:cubicBezTo>
                    <a:pt x="0" y="2879"/>
                    <a:pt x="618" y="3496"/>
                    <a:pt x="1431" y="3496"/>
                  </a:cubicBezTo>
                  <a:cubicBezTo>
                    <a:pt x="2212" y="3496"/>
                    <a:pt x="2829" y="2879"/>
                    <a:pt x="2829" y="2066"/>
                  </a:cubicBezTo>
                  <a:cubicBezTo>
                    <a:pt x="2829" y="1155"/>
                    <a:pt x="1919" y="310"/>
                    <a:pt x="1561" y="49"/>
                  </a:cubicBezTo>
                  <a:cubicBezTo>
                    <a:pt x="1512" y="17"/>
                    <a:pt x="1464" y="1"/>
                    <a:pt x="14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0"/>
            <p:cNvSpPr/>
            <p:nvPr/>
          </p:nvSpPr>
          <p:spPr>
            <a:xfrm>
              <a:off x="-2157875" y="3190050"/>
              <a:ext cx="374825" cy="280525"/>
            </a:xfrm>
            <a:custGeom>
              <a:rect b="b" l="l" r="r" t="t"/>
              <a:pathLst>
                <a:path extrusionOk="0" h="11221" w="14993">
                  <a:moveTo>
                    <a:pt x="4813" y="1"/>
                  </a:moveTo>
                  <a:cubicBezTo>
                    <a:pt x="3740" y="1"/>
                    <a:pt x="2862" y="879"/>
                    <a:pt x="2862" y="1985"/>
                  </a:cubicBezTo>
                  <a:lnTo>
                    <a:pt x="2862" y="9236"/>
                  </a:lnTo>
                  <a:cubicBezTo>
                    <a:pt x="2862" y="9724"/>
                    <a:pt x="2472" y="10147"/>
                    <a:pt x="1984" y="10147"/>
                  </a:cubicBezTo>
                  <a:cubicBezTo>
                    <a:pt x="1464" y="10147"/>
                    <a:pt x="1074" y="9724"/>
                    <a:pt x="1074" y="9236"/>
                  </a:cubicBezTo>
                  <a:lnTo>
                    <a:pt x="1074" y="6602"/>
                  </a:lnTo>
                  <a:cubicBezTo>
                    <a:pt x="1074" y="6310"/>
                    <a:pt x="846" y="6082"/>
                    <a:pt x="553" y="6082"/>
                  </a:cubicBezTo>
                  <a:cubicBezTo>
                    <a:pt x="261" y="6082"/>
                    <a:pt x="1" y="6310"/>
                    <a:pt x="1" y="6602"/>
                  </a:cubicBezTo>
                  <a:lnTo>
                    <a:pt x="1" y="9236"/>
                  </a:lnTo>
                  <a:cubicBezTo>
                    <a:pt x="1" y="10342"/>
                    <a:pt x="879" y="11220"/>
                    <a:pt x="1952" y="11220"/>
                  </a:cubicBezTo>
                  <a:cubicBezTo>
                    <a:pt x="3057" y="11220"/>
                    <a:pt x="3935" y="10342"/>
                    <a:pt x="3935" y="9236"/>
                  </a:cubicBezTo>
                  <a:lnTo>
                    <a:pt x="3935" y="1985"/>
                  </a:lnTo>
                  <a:cubicBezTo>
                    <a:pt x="3935" y="1464"/>
                    <a:pt x="4326" y="1074"/>
                    <a:pt x="4813" y="1074"/>
                  </a:cubicBezTo>
                  <a:lnTo>
                    <a:pt x="6244" y="1074"/>
                  </a:lnTo>
                  <a:cubicBezTo>
                    <a:pt x="6732" y="1074"/>
                    <a:pt x="7122" y="1464"/>
                    <a:pt x="7122" y="1985"/>
                  </a:cubicBezTo>
                  <a:lnTo>
                    <a:pt x="7122" y="2830"/>
                  </a:lnTo>
                  <a:cubicBezTo>
                    <a:pt x="7122" y="3903"/>
                    <a:pt x="8000" y="4781"/>
                    <a:pt x="9106" y="4781"/>
                  </a:cubicBezTo>
                  <a:cubicBezTo>
                    <a:pt x="10179" y="4781"/>
                    <a:pt x="11057" y="3903"/>
                    <a:pt x="11057" y="2830"/>
                  </a:cubicBezTo>
                  <a:lnTo>
                    <a:pt x="11057" y="1985"/>
                  </a:lnTo>
                  <a:cubicBezTo>
                    <a:pt x="11057" y="1464"/>
                    <a:pt x="11447" y="1074"/>
                    <a:pt x="11935" y="1074"/>
                  </a:cubicBezTo>
                  <a:lnTo>
                    <a:pt x="14472" y="1074"/>
                  </a:lnTo>
                  <a:cubicBezTo>
                    <a:pt x="14764" y="1074"/>
                    <a:pt x="14992" y="846"/>
                    <a:pt x="14992" y="554"/>
                  </a:cubicBezTo>
                  <a:cubicBezTo>
                    <a:pt x="14992" y="261"/>
                    <a:pt x="14764" y="1"/>
                    <a:pt x="14472" y="1"/>
                  </a:cubicBezTo>
                  <a:lnTo>
                    <a:pt x="11935" y="1"/>
                  </a:lnTo>
                  <a:cubicBezTo>
                    <a:pt x="10862" y="1"/>
                    <a:pt x="9984" y="879"/>
                    <a:pt x="9984" y="1985"/>
                  </a:cubicBezTo>
                  <a:lnTo>
                    <a:pt x="9984" y="2830"/>
                  </a:lnTo>
                  <a:cubicBezTo>
                    <a:pt x="9984" y="3318"/>
                    <a:pt x="9594" y="3708"/>
                    <a:pt x="9106" y="3708"/>
                  </a:cubicBezTo>
                  <a:cubicBezTo>
                    <a:pt x="8618" y="3708"/>
                    <a:pt x="8196" y="3318"/>
                    <a:pt x="8196" y="2830"/>
                  </a:cubicBezTo>
                  <a:lnTo>
                    <a:pt x="8196" y="1985"/>
                  </a:lnTo>
                  <a:cubicBezTo>
                    <a:pt x="8196" y="879"/>
                    <a:pt x="7317" y="1"/>
                    <a:pt x="62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0"/>
            <p:cNvSpPr/>
            <p:nvPr/>
          </p:nvSpPr>
          <p:spPr>
            <a:xfrm>
              <a:off x="-2557875" y="2677875"/>
              <a:ext cx="913025" cy="677250"/>
            </a:xfrm>
            <a:custGeom>
              <a:rect b="b" l="l" r="r" t="t"/>
              <a:pathLst>
                <a:path extrusionOk="0" h="27090" w="36521">
                  <a:moveTo>
                    <a:pt x="15480" y="11513"/>
                  </a:moveTo>
                  <a:lnTo>
                    <a:pt x="17041" y="12976"/>
                  </a:lnTo>
                  <a:cubicBezTo>
                    <a:pt x="16456" y="13106"/>
                    <a:pt x="15903" y="13334"/>
                    <a:pt x="15415" y="13659"/>
                  </a:cubicBezTo>
                  <a:lnTo>
                    <a:pt x="15480" y="11513"/>
                  </a:lnTo>
                  <a:close/>
                  <a:moveTo>
                    <a:pt x="21009" y="11513"/>
                  </a:moveTo>
                  <a:lnTo>
                    <a:pt x="21074" y="13659"/>
                  </a:lnTo>
                  <a:cubicBezTo>
                    <a:pt x="20586" y="13334"/>
                    <a:pt x="20033" y="13106"/>
                    <a:pt x="19448" y="12976"/>
                  </a:cubicBezTo>
                  <a:lnTo>
                    <a:pt x="21009" y="11513"/>
                  </a:lnTo>
                  <a:close/>
                  <a:moveTo>
                    <a:pt x="13724" y="15350"/>
                  </a:moveTo>
                  <a:lnTo>
                    <a:pt x="13724" y="15350"/>
                  </a:lnTo>
                  <a:cubicBezTo>
                    <a:pt x="13432" y="15838"/>
                    <a:pt x="13171" y="16390"/>
                    <a:pt x="13041" y="17008"/>
                  </a:cubicBezTo>
                  <a:lnTo>
                    <a:pt x="11578" y="15415"/>
                  </a:lnTo>
                  <a:lnTo>
                    <a:pt x="13724" y="15350"/>
                  </a:lnTo>
                  <a:close/>
                  <a:moveTo>
                    <a:pt x="22765" y="15350"/>
                  </a:moveTo>
                  <a:lnTo>
                    <a:pt x="24943" y="15415"/>
                  </a:lnTo>
                  <a:lnTo>
                    <a:pt x="23448" y="17041"/>
                  </a:lnTo>
                  <a:cubicBezTo>
                    <a:pt x="23317" y="16423"/>
                    <a:pt x="23090" y="15870"/>
                    <a:pt x="22765" y="15350"/>
                  </a:cubicBezTo>
                  <a:close/>
                  <a:moveTo>
                    <a:pt x="18244" y="16293"/>
                  </a:moveTo>
                  <a:cubicBezTo>
                    <a:pt x="19090" y="16293"/>
                    <a:pt x="19805" y="16878"/>
                    <a:pt x="20033" y="17626"/>
                  </a:cubicBezTo>
                  <a:lnTo>
                    <a:pt x="16456" y="17626"/>
                  </a:lnTo>
                  <a:cubicBezTo>
                    <a:pt x="16683" y="16878"/>
                    <a:pt x="17399" y="16293"/>
                    <a:pt x="18244" y="16293"/>
                  </a:cubicBezTo>
                  <a:close/>
                  <a:moveTo>
                    <a:pt x="18244" y="13919"/>
                  </a:moveTo>
                  <a:cubicBezTo>
                    <a:pt x="20423" y="13919"/>
                    <a:pt x="22212" y="15545"/>
                    <a:pt x="22472" y="17626"/>
                  </a:cubicBezTo>
                  <a:lnTo>
                    <a:pt x="21139" y="17626"/>
                  </a:lnTo>
                  <a:cubicBezTo>
                    <a:pt x="20879" y="16260"/>
                    <a:pt x="19675" y="15220"/>
                    <a:pt x="18244" y="15220"/>
                  </a:cubicBezTo>
                  <a:cubicBezTo>
                    <a:pt x="16814" y="15220"/>
                    <a:pt x="15610" y="16260"/>
                    <a:pt x="15350" y="17626"/>
                  </a:cubicBezTo>
                  <a:lnTo>
                    <a:pt x="14017" y="17626"/>
                  </a:lnTo>
                  <a:cubicBezTo>
                    <a:pt x="14277" y="15545"/>
                    <a:pt x="16066" y="13919"/>
                    <a:pt x="18244" y="13919"/>
                  </a:cubicBezTo>
                  <a:close/>
                  <a:moveTo>
                    <a:pt x="18244" y="1"/>
                  </a:moveTo>
                  <a:cubicBezTo>
                    <a:pt x="17952" y="1"/>
                    <a:pt x="17692" y="228"/>
                    <a:pt x="17692" y="521"/>
                  </a:cubicBezTo>
                  <a:lnTo>
                    <a:pt x="17692" y="1822"/>
                  </a:lnTo>
                  <a:lnTo>
                    <a:pt x="16651" y="1822"/>
                  </a:lnTo>
                  <a:cubicBezTo>
                    <a:pt x="16358" y="1822"/>
                    <a:pt x="16098" y="2082"/>
                    <a:pt x="16098" y="2375"/>
                  </a:cubicBezTo>
                  <a:cubicBezTo>
                    <a:pt x="16098" y="2667"/>
                    <a:pt x="16358" y="2895"/>
                    <a:pt x="16651" y="2895"/>
                  </a:cubicBezTo>
                  <a:lnTo>
                    <a:pt x="17692" y="2895"/>
                  </a:lnTo>
                  <a:lnTo>
                    <a:pt x="17692" y="5724"/>
                  </a:lnTo>
                  <a:lnTo>
                    <a:pt x="15415" y="3513"/>
                  </a:lnTo>
                  <a:cubicBezTo>
                    <a:pt x="15318" y="3399"/>
                    <a:pt x="15179" y="3342"/>
                    <a:pt x="15041" y="3342"/>
                  </a:cubicBezTo>
                  <a:cubicBezTo>
                    <a:pt x="14903" y="3342"/>
                    <a:pt x="14765" y="3399"/>
                    <a:pt x="14667" y="3513"/>
                  </a:cubicBezTo>
                  <a:cubicBezTo>
                    <a:pt x="14472" y="3708"/>
                    <a:pt x="14472" y="4066"/>
                    <a:pt x="14667" y="4261"/>
                  </a:cubicBezTo>
                  <a:lnTo>
                    <a:pt x="17692" y="7220"/>
                  </a:lnTo>
                  <a:lnTo>
                    <a:pt x="17692" y="8456"/>
                  </a:lnTo>
                  <a:lnTo>
                    <a:pt x="16618" y="8456"/>
                  </a:lnTo>
                  <a:cubicBezTo>
                    <a:pt x="16326" y="8456"/>
                    <a:pt x="16098" y="8683"/>
                    <a:pt x="16098" y="9009"/>
                  </a:cubicBezTo>
                  <a:cubicBezTo>
                    <a:pt x="16098" y="9301"/>
                    <a:pt x="16326" y="9529"/>
                    <a:pt x="16618" y="9529"/>
                  </a:cubicBezTo>
                  <a:lnTo>
                    <a:pt x="17692" y="9529"/>
                  </a:lnTo>
                  <a:lnTo>
                    <a:pt x="17692" y="12130"/>
                  </a:lnTo>
                  <a:lnTo>
                    <a:pt x="15318" y="9919"/>
                  </a:lnTo>
                  <a:cubicBezTo>
                    <a:pt x="15236" y="9817"/>
                    <a:pt x="15117" y="9767"/>
                    <a:pt x="14991" y="9767"/>
                  </a:cubicBezTo>
                  <a:cubicBezTo>
                    <a:pt x="14916" y="9767"/>
                    <a:pt x="14838" y="9785"/>
                    <a:pt x="14765" y="9822"/>
                  </a:cubicBezTo>
                  <a:cubicBezTo>
                    <a:pt x="14570" y="9887"/>
                    <a:pt x="14440" y="10082"/>
                    <a:pt x="14440" y="10277"/>
                  </a:cubicBezTo>
                  <a:lnTo>
                    <a:pt x="14342" y="13529"/>
                  </a:lnTo>
                  <a:lnTo>
                    <a:pt x="12488" y="11675"/>
                  </a:lnTo>
                  <a:lnTo>
                    <a:pt x="13171" y="10992"/>
                  </a:lnTo>
                  <a:cubicBezTo>
                    <a:pt x="13366" y="10797"/>
                    <a:pt x="13366" y="10439"/>
                    <a:pt x="13171" y="10244"/>
                  </a:cubicBezTo>
                  <a:cubicBezTo>
                    <a:pt x="13074" y="10147"/>
                    <a:pt x="12936" y="10098"/>
                    <a:pt x="12797" y="10098"/>
                  </a:cubicBezTo>
                  <a:cubicBezTo>
                    <a:pt x="12659" y="10098"/>
                    <a:pt x="12521" y="10147"/>
                    <a:pt x="12423" y="10244"/>
                  </a:cubicBezTo>
                  <a:lnTo>
                    <a:pt x="11741" y="10927"/>
                  </a:lnTo>
                  <a:lnTo>
                    <a:pt x="10862" y="10049"/>
                  </a:lnTo>
                  <a:lnTo>
                    <a:pt x="10895" y="5822"/>
                  </a:lnTo>
                  <a:cubicBezTo>
                    <a:pt x="10928" y="5529"/>
                    <a:pt x="10667" y="5301"/>
                    <a:pt x="10375" y="5301"/>
                  </a:cubicBezTo>
                  <a:cubicBezTo>
                    <a:pt x="10082" y="5301"/>
                    <a:pt x="9854" y="5529"/>
                    <a:pt x="9854" y="5822"/>
                  </a:cubicBezTo>
                  <a:lnTo>
                    <a:pt x="9789" y="9009"/>
                  </a:lnTo>
                  <a:lnTo>
                    <a:pt x="7806" y="7025"/>
                  </a:lnTo>
                  <a:lnTo>
                    <a:pt x="8554" y="6277"/>
                  </a:lnTo>
                  <a:cubicBezTo>
                    <a:pt x="8749" y="6049"/>
                    <a:pt x="8749" y="5724"/>
                    <a:pt x="8554" y="5496"/>
                  </a:cubicBezTo>
                  <a:cubicBezTo>
                    <a:pt x="8456" y="5399"/>
                    <a:pt x="8318" y="5350"/>
                    <a:pt x="8180" y="5350"/>
                  </a:cubicBezTo>
                  <a:cubicBezTo>
                    <a:pt x="8041" y="5350"/>
                    <a:pt x="7903" y="5399"/>
                    <a:pt x="7806" y="5496"/>
                  </a:cubicBezTo>
                  <a:lnTo>
                    <a:pt x="7058" y="6244"/>
                  </a:lnTo>
                  <a:lnTo>
                    <a:pt x="6147" y="5334"/>
                  </a:lnTo>
                  <a:cubicBezTo>
                    <a:pt x="6033" y="5236"/>
                    <a:pt x="5895" y="5187"/>
                    <a:pt x="5757" y="5187"/>
                  </a:cubicBezTo>
                  <a:cubicBezTo>
                    <a:pt x="5619" y="5187"/>
                    <a:pt x="5480" y="5236"/>
                    <a:pt x="5367" y="5334"/>
                  </a:cubicBezTo>
                  <a:cubicBezTo>
                    <a:pt x="5172" y="5561"/>
                    <a:pt x="5172" y="5887"/>
                    <a:pt x="5367" y="6114"/>
                  </a:cubicBezTo>
                  <a:lnTo>
                    <a:pt x="6310" y="7025"/>
                  </a:lnTo>
                  <a:lnTo>
                    <a:pt x="5562" y="7773"/>
                  </a:lnTo>
                  <a:cubicBezTo>
                    <a:pt x="5334" y="7968"/>
                    <a:pt x="5334" y="8326"/>
                    <a:pt x="5562" y="8521"/>
                  </a:cubicBezTo>
                  <a:cubicBezTo>
                    <a:pt x="5659" y="8618"/>
                    <a:pt x="5789" y="8683"/>
                    <a:pt x="5919" y="8683"/>
                  </a:cubicBezTo>
                  <a:cubicBezTo>
                    <a:pt x="6050" y="8683"/>
                    <a:pt x="6212" y="8618"/>
                    <a:pt x="6310" y="8521"/>
                  </a:cubicBezTo>
                  <a:lnTo>
                    <a:pt x="7058" y="7773"/>
                  </a:lnTo>
                  <a:lnTo>
                    <a:pt x="9041" y="9756"/>
                  </a:lnTo>
                  <a:lnTo>
                    <a:pt x="5854" y="9789"/>
                  </a:lnTo>
                  <a:cubicBezTo>
                    <a:pt x="5562" y="9822"/>
                    <a:pt x="5334" y="10049"/>
                    <a:pt x="5334" y="10342"/>
                  </a:cubicBezTo>
                  <a:cubicBezTo>
                    <a:pt x="5334" y="10634"/>
                    <a:pt x="5562" y="10862"/>
                    <a:pt x="5854" y="10862"/>
                  </a:cubicBezTo>
                  <a:lnTo>
                    <a:pt x="5887" y="10862"/>
                  </a:lnTo>
                  <a:lnTo>
                    <a:pt x="10115" y="10830"/>
                  </a:lnTo>
                  <a:lnTo>
                    <a:pt x="10960" y="11675"/>
                  </a:lnTo>
                  <a:lnTo>
                    <a:pt x="10277" y="12391"/>
                  </a:lnTo>
                  <a:cubicBezTo>
                    <a:pt x="10082" y="12586"/>
                    <a:pt x="10082" y="12943"/>
                    <a:pt x="10277" y="13138"/>
                  </a:cubicBezTo>
                  <a:cubicBezTo>
                    <a:pt x="10375" y="13236"/>
                    <a:pt x="10505" y="13301"/>
                    <a:pt x="10667" y="13301"/>
                  </a:cubicBezTo>
                  <a:cubicBezTo>
                    <a:pt x="10797" y="13301"/>
                    <a:pt x="10928" y="13236"/>
                    <a:pt x="11025" y="13138"/>
                  </a:cubicBezTo>
                  <a:lnTo>
                    <a:pt x="11741" y="12456"/>
                  </a:lnTo>
                  <a:lnTo>
                    <a:pt x="13562" y="14277"/>
                  </a:lnTo>
                  <a:lnTo>
                    <a:pt x="10342" y="14374"/>
                  </a:lnTo>
                  <a:cubicBezTo>
                    <a:pt x="10115" y="14407"/>
                    <a:pt x="9952" y="14537"/>
                    <a:pt x="9854" y="14732"/>
                  </a:cubicBezTo>
                  <a:cubicBezTo>
                    <a:pt x="9789" y="14927"/>
                    <a:pt x="9822" y="15122"/>
                    <a:pt x="9952" y="15285"/>
                  </a:cubicBezTo>
                  <a:lnTo>
                    <a:pt x="12196" y="17659"/>
                  </a:lnTo>
                  <a:lnTo>
                    <a:pt x="9594" y="17659"/>
                  </a:lnTo>
                  <a:lnTo>
                    <a:pt x="9594" y="16651"/>
                  </a:lnTo>
                  <a:cubicBezTo>
                    <a:pt x="9594" y="16325"/>
                    <a:pt x="9367" y="16098"/>
                    <a:pt x="9041" y="16098"/>
                  </a:cubicBezTo>
                  <a:cubicBezTo>
                    <a:pt x="8749" y="16098"/>
                    <a:pt x="8521" y="16325"/>
                    <a:pt x="8521" y="16651"/>
                  </a:cubicBezTo>
                  <a:lnTo>
                    <a:pt x="8521" y="17659"/>
                  </a:lnTo>
                  <a:lnTo>
                    <a:pt x="7285" y="17659"/>
                  </a:lnTo>
                  <a:lnTo>
                    <a:pt x="4326" y="14634"/>
                  </a:lnTo>
                  <a:cubicBezTo>
                    <a:pt x="4225" y="14516"/>
                    <a:pt x="4088" y="14459"/>
                    <a:pt x="3949" y="14459"/>
                  </a:cubicBezTo>
                  <a:cubicBezTo>
                    <a:pt x="3819" y="14459"/>
                    <a:pt x="3688" y="14508"/>
                    <a:pt x="3578" y="14602"/>
                  </a:cubicBezTo>
                  <a:cubicBezTo>
                    <a:pt x="3383" y="14830"/>
                    <a:pt x="3350" y="15155"/>
                    <a:pt x="3578" y="15382"/>
                  </a:cubicBezTo>
                  <a:lnTo>
                    <a:pt x="5789" y="17659"/>
                  </a:lnTo>
                  <a:lnTo>
                    <a:pt x="2960" y="17659"/>
                  </a:lnTo>
                  <a:lnTo>
                    <a:pt x="2960" y="16586"/>
                  </a:lnTo>
                  <a:cubicBezTo>
                    <a:pt x="2960" y="16293"/>
                    <a:pt x="2733" y="16065"/>
                    <a:pt x="2440" y="16065"/>
                  </a:cubicBezTo>
                  <a:cubicBezTo>
                    <a:pt x="2147" y="16065"/>
                    <a:pt x="1887" y="16293"/>
                    <a:pt x="1887" y="16586"/>
                  </a:cubicBezTo>
                  <a:lnTo>
                    <a:pt x="1887" y="17659"/>
                  </a:lnTo>
                  <a:lnTo>
                    <a:pt x="879" y="17659"/>
                  </a:lnTo>
                  <a:cubicBezTo>
                    <a:pt x="391" y="17659"/>
                    <a:pt x="1" y="18049"/>
                    <a:pt x="1" y="18537"/>
                  </a:cubicBezTo>
                  <a:lnTo>
                    <a:pt x="1" y="20683"/>
                  </a:lnTo>
                  <a:cubicBezTo>
                    <a:pt x="1" y="21171"/>
                    <a:pt x="391" y="21561"/>
                    <a:pt x="879" y="21561"/>
                  </a:cubicBezTo>
                  <a:lnTo>
                    <a:pt x="3220" y="21561"/>
                  </a:lnTo>
                  <a:cubicBezTo>
                    <a:pt x="3741" y="21561"/>
                    <a:pt x="4131" y="21951"/>
                    <a:pt x="4131" y="22439"/>
                  </a:cubicBezTo>
                  <a:lnTo>
                    <a:pt x="4131" y="25138"/>
                  </a:lnTo>
                  <a:cubicBezTo>
                    <a:pt x="4131" y="26211"/>
                    <a:pt x="5009" y="27089"/>
                    <a:pt x="6082" y="27089"/>
                  </a:cubicBezTo>
                  <a:cubicBezTo>
                    <a:pt x="7155" y="27089"/>
                    <a:pt x="8033" y="26211"/>
                    <a:pt x="8033" y="25138"/>
                  </a:cubicBezTo>
                  <a:lnTo>
                    <a:pt x="8033" y="22439"/>
                  </a:lnTo>
                  <a:cubicBezTo>
                    <a:pt x="8033" y="21951"/>
                    <a:pt x="8424" y="21561"/>
                    <a:pt x="8944" y="21561"/>
                  </a:cubicBezTo>
                  <a:lnTo>
                    <a:pt x="15123" y="21561"/>
                  </a:lnTo>
                  <a:cubicBezTo>
                    <a:pt x="15610" y="21561"/>
                    <a:pt x="16001" y="21951"/>
                    <a:pt x="16001" y="22439"/>
                  </a:cubicBezTo>
                  <a:lnTo>
                    <a:pt x="16001" y="24585"/>
                  </a:lnTo>
                  <a:cubicBezTo>
                    <a:pt x="16001" y="24878"/>
                    <a:pt x="16228" y="25138"/>
                    <a:pt x="16521" y="25138"/>
                  </a:cubicBezTo>
                  <a:cubicBezTo>
                    <a:pt x="16814" y="25138"/>
                    <a:pt x="17074" y="24878"/>
                    <a:pt x="17074" y="24585"/>
                  </a:cubicBezTo>
                  <a:lnTo>
                    <a:pt x="17074" y="22439"/>
                  </a:lnTo>
                  <a:cubicBezTo>
                    <a:pt x="17074" y="21366"/>
                    <a:pt x="16196" y="20488"/>
                    <a:pt x="15123" y="20488"/>
                  </a:cubicBezTo>
                  <a:lnTo>
                    <a:pt x="8944" y="20488"/>
                  </a:lnTo>
                  <a:cubicBezTo>
                    <a:pt x="7871" y="20488"/>
                    <a:pt x="6993" y="21366"/>
                    <a:pt x="6993" y="22439"/>
                  </a:cubicBezTo>
                  <a:lnTo>
                    <a:pt x="6993" y="25138"/>
                  </a:lnTo>
                  <a:cubicBezTo>
                    <a:pt x="6993" y="25626"/>
                    <a:pt x="6570" y="26016"/>
                    <a:pt x="6082" y="26016"/>
                  </a:cubicBezTo>
                  <a:cubicBezTo>
                    <a:pt x="5594" y="26016"/>
                    <a:pt x="5204" y="25626"/>
                    <a:pt x="5204" y="25138"/>
                  </a:cubicBezTo>
                  <a:lnTo>
                    <a:pt x="5204" y="22439"/>
                  </a:lnTo>
                  <a:cubicBezTo>
                    <a:pt x="5204" y="21366"/>
                    <a:pt x="4326" y="20488"/>
                    <a:pt x="3253" y="20488"/>
                  </a:cubicBezTo>
                  <a:lnTo>
                    <a:pt x="1074" y="20488"/>
                  </a:lnTo>
                  <a:lnTo>
                    <a:pt x="1074" y="18699"/>
                  </a:lnTo>
                  <a:lnTo>
                    <a:pt x="35447" y="18699"/>
                  </a:lnTo>
                  <a:lnTo>
                    <a:pt x="35447" y="20488"/>
                  </a:lnTo>
                  <a:lnTo>
                    <a:pt x="33008" y="20488"/>
                  </a:lnTo>
                  <a:cubicBezTo>
                    <a:pt x="32716" y="20488"/>
                    <a:pt x="32456" y="20748"/>
                    <a:pt x="32456" y="21041"/>
                  </a:cubicBezTo>
                  <a:cubicBezTo>
                    <a:pt x="32456" y="21333"/>
                    <a:pt x="32716" y="21561"/>
                    <a:pt x="33008" y="21561"/>
                  </a:cubicBezTo>
                  <a:lnTo>
                    <a:pt x="35610" y="21561"/>
                  </a:lnTo>
                  <a:cubicBezTo>
                    <a:pt x="36098" y="21561"/>
                    <a:pt x="36520" y="21171"/>
                    <a:pt x="36520" y="20683"/>
                  </a:cubicBezTo>
                  <a:lnTo>
                    <a:pt x="36520" y="18537"/>
                  </a:lnTo>
                  <a:cubicBezTo>
                    <a:pt x="36488" y="18049"/>
                    <a:pt x="36098" y="17626"/>
                    <a:pt x="35610" y="17626"/>
                  </a:cubicBezTo>
                  <a:lnTo>
                    <a:pt x="34634" y="17626"/>
                  </a:lnTo>
                  <a:lnTo>
                    <a:pt x="34634" y="16586"/>
                  </a:lnTo>
                  <a:cubicBezTo>
                    <a:pt x="34634" y="16293"/>
                    <a:pt x="34374" y="16065"/>
                    <a:pt x="34081" y="16065"/>
                  </a:cubicBezTo>
                  <a:cubicBezTo>
                    <a:pt x="33789" y="16065"/>
                    <a:pt x="33561" y="16293"/>
                    <a:pt x="33561" y="16586"/>
                  </a:cubicBezTo>
                  <a:lnTo>
                    <a:pt x="33561" y="17626"/>
                  </a:lnTo>
                  <a:lnTo>
                    <a:pt x="30732" y="17626"/>
                  </a:lnTo>
                  <a:lnTo>
                    <a:pt x="32943" y="15382"/>
                  </a:lnTo>
                  <a:cubicBezTo>
                    <a:pt x="33171" y="15155"/>
                    <a:pt x="33171" y="14830"/>
                    <a:pt x="32943" y="14602"/>
                  </a:cubicBezTo>
                  <a:cubicBezTo>
                    <a:pt x="32850" y="14508"/>
                    <a:pt x="32718" y="14459"/>
                    <a:pt x="32585" y="14459"/>
                  </a:cubicBezTo>
                  <a:cubicBezTo>
                    <a:pt x="32442" y="14459"/>
                    <a:pt x="32297" y="14516"/>
                    <a:pt x="32195" y="14634"/>
                  </a:cubicBezTo>
                  <a:lnTo>
                    <a:pt x="29236" y="17626"/>
                  </a:lnTo>
                  <a:lnTo>
                    <a:pt x="28000" y="17626"/>
                  </a:lnTo>
                  <a:lnTo>
                    <a:pt x="28000" y="16618"/>
                  </a:lnTo>
                  <a:cubicBezTo>
                    <a:pt x="28000" y="16325"/>
                    <a:pt x="27773" y="16098"/>
                    <a:pt x="27480" y="16098"/>
                  </a:cubicBezTo>
                  <a:cubicBezTo>
                    <a:pt x="27187" y="16098"/>
                    <a:pt x="26927" y="16325"/>
                    <a:pt x="26927" y="16618"/>
                  </a:cubicBezTo>
                  <a:lnTo>
                    <a:pt x="26927" y="17626"/>
                  </a:lnTo>
                  <a:lnTo>
                    <a:pt x="24326" y="17626"/>
                  </a:lnTo>
                  <a:lnTo>
                    <a:pt x="26537" y="15285"/>
                  </a:lnTo>
                  <a:cubicBezTo>
                    <a:pt x="26667" y="15122"/>
                    <a:pt x="26732" y="14895"/>
                    <a:pt x="26634" y="14699"/>
                  </a:cubicBezTo>
                  <a:cubicBezTo>
                    <a:pt x="26569" y="14504"/>
                    <a:pt x="26374" y="14374"/>
                    <a:pt x="26147" y="14374"/>
                  </a:cubicBezTo>
                  <a:lnTo>
                    <a:pt x="22895" y="14277"/>
                  </a:lnTo>
                  <a:lnTo>
                    <a:pt x="24748" y="12456"/>
                  </a:lnTo>
                  <a:lnTo>
                    <a:pt x="25431" y="13138"/>
                  </a:lnTo>
                  <a:cubicBezTo>
                    <a:pt x="25529" y="13236"/>
                    <a:pt x="25691" y="13301"/>
                    <a:pt x="25822" y="13301"/>
                  </a:cubicBezTo>
                  <a:cubicBezTo>
                    <a:pt x="25952" y="13301"/>
                    <a:pt x="26082" y="13236"/>
                    <a:pt x="26179" y="13138"/>
                  </a:cubicBezTo>
                  <a:cubicBezTo>
                    <a:pt x="26407" y="12911"/>
                    <a:pt x="26407" y="12586"/>
                    <a:pt x="26179" y="12391"/>
                  </a:cubicBezTo>
                  <a:lnTo>
                    <a:pt x="25496" y="11675"/>
                  </a:lnTo>
                  <a:lnTo>
                    <a:pt x="26374" y="10830"/>
                  </a:lnTo>
                  <a:lnTo>
                    <a:pt x="30602" y="10862"/>
                  </a:lnTo>
                  <a:cubicBezTo>
                    <a:pt x="30895" y="10862"/>
                    <a:pt x="31155" y="10634"/>
                    <a:pt x="31155" y="10342"/>
                  </a:cubicBezTo>
                  <a:cubicBezTo>
                    <a:pt x="31155" y="10049"/>
                    <a:pt x="30927" y="9789"/>
                    <a:pt x="30602" y="9789"/>
                  </a:cubicBezTo>
                  <a:lnTo>
                    <a:pt x="27447" y="9756"/>
                  </a:lnTo>
                  <a:lnTo>
                    <a:pt x="29431" y="7773"/>
                  </a:lnTo>
                  <a:lnTo>
                    <a:pt x="30179" y="8521"/>
                  </a:lnTo>
                  <a:cubicBezTo>
                    <a:pt x="30277" y="8618"/>
                    <a:pt x="30407" y="8683"/>
                    <a:pt x="30537" y="8683"/>
                  </a:cubicBezTo>
                  <a:cubicBezTo>
                    <a:pt x="30699" y="8683"/>
                    <a:pt x="30830" y="8618"/>
                    <a:pt x="30927" y="8521"/>
                  </a:cubicBezTo>
                  <a:cubicBezTo>
                    <a:pt x="31122" y="8293"/>
                    <a:pt x="31122" y="7968"/>
                    <a:pt x="30927" y="7773"/>
                  </a:cubicBezTo>
                  <a:lnTo>
                    <a:pt x="30179" y="7025"/>
                  </a:lnTo>
                  <a:lnTo>
                    <a:pt x="31090" y="6082"/>
                  </a:lnTo>
                  <a:cubicBezTo>
                    <a:pt x="31317" y="5887"/>
                    <a:pt x="31317" y="5529"/>
                    <a:pt x="31090" y="5334"/>
                  </a:cubicBezTo>
                  <a:cubicBezTo>
                    <a:pt x="30992" y="5236"/>
                    <a:pt x="30854" y="5187"/>
                    <a:pt x="30716" y="5187"/>
                  </a:cubicBezTo>
                  <a:cubicBezTo>
                    <a:pt x="30578" y="5187"/>
                    <a:pt x="30439" y="5236"/>
                    <a:pt x="30342" y="5334"/>
                  </a:cubicBezTo>
                  <a:lnTo>
                    <a:pt x="29431" y="6244"/>
                  </a:lnTo>
                  <a:lnTo>
                    <a:pt x="28683" y="5496"/>
                  </a:lnTo>
                  <a:cubicBezTo>
                    <a:pt x="28569" y="5399"/>
                    <a:pt x="28431" y="5350"/>
                    <a:pt x="28297" y="5350"/>
                  </a:cubicBezTo>
                  <a:cubicBezTo>
                    <a:pt x="28163" y="5350"/>
                    <a:pt x="28033" y="5399"/>
                    <a:pt x="27935" y="5496"/>
                  </a:cubicBezTo>
                  <a:cubicBezTo>
                    <a:pt x="27708" y="5724"/>
                    <a:pt x="27708" y="6049"/>
                    <a:pt x="27935" y="6277"/>
                  </a:cubicBezTo>
                  <a:lnTo>
                    <a:pt x="28683" y="7025"/>
                  </a:lnTo>
                  <a:lnTo>
                    <a:pt x="26667" y="9009"/>
                  </a:lnTo>
                  <a:lnTo>
                    <a:pt x="26634" y="5822"/>
                  </a:lnTo>
                  <a:cubicBezTo>
                    <a:pt x="26634" y="5529"/>
                    <a:pt x="26407" y="5301"/>
                    <a:pt x="26114" y="5301"/>
                  </a:cubicBezTo>
                  <a:lnTo>
                    <a:pt x="26082" y="5301"/>
                  </a:lnTo>
                  <a:cubicBezTo>
                    <a:pt x="25789" y="5301"/>
                    <a:pt x="25561" y="5529"/>
                    <a:pt x="25561" y="5822"/>
                  </a:cubicBezTo>
                  <a:lnTo>
                    <a:pt x="25626" y="10049"/>
                  </a:lnTo>
                  <a:lnTo>
                    <a:pt x="24748" y="10927"/>
                  </a:lnTo>
                  <a:lnTo>
                    <a:pt x="24065" y="10244"/>
                  </a:lnTo>
                  <a:cubicBezTo>
                    <a:pt x="23952" y="10130"/>
                    <a:pt x="23813" y="10074"/>
                    <a:pt x="23675" y="10074"/>
                  </a:cubicBezTo>
                  <a:cubicBezTo>
                    <a:pt x="23537" y="10074"/>
                    <a:pt x="23399" y="10130"/>
                    <a:pt x="23285" y="10244"/>
                  </a:cubicBezTo>
                  <a:cubicBezTo>
                    <a:pt x="23090" y="10439"/>
                    <a:pt x="23090" y="10797"/>
                    <a:pt x="23285" y="10992"/>
                  </a:cubicBezTo>
                  <a:lnTo>
                    <a:pt x="24000" y="11675"/>
                  </a:lnTo>
                  <a:lnTo>
                    <a:pt x="22147" y="13529"/>
                  </a:lnTo>
                  <a:lnTo>
                    <a:pt x="22049" y="10277"/>
                  </a:lnTo>
                  <a:cubicBezTo>
                    <a:pt x="22049" y="10082"/>
                    <a:pt x="21919" y="9887"/>
                    <a:pt x="21724" y="9789"/>
                  </a:cubicBezTo>
                  <a:cubicBezTo>
                    <a:pt x="21662" y="9768"/>
                    <a:pt x="21597" y="9758"/>
                    <a:pt x="21532" y="9758"/>
                  </a:cubicBezTo>
                  <a:cubicBezTo>
                    <a:pt x="21391" y="9758"/>
                    <a:pt x="21250" y="9808"/>
                    <a:pt x="21139" y="9919"/>
                  </a:cubicBezTo>
                  <a:lnTo>
                    <a:pt x="18765" y="12130"/>
                  </a:lnTo>
                  <a:lnTo>
                    <a:pt x="18765" y="9529"/>
                  </a:lnTo>
                  <a:lnTo>
                    <a:pt x="19838" y="9529"/>
                  </a:lnTo>
                  <a:cubicBezTo>
                    <a:pt x="20131" y="9529"/>
                    <a:pt x="20391" y="9269"/>
                    <a:pt x="20391" y="8976"/>
                  </a:cubicBezTo>
                  <a:cubicBezTo>
                    <a:pt x="20391" y="8683"/>
                    <a:pt x="20131" y="8456"/>
                    <a:pt x="19838" y="8456"/>
                  </a:cubicBezTo>
                  <a:lnTo>
                    <a:pt x="18765" y="8456"/>
                  </a:lnTo>
                  <a:lnTo>
                    <a:pt x="18765" y="7220"/>
                  </a:lnTo>
                  <a:lnTo>
                    <a:pt x="21789" y="4261"/>
                  </a:lnTo>
                  <a:cubicBezTo>
                    <a:pt x="22017" y="4066"/>
                    <a:pt x="22017" y="3708"/>
                    <a:pt x="21822" y="3513"/>
                  </a:cubicBezTo>
                  <a:cubicBezTo>
                    <a:pt x="21708" y="3399"/>
                    <a:pt x="21570" y="3342"/>
                    <a:pt x="21431" y="3342"/>
                  </a:cubicBezTo>
                  <a:cubicBezTo>
                    <a:pt x="21293" y="3342"/>
                    <a:pt x="21155" y="3399"/>
                    <a:pt x="21041" y="3513"/>
                  </a:cubicBezTo>
                  <a:lnTo>
                    <a:pt x="18765" y="5724"/>
                  </a:lnTo>
                  <a:lnTo>
                    <a:pt x="18765" y="2895"/>
                  </a:lnTo>
                  <a:lnTo>
                    <a:pt x="19838" y="2895"/>
                  </a:lnTo>
                  <a:cubicBezTo>
                    <a:pt x="20131" y="2895"/>
                    <a:pt x="20358" y="2667"/>
                    <a:pt x="20358" y="2375"/>
                  </a:cubicBezTo>
                  <a:cubicBezTo>
                    <a:pt x="20358" y="2082"/>
                    <a:pt x="20131" y="1822"/>
                    <a:pt x="19838" y="1822"/>
                  </a:cubicBezTo>
                  <a:lnTo>
                    <a:pt x="18765" y="1822"/>
                  </a:lnTo>
                  <a:lnTo>
                    <a:pt x="18765" y="521"/>
                  </a:lnTo>
                  <a:cubicBezTo>
                    <a:pt x="18765" y="228"/>
                    <a:pt x="18537" y="1"/>
                    <a:pt x="182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0"/>
            <p:cNvSpPr/>
            <p:nvPr/>
          </p:nvSpPr>
          <p:spPr>
            <a:xfrm>
              <a:off x="-2454625" y="3431525"/>
              <a:ext cx="97600" cy="116275"/>
            </a:xfrm>
            <a:custGeom>
              <a:rect b="b" l="l" r="r" t="t"/>
              <a:pathLst>
                <a:path extrusionOk="0" h="4651" w="3904">
                  <a:moveTo>
                    <a:pt x="1952" y="1236"/>
                  </a:moveTo>
                  <a:cubicBezTo>
                    <a:pt x="2342" y="1594"/>
                    <a:pt x="2863" y="2147"/>
                    <a:pt x="2863" y="2699"/>
                  </a:cubicBezTo>
                  <a:cubicBezTo>
                    <a:pt x="2863" y="3187"/>
                    <a:pt x="2440" y="3577"/>
                    <a:pt x="1952" y="3577"/>
                  </a:cubicBezTo>
                  <a:cubicBezTo>
                    <a:pt x="1464" y="3577"/>
                    <a:pt x="1074" y="3187"/>
                    <a:pt x="1074" y="2699"/>
                  </a:cubicBezTo>
                  <a:cubicBezTo>
                    <a:pt x="1074" y="2147"/>
                    <a:pt x="1562" y="1594"/>
                    <a:pt x="1952" y="1236"/>
                  </a:cubicBezTo>
                  <a:close/>
                  <a:moveTo>
                    <a:pt x="1956" y="0"/>
                  </a:moveTo>
                  <a:cubicBezTo>
                    <a:pt x="1846" y="0"/>
                    <a:pt x="1741" y="33"/>
                    <a:pt x="1659" y="98"/>
                  </a:cubicBezTo>
                  <a:cubicBezTo>
                    <a:pt x="1464" y="228"/>
                    <a:pt x="1" y="1301"/>
                    <a:pt x="1" y="2699"/>
                  </a:cubicBezTo>
                  <a:cubicBezTo>
                    <a:pt x="1" y="3772"/>
                    <a:pt x="879" y="4651"/>
                    <a:pt x="1952" y="4651"/>
                  </a:cubicBezTo>
                  <a:cubicBezTo>
                    <a:pt x="3025" y="4651"/>
                    <a:pt x="3903" y="3772"/>
                    <a:pt x="3903" y="2699"/>
                  </a:cubicBezTo>
                  <a:cubicBezTo>
                    <a:pt x="3903" y="1301"/>
                    <a:pt x="2440" y="228"/>
                    <a:pt x="2277" y="98"/>
                  </a:cubicBezTo>
                  <a:cubicBezTo>
                    <a:pt x="2180" y="33"/>
                    <a:pt x="2066" y="0"/>
                    <a:pt x="19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0"/>
            <p:cNvSpPr/>
            <p:nvPr/>
          </p:nvSpPr>
          <p:spPr>
            <a:xfrm>
              <a:off x="-1979825" y="3337200"/>
              <a:ext cx="98400" cy="116300"/>
            </a:xfrm>
            <a:custGeom>
              <a:rect b="b" l="l" r="r" t="t"/>
              <a:pathLst>
                <a:path extrusionOk="0" h="4652" w="3936">
                  <a:moveTo>
                    <a:pt x="1984" y="1237"/>
                  </a:moveTo>
                  <a:cubicBezTo>
                    <a:pt x="2342" y="1562"/>
                    <a:pt x="2862" y="2147"/>
                    <a:pt x="2862" y="2668"/>
                  </a:cubicBezTo>
                  <a:cubicBezTo>
                    <a:pt x="2862" y="3188"/>
                    <a:pt x="2472" y="3578"/>
                    <a:pt x="1984" y="3578"/>
                  </a:cubicBezTo>
                  <a:cubicBezTo>
                    <a:pt x="1464" y="3578"/>
                    <a:pt x="1074" y="3188"/>
                    <a:pt x="1074" y="2668"/>
                  </a:cubicBezTo>
                  <a:cubicBezTo>
                    <a:pt x="1074" y="2147"/>
                    <a:pt x="1594" y="1562"/>
                    <a:pt x="1984" y="1237"/>
                  </a:cubicBezTo>
                  <a:close/>
                  <a:moveTo>
                    <a:pt x="1968" y="1"/>
                  </a:moveTo>
                  <a:cubicBezTo>
                    <a:pt x="1862" y="1"/>
                    <a:pt x="1756" y="33"/>
                    <a:pt x="1659" y="99"/>
                  </a:cubicBezTo>
                  <a:cubicBezTo>
                    <a:pt x="1496" y="229"/>
                    <a:pt x="0" y="1302"/>
                    <a:pt x="0" y="2668"/>
                  </a:cubicBezTo>
                  <a:cubicBezTo>
                    <a:pt x="0" y="3773"/>
                    <a:pt x="878" y="4651"/>
                    <a:pt x="1952" y="4651"/>
                  </a:cubicBezTo>
                  <a:cubicBezTo>
                    <a:pt x="3057" y="4651"/>
                    <a:pt x="3935" y="3773"/>
                    <a:pt x="3935" y="2668"/>
                  </a:cubicBezTo>
                  <a:cubicBezTo>
                    <a:pt x="3935" y="1302"/>
                    <a:pt x="2439" y="229"/>
                    <a:pt x="2277" y="99"/>
                  </a:cubicBezTo>
                  <a:cubicBezTo>
                    <a:pt x="2179" y="33"/>
                    <a:pt x="2074" y="1"/>
                    <a:pt x="19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2" name="Google Shape;1242;p30"/>
          <p:cNvGrpSpPr/>
          <p:nvPr/>
        </p:nvGrpSpPr>
        <p:grpSpPr>
          <a:xfrm>
            <a:off x="939303" y="3938644"/>
            <a:ext cx="586194" cy="548662"/>
            <a:chOff x="2092700" y="4999782"/>
            <a:chExt cx="712611" cy="667797"/>
          </a:xfrm>
        </p:grpSpPr>
        <p:sp>
          <p:nvSpPr>
            <p:cNvPr id="1243" name="Google Shape;1243;p30"/>
            <p:cNvSpPr/>
            <p:nvPr/>
          </p:nvSpPr>
          <p:spPr>
            <a:xfrm>
              <a:off x="2263971" y="5528475"/>
              <a:ext cx="466662" cy="128753"/>
            </a:xfrm>
            <a:custGeom>
              <a:rect b="b" l="l" r="r" t="t"/>
              <a:pathLst>
                <a:path extrusionOk="0" h="3643" w="13204">
                  <a:moveTo>
                    <a:pt x="1821" y="0"/>
                  </a:moveTo>
                  <a:cubicBezTo>
                    <a:pt x="911" y="0"/>
                    <a:pt x="163" y="683"/>
                    <a:pt x="33" y="1529"/>
                  </a:cubicBezTo>
                  <a:cubicBezTo>
                    <a:pt x="0" y="1626"/>
                    <a:pt x="0" y="1724"/>
                    <a:pt x="0" y="1821"/>
                  </a:cubicBezTo>
                  <a:cubicBezTo>
                    <a:pt x="0" y="2829"/>
                    <a:pt x="813" y="3642"/>
                    <a:pt x="1821" y="3642"/>
                  </a:cubicBezTo>
                  <a:lnTo>
                    <a:pt x="13203" y="3642"/>
                  </a:lnTo>
                  <a:lnTo>
                    <a:pt x="132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0"/>
            <p:cNvSpPr/>
            <p:nvPr/>
          </p:nvSpPr>
          <p:spPr>
            <a:xfrm>
              <a:off x="2263971" y="5528475"/>
              <a:ext cx="419515" cy="120695"/>
            </a:xfrm>
            <a:custGeom>
              <a:rect b="b" l="l" r="r" t="t"/>
              <a:pathLst>
                <a:path extrusionOk="0" h="3415" w="11870">
                  <a:moveTo>
                    <a:pt x="1821" y="0"/>
                  </a:moveTo>
                  <a:cubicBezTo>
                    <a:pt x="911" y="0"/>
                    <a:pt x="163" y="683"/>
                    <a:pt x="0" y="1529"/>
                  </a:cubicBezTo>
                  <a:cubicBezTo>
                    <a:pt x="1463" y="2764"/>
                    <a:pt x="3285" y="3415"/>
                    <a:pt x="5236" y="3415"/>
                  </a:cubicBezTo>
                  <a:lnTo>
                    <a:pt x="5366" y="3415"/>
                  </a:lnTo>
                  <a:cubicBezTo>
                    <a:pt x="7512" y="3382"/>
                    <a:pt x="9528" y="2537"/>
                    <a:pt x="11024" y="1008"/>
                  </a:cubicBezTo>
                  <a:cubicBezTo>
                    <a:pt x="11349" y="683"/>
                    <a:pt x="11610" y="358"/>
                    <a:pt x="11870"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0"/>
            <p:cNvSpPr/>
            <p:nvPr/>
          </p:nvSpPr>
          <p:spPr>
            <a:xfrm>
              <a:off x="2666209" y="5528475"/>
              <a:ext cx="128788" cy="128753"/>
            </a:xfrm>
            <a:custGeom>
              <a:rect b="b" l="l" r="r" t="t"/>
              <a:pathLst>
                <a:path extrusionOk="0" h="3643" w="3644">
                  <a:moveTo>
                    <a:pt x="1822" y="0"/>
                  </a:moveTo>
                  <a:cubicBezTo>
                    <a:pt x="814" y="0"/>
                    <a:pt x="1" y="813"/>
                    <a:pt x="1" y="1821"/>
                  </a:cubicBezTo>
                  <a:cubicBezTo>
                    <a:pt x="1" y="2829"/>
                    <a:pt x="814" y="3642"/>
                    <a:pt x="1822" y="3642"/>
                  </a:cubicBezTo>
                  <a:cubicBezTo>
                    <a:pt x="2830" y="3642"/>
                    <a:pt x="3643" y="2829"/>
                    <a:pt x="3643" y="1821"/>
                  </a:cubicBezTo>
                  <a:cubicBezTo>
                    <a:pt x="3643" y="813"/>
                    <a:pt x="2830" y="0"/>
                    <a:pt x="18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0"/>
            <p:cNvSpPr/>
            <p:nvPr/>
          </p:nvSpPr>
          <p:spPr>
            <a:xfrm>
              <a:off x="2709892" y="5528475"/>
              <a:ext cx="85105" cy="128753"/>
            </a:xfrm>
            <a:custGeom>
              <a:rect b="b" l="l" r="r" t="t"/>
              <a:pathLst>
                <a:path extrusionOk="0" h="3643" w="2408">
                  <a:moveTo>
                    <a:pt x="586" y="0"/>
                  </a:moveTo>
                  <a:cubicBezTo>
                    <a:pt x="391" y="0"/>
                    <a:pt x="196" y="33"/>
                    <a:pt x="1" y="98"/>
                  </a:cubicBezTo>
                  <a:cubicBezTo>
                    <a:pt x="749" y="325"/>
                    <a:pt x="1236" y="1008"/>
                    <a:pt x="1236" y="1821"/>
                  </a:cubicBezTo>
                  <a:cubicBezTo>
                    <a:pt x="1236" y="2634"/>
                    <a:pt x="716" y="3317"/>
                    <a:pt x="1" y="3545"/>
                  </a:cubicBezTo>
                  <a:cubicBezTo>
                    <a:pt x="196" y="3610"/>
                    <a:pt x="391" y="3642"/>
                    <a:pt x="586" y="3642"/>
                  </a:cubicBezTo>
                  <a:cubicBezTo>
                    <a:pt x="1594" y="3642"/>
                    <a:pt x="2407" y="2829"/>
                    <a:pt x="2407" y="1821"/>
                  </a:cubicBezTo>
                  <a:cubicBezTo>
                    <a:pt x="2407" y="813"/>
                    <a:pt x="1594" y="0"/>
                    <a:pt x="58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0"/>
            <p:cNvSpPr/>
            <p:nvPr/>
          </p:nvSpPr>
          <p:spPr>
            <a:xfrm>
              <a:off x="2189257" y="5010102"/>
              <a:ext cx="519535" cy="611531"/>
            </a:xfrm>
            <a:custGeom>
              <a:rect b="b" l="l" r="r" t="t"/>
              <a:pathLst>
                <a:path extrusionOk="0" h="17303" w="14700">
                  <a:moveTo>
                    <a:pt x="6244" y="1"/>
                  </a:moveTo>
                  <a:cubicBezTo>
                    <a:pt x="4878" y="1"/>
                    <a:pt x="7968" y="3253"/>
                    <a:pt x="4455" y="6570"/>
                  </a:cubicBezTo>
                  <a:cubicBezTo>
                    <a:pt x="4065" y="6960"/>
                    <a:pt x="3708" y="7318"/>
                    <a:pt x="3447" y="7643"/>
                  </a:cubicBezTo>
                  <a:cubicBezTo>
                    <a:pt x="2927" y="7025"/>
                    <a:pt x="2537" y="6277"/>
                    <a:pt x="2277" y="5497"/>
                  </a:cubicBezTo>
                  <a:cubicBezTo>
                    <a:pt x="2200" y="5323"/>
                    <a:pt x="2043" y="5230"/>
                    <a:pt x="1887" y="5230"/>
                  </a:cubicBezTo>
                  <a:cubicBezTo>
                    <a:pt x="1780" y="5230"/>
                    <a:pt x="1673" y="5274"/>
                    <a:pt x="1594" y="5367"/>
                  </a:cubicBezTo>
                  <a:cubicBezTo>
                    <a:pt x="586" y="6635"/>
                    <a:pt x="0" y="8228"/>
                    <a:pt x="0" y="9952"/>
                  </a:cubicBezTo>
                  <a:cubicBezTo>
                    <a:pt x="0" y="14042"/>
                    <a:pt x="3285" y="17302"/>
                    <a:pt x="7328" y="17302"/>
                  </a:cubicBezTo>
                  <a:cubicBezTo>
                    <a:pt x="7368" y="17302"/>
                    <a:pt x="7407" y="17302"/>
                    <a:pt x="7447" y="17301"/>
                  </a:cubicBezTo>
                  <a:cubicBezTo>
                    <a:pt x="11480" y="17236"/>
                    <a:pt x="14699" y="13952"/>
                    <a:pt x="14699" y="9952"/>
                  </a:cubicBezTo>
                  <a:cubicBezTo>
                    <a:pt x="14699" y="9627"/>
                    <a:pt x="14667" y="9301"/>
                    <a:pt x="14634" y="8976"/>
                  </a:cubicBezTo>
                  <a:cubicBezTo>
                    <a:pt x="14612" y="8779"/>
                    <a:pt x="14443" y="8641"/>
                    <a:pt x="14256" y="8641"/>
                  </a:cubicBezTo>
                  <a:cubicBezTo>
                    <a:pt x="14165" y="8641"/>
                    <a:pt x="14069" y="8674"/>
                    <a:pt x="13984" y="8749"/>
                  </a:cubicBezTo>
                  <a:cubicBezTo>
                    <a:pt x="13626" y="9041"/>
                    <a:pt x="13236" y="9301"/>
                    <a:pt x="12846" y="9529"/>
                  </a:cubicBezTo>
                  <a:cubicBezTo>
                    <a:pt x="13594" y="4196"/>
                    <a:pt x="9626" y="1"/>
                    <a:pt x="62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0"/>
            <p:cNvSpPr/>
            <p:nvPr/>
          </p:nvSpPr>
          <p:spPr>
            <a:xfrm>
              <a:off x="2396118" y="5010102"/>
              <a:ext cx="312675" cy="611496"/>
            </a:xfrm>
            <a:custGeom>
              <a:rect b="b" l="l" r="r" t="t"/>
              <a:pathLst>
                <a:path extrusionOk="0" h="17302" w="8847">
                  <a:moveTo>
                    <a:pt x="359" y="1"/>
                  </a:moveTo>
                  <a:cubicBezTo>
                    <a:pt x="131" y="1"/>
                    <a:pt x="33" y="98"/>
                    <a:pt x="1" y="294"/>
                  </a:cubicBezTo>
                  <a:cubicBezTo>
                    <a:pt x="2765" y="1237"/>
                    <a:pt x="5367" y="4586"/>
                    <a:pt x="5139" y="8749"/>
                  </a:cubicBezTo>
                  <a:cubicBezTo>
                    <a:pt x="5139" y="8984"/>
                    <a:pt x="5327" y="9152"/>
                    <a:pt x="5529" y="9152"/>
                  </a:cubicBezTo>
                  <a:cubicBezTo>
                    <a:pt x="5606" y="9152"/>
                    <a:pt x="5685" y="9128"/>
                    <a:pt x="5757" y="9074"/>
                  </a:cubicBezTo>
                  <a:cubicBezTo>
                    <a:pt x="5919" y="8976"/>
                    <a:pt x="6082" y="8846"/>
                    <a:pt x="6212" y="8749"/>
                  </a:cubicBezTo>
                  <a:cubicBezTo>
                    <a:pt x="6297" y="8674"/>
                    <a:pt x="6393" y="8641"/>
                    <a:pt x="6484" y="8641"/>
                  </a:cubicBezTo>
                  <a:cubicBezTo>
                    <a:pt x="6672" y="8641"/>
                    <a:pt x="6841" y="8779"/>
                    <a:pt x="6862" y="8976"/>
                  </a:cubicBezTo>
                  <a:cubicBezTo>
                    <a:pt x="6895" y="9301"/>
                    <a:pt x="6928" y="9627"/>
                    <a:pt x="6928" y="9952"/>
                  </a:cubicBezTo>
                  <a:cubicBezTo>
                    <a:pt x="6928" y="13692"/>
                    <a:pt x="4131" y="16781"/>
                    <a:pt x="521" y="17236"/>
                  </a:cubicBezTo>
                  <a:cubicBezTo>
                    <a:pt x="879" y="17269"/>
                    <a:pt x="1237" y="17301"/>
                    <a:pt x="1594" y="17301"/>
                  </a:cubicBezTo>
                  <a:cubicBezTo>
                    <a:pt x="5627" y="17236"/>
                    <a:pt x="8846" y="13952"/>
                    <a:pt x="8846" y="9952"/>
                  </a:cubicBezTo>
                  <a:cubicBezTo>
                    <a:pt x="8846" y="9627"/>
                    <a:pt x="8814" y="9301"/>
                    <a:pt x="8781" y="8976"/>
                  </a:cubicBezTo>
                  <a:cubicBezTo>
                    <a:pt x="8759" y="8779"/>
                    <a:pt x="8576" y="8641"/>
                    <a:pt x="8388" y="8641"/>
                  </a:cubicBezTo>
                  <a:cubicBezTo>
                    <a:pt x="8297" y="8641"/>
                    <a:pt x="8205" y="8674"/>
                    <a:pt x="8131" y="8749"/>
                  </a:cubicBezTo>
                  <a:cubicBezTo>
                    <a:pt x="7773" y="9041"/>
                    <a:pt x="7383" y="9301"/>
                    <a:pt x="6993" y="9529"/>
                  </a:cubicBezTo>
                  <a:cubicBezTo>
                    <a:pt x="7708" y="4196"/>
                    <a:pt x="3773" y="1"/>
                    <a:pt x="35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0"/>
            <p:cNvSpPr/>
            <p:nvPr/>
          </p:nvSpPr>
          <p:spPr>
            <a:xfrm>
              <a:off x="2276589" y="5216999"/>
              <a:ext cx="344837" cy="404601"/>
            </a:xfrm>
            <a:custGeom>
              <a:rect b="b" l="l" r="r" t="t"/>
              <a:pathLst>
                <a:path extrusionOk="0" h="11448" w="9757">
                  <a:moveTo>
                    <a:pt x="4112" y="0"/>
                  </a:moveTo>
                  <a:cubicBezTo>
                    <a:pt x="3283" y="0"/>
                    <a:pt x="5284" y="2163"/>
                    <a:pt x="2960" y="4358"/>
                  </a:cubicBezTo>
                  <a:cubicBezTo>
                    <a:pt x="2700" y="4586"/>
                    <a:pt x="2472" y="4846"/>
                    <a:pt x="2277" y="5073"/>
                  </a:cubicBezTo>
                  <a:cubicBezTo>
                    <a:pt x="1952" y="4618"/>
                    <a:pt x="1692" y="4130"/>
                    <a:pt x="1497" y="3610"/>
                  </a:cubicBezTo>
                  <a:cubicBezTo>
                    <a:pt x="1460" y="3499"/>
                    <a:pt x="1360" y="3441"/>
                    <a:pt x="1263" y="3441"/>
                  </a:cubicBezTo>
                  <a:cubicBezTo>
                    <a:pt x="1189" y="3441"/>
                    <a:pt x="1116" y="3475"/>
                    <a:pt x="1074" y="3545"/>
                  </a:cubicBezTo>
                  <a:cubicBezTo>
                    <a:pt x="391" y="4391"/>
                    <a:pt x="1" y="5431"/>
                    <a:pt x="1" y="6569"/>
                  </a:cubicBezTo>
                  <a:cubicBezTo>
                    <a:pt x="1" y="9281"/>
                    <a:pt x="2180" y="11448"/>
                    <a:pt x="4883" y="11448"/>
                  </a:cubicBezTo>
                  <a:cubicBezTo>
                    <a:pt x="4904" y="11448"/>
                    <a:pt x="4924" y="11448"/>
                    <a:pt x="4944" y="11447"/>
                  </a:cubicBezTo>
                  <a:cubicBezTo>
                    <a:pt x="7610" y="11415"/>
                    <a:pt x="9757" y="9236"/>
                    <a:pt x="9757" y="6569"/>
                  </a:cubicBezTo>
                  <a:cubicBezTo>
                    <a:pt x="9757" y="6342"/>
                    <a:pt x="9724" y="6147"/>
                    <a:pt x="9692" y="5951"/>
                  </a:cubicBezTo>
                  <a:cubicBezTo>
                    <a:pt x="9692" y="5793"/>
                    <a:pt x="9566" y="5698"/>
                    <a:pt x="9435" y="5698"/>
                  </a:cubicBezTo>
                  <a:cubicBezTo>
                    <a:pt x="9377" y="5698"/>
                    <a:pt x="9319" y="5717"/>
                    <a:pt x="9269" y="5756"/>
                  </a:cubicBezTo>
                  <a:cubicBezTo>
                    <a:pt x="9041" y="5984"/>
                    <a:pt x="8781" y="6147"/>
                    <a:pt x="8521" y="6309"/>
                  </a:cubicBezTo>
                  <a:cubicBezTo>
                    <a:pt x="9009" y="2765"/>
                    <a:pt x="6407" y="0"/>
                    <a:pt x="4131" y="0"/>
                  </a:cubicBezTo>
                  <a:cubicBezTo>
                    <a:pt x="4124" y="0"/>
                    <a:pt x="4118" y="0"/>
                    <a:pt x="41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0"/>
            <p:cNvSpPr/>
            <p:nvPr/>
          </p:nvSpPr>
          <p:spPr>
            <a:xfrm>
              <a:off x="2414532" y="5216999"/>
              <a:ext cx="206895" cy="404601"/>
            </a:xfrm>
            <a:custGeom>
              <a:rect b="b" l="l" r="r" t="t"/>
              <a:pathLst>
                <a:path extrusionOk="0" h="11448" w="5854">
                  <a:moveTo>
                    <a:pt x="228" y="0"/>
                  </a:moveTo>
                  <a:cubicBezTo>
                    <a:pt x="33" y="0"/>
                    <a:pt x="0" y="98"/>
                    <a:pt x="0" y="261"/>
                  </a:cubicBezTo>
                  <a:cubicBezTo>
                    <a:pt x="1854" y="1008"/>
                    <a:pt x="3545" y="3415"/>
                    <a:pt x="3155" y="6309"/>
                  </a:cubicBezTo>
                  <a:cubicBezTo>
                    <a:pt x="3415" y="6147"/>
                    <a:pt x="3675" y="5984"/>
                    <a:pt x="3903" y="5789"/>
                  </a:cubicBezTo>
                  <a:cubicBezTo>
                    <a:pt x="3958" y="5733"/>
                    <a:pt x="4025" y="5708"/>
                    <a:pt x="4090" y="5708"/>
                  </a:cubicBezTo>
                  <a:cubicBezTo>
                    <a:pt x="4216" y="5708"/>
                    <a:pt x="4336" y="5802"/>
                    <a:pt x="4358" y="5951"/>
                  </a:cubicBezTo>
                  <a:cubicBezTo>
                    <a:pt x="4358" y="6147"/>
                    <a:pt x="4390" y="6342"/>
                    <a:pt x="4390" y="6569"/>
                  </a:cubicBezTo>
                  <a:cubicBezTo>
                    <a:pt x="4390" y="9008"/>
                    <a:pt x="2569" y="11025"/>
                    <a:pt x="228" y="11382"/>
                  </a:cubicBezTo>
                  <a:cubicBezTo>
                    <a:pt x="520" y="11415"/>
                    <a:pt x="781" y="11447"/>
                    <a:pt x="1041" y="11447"/>
                  </a:cubicBezTo>
                  <a:cubicBezTo>
                    <a:pt x="3707" y="11415"/>
                    <a:pt x="5854" y="9236"/>
                    <a:pt x="5854" y="6569"/>
                  </a:cubicBezTo>
                  <a:cubicBezTo>
                    <a:pt x="5854" y="6342"/>
                    <a:pt x="5821" y="6147"/>
                    <a:pt x="5789" y="5951"/>
                  </a:cubicBezTo>
                  <a:cubicBezTo>
                    <a:pt x="5767" y="5802"/>
                    <a:pt x="5661" y="5708"/>
                    <a:pt x="5545" y="5708"/>
                  </a:cubicBezTo>
                  <a:cubicBezTo>
                    <a:pt x="5485" y="5708"/>
                    <a:pt x="5421" y="5733"/>
                    <a:pt x="5366" y="5789"/>
                  </a:cubicBezTo>
                  <a:cubicBezTo>
                    <a:pt x="5138" y="5984"/>
                    <a:pt x="4878" y="6147"/>
                    <a:pt x="4618" y="6309"/>
                  </a:cubicBezTo>
                  <a:cubicBezTo>
                    <a:pt x="5106" y="2765"/>
                    <a:pt x="2504" y="0"/>
                    <a:pt x="228"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0"/>
            <p:cNvSpPr/>
            <p:nvPr/>
          </p:nvSpPr>
          <p:spPr>
            <a:xfrm>
              <a:off x="2336354" y="5367064"/>
              <a:ext cx="202336" cy="178656"/>
            </a:xfrm>
            <a:custGeom>
              <a:rect b="b" l="l" r="r" t="t"/>
              <a:pathLst>
                <a:path extrusionOk="0" h="5055" w="5725">
                  <a:moveTo>
                    <a:pt x="4124" y="1"/>
                  </a:moveTo>
                  <a:cubicBezTo>
                    <a:pt x="3969" y="1"/>
                    <a:pt x="3811" y="83"/>
                    <a:pt x="3741" y="242"/>
                  </a:cubicBezTo>
                  <a:cubicBezTo>
                    <a:pt x="3513" y="827"/>
                    <a:pt x="2928" y="1673"/>
                    <a:pt x="1562" y="2421"/>
                  </a:cubicBezTo>
                  <a:cubicBezTo>
                    <a:pt x="1" y="3299"/>
                    <a:pt x="33" y="4502"/>
                    <a:pt x="131" y="5055"/>
                  </a:cubicBezTo>
                  <a:lnTo>
                    <a:pt x="5139" y="5055"/>
                  </a:lnTo>
                  <a:cubicBezTo>
                    <a:pt x="5724" y="2714"/>
                    <a:pt x="5009" y="1023"/>
                    <a:pt x="4456" y="177"/>
                  </a:cubicBezTo>
                  <a:cubicBezTo>
                    <a:pt x="4382" y="58"/>
                    <a:pt x="4254" y="1"/>
                    <a:pt x="41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0"/>
            <p:cNvSpPr/>
            <p:nvPr/>
          </p:nvSpPr>
          <p:spPr>
            <a:xfrm>
              <a:off x="2457049" y="5367064"/>
              <a:ext cx="81641" cy="178656"/>
            </a:xfrm>
            <a:custGeom>
              <a:rect b="b" l="l" r="r" t="t"/>
              <a:pathLst>
                <a:path extrusionOk="0" h="5055" w="2310">
                  <a:moveTo>
                    <a:pt x="709" y="1"/>
                  </a:moveTo>
                  <a:cubicBezTo>
                    <a:pt x="554" y="1"/>
                    <a:pt x="396" y="83"/>
                    <a:pt x="326" y="242"/>
                  </a:cubicBezTo>
                  <a:cubicBezTo>
                    <a:pt x="261" y="405"/>
                    <a:pt x="163" y="632"/>
                    <a:pt x="0" y="827"/>
                  </a:cubicBezTo>
                  <a:cubicBezTo>
                    <a:pt x="456" y="1771"/>
                    <a:pt x="813" y="3201"/>
                    <a:pt x="358" y="5055"/>
                  </a:cubicBezTo>
                  <a:lnTo>
                    <a:pt x="1724" y="5055"/>
                  </a:lnTo>
                  <a:cubicBezTo>
                    <a:pt x="2309" y="2714"/>
                    <a:pt x="1594" y="1023"/>
                    <a:pt x="1041" y="177"/>
                  </a:cubicBezTo>
                  <a:cubicBezTo>
                    <a:pt x="967" y="58"/>
                    <a:pt x="839" y="1"/>
                    <a:pt x="70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0"/>
            <p:cNvSpPr/>
            <p:nvPr/>
          </p:nvSpPr>
          <p:spPr>
            <a:xfrm>
              <a:off x="2103055" y="5528475"/>
              <a:ext cx="429871" cy="128753"/>
            </a:xfrm>
            <a:custGeom>
              <a:rect b="b" l="l" r="r" t="t"/>
              <a:pathLst>
                <a:path extrusionOk="0" h="3643" w="12163">
                  <a:moveTo>
                    <a:pt x="1821" y="0"/>
                  </a:moveTo>
                  <a:cubicBezTo>
                    <a:pt x="813" y="0"/>
                    <a:pt x="0" y="813"/>
                    <a:pt x="0" y="1821"/>
                  </a:cubicBezTo>
                  <a:cubicBezTo>
                    <a:pt x="0" y="2829"/>
                    <a:pt x="813" y="3642"/>
                    <a:pt x="1821" y="3642"/>
                  </a:cubicBezTo>
                  <a:lnTo>
                    <a:pt x="12163" y="3642"/>
                  </a:lnTo>
                  <a:lnTo>
                    <a:pt x="121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0"/>
            <p:cNvSpPr/>
            <p:nvPr/>
          </p:nvSpPr>
          <p:spPr>
            <a:xfrm>
              <a:off x="2468536" y="5528475"/>
              <a:ext cx="128753" cy="128753"/>
            </a:xfrm>
            <a:custGeom>
              <a:rect b="b" l="l" r="r" t="t"/>
              <a:pathLst>
                <a:path extrusionOk="0" h="3643" w="3643">
                  <a:moveTo>
                    <a:pt x="1822" y="0"/>
                  </a:moveTo>
                  <a:cubicBezTo>
                    <a:pt x="814" y="0"/>
                    <a:pt x="1" y="813"/>
                    <a:pt x="1" y="1821"/>
                  </a:cubicBezTo>
                  <a:cubicBezTo>
                    <a:pt x="1" y="2829"/>
                    <a:pt x="814" y="3642"/>
                    <a:pt x="1822" y="3642"/>
                  </a:cubicBezTo>
                  <a:cubicBezTo>
                    <a:pt x="2830" y="3642"/>
                    <a:pt x="3643" y="2829"/>
                    <a:pt x="3643" y="1821"/>
                  </a:cubicBezTo>
                  <a:cubicBezTo>
                    <a:pt x="3643" y="813"/>
                    <a:pt x="2830" y="0"/>
                    <a:pt x="18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0"/>
            <p:cNvSpPr/>
            <p:nvPr/>
          </p:nvSpPr>
          <p:spPr>
            <a:xfrm>
              <a:off x="2512220" y="5528475"/>
              <a:ext cx="85069" cy="128753"/>
            </a:xfrm>
            <a:custGeom>
              <a:rect b="b" l="l" r="r" t="t"/>
              <a:pathLst>
                <a:path extrusionOk="0" h="3643" w="2407">
                  <a:moveTo>
                    <a:pt x="586" y="0"/>
                  </a:moveTo>
                  <a:cubicBezTo>
                    <a:pt x="358" y="0"/>
                    <a:pt x="163" y="33"/>
                    <a:pt x="0" y="98"/>
                  </a:cubicBezTo>
                  <a:cubicBezTo>
                    <a:pt x="716" y="325"/>
                    <a:pt x="1236" y="1008"/>
                    <a:pt x="1236" y="1821"/>
                  </a:cubicBezTo>
                  <a:cubicBezTo>
                    <a:pt x="1236" y="2634"/>
                    <a:pt x="716" y="3317"/>
                    <a:pt x="0" y="3545"/>
                  </a:cubicBezTo>
                  <a:cubicBezTo>
                    <a:pt x="163" y="3610"/>
                    <a:pt x="358" y="3642"/>
                    <a:pt x="586" y="3642"/>
                  </a:cubicBezTo>
                  <a:cubicBezTo>
                    <a:pt x="1594" y="3642"/>
                    <a:pt x="2407" y="2829"/>
                    <a:pt x="2407" y="1821"/>
                  </a:cubicBezTo>
                  <a:cubicBezTo>
                    <a:pt x="2407" y="813"/>
                    <a:pt x="1561" y="0"/>
                    <a:pt x="58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0"/>
            <p:cNvSpPr/>
            <p:nvPr/>
          </p:nvSpPr>
          <p:spPr>
            <a:xfrm>
              <a:off x="2682325" y="5131928"/>
              <a:ext cx="48313" cy="74749"/>
            </a:xfrm>
            <a:custGeom>
              <a:rect b="b" l="l" r="r" t="t"/>
              <a:pathLst>
                <a:path extrusionOk="0" h="2115" w="1367">
                  <a:moveTo>
                    <a:pt x="1171" y="1"/>
                  </a:moveTo>
                  <a:cubicBezTo>
                    <a:pt x="521" y="1"/>
                    <a:pt x="0" y="554"/>
                    <a:pt x="0" y="1204"/>
                  </a:cubicBezTo>
                  <a:lnTo>
                    <a:pt x="0" y="1920"/>
                  </a:lnTo>
                  <a:cubicBezTo>
                    <a:pt x="0" y="2017"/>
                    <a:pt x="65" y="2115"/>
                    <a:pt x="195" y="2115"/>
                  </a:cubicBezTo>
                  <a:cubicBezTo>
                    <a:pt x="813" y="2115"/>
                    <a:pt x="1366" y="1562"/>
                    <a:pt x="1366" y="911"/>
                  </a:cubicBezTo>
                  <a:lnTo>
                    <a:pt x="1366" y="196"/>
                  </a:lnTo>
                  <a:cubicBezTo>
                    <a:pt x="1366" y="99"/>
                    <a:pt x="1268" y="1"/>
                    <a:pt x="11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0"/>
            <p:cNvSpPr/>
            <p:nvPr/>
          </p:nvSpPr>
          <p:spPr>
            <a:xfrm>
              <a:off x="2267400" y="5035407"/>
              <a:ext cx="48313" cy="74749"/>
            </a:xfrm>
            <a:custGeom>
              <a:rect b="b" l="l" r="r" t="t"/>
              <a:pathLst>
                <a:path extrusionOk="0" h="2115" w="1367">
                  <a:moveTo>
                    <a:pt x="196" y="0"/>
                  </a:moveTo>
                  <a:cubicBezTo>
                    <a:pt x="66" y="0"/>
                    <a:pt x="1" y="98"/>
                    <a:pt x="1" y="195"/>
                  </a:cubicBezTo>
                  <a:lnTo>
                    <a:pt x="1" y="911"/>
                  </a:lnTo>
                  <a:cubicBezTo>
                    <a:pt x="1" y="1561"/>
                    <a:pt x="521" y="2114"/>
                    <a:pt x="1171" y="2114"/>
                  </a:cubicBezTo>
                  <a:cubicBezTo>
                    <a:pt x="1269" y="2114"/>
                    <a:pt x="1366" y="2017"/>
                    <a:pt x="1366" y="1919"/>
                  </a:cubicBezTo>
                  <a:lnTo>
                    <a:pt x="1366" y="1204"/>
                  </a:lnTo>
                  <a:cubicBezTo>
                    <a:pt x="1366" y="553"/>
                    <a:pt x="814" y="0"/>
                    <a:pt x="1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0"/>
            <p:cNvSpPr/>
            <p:nvPr/>
          </p:nvSpPr>
          <p:spPr>
            <a:xfrm>
              <a:off x="2092700" y="4999782"/>
              <a:ext cx="712611" cy="667797"/>
            </a:xfrm>
            <a:custGeom>
              <a:rect b="b" l="l" r="r" t="t"/>
              <a:pathLst>
                <a:path extrusionOk="0" h="18895" w="20163">
                  <a:moveTo>
                    <a:pt x="10992" y="10667"/>
                  </a:moveTo>
                  <a:cubicBezTo>
                    <a:pt x="11025" y="10667"/>
                    <a:pt x="11057" y="10667"/>
                    <a:pt x="11090" y="10732"/>
                  </a:cubicBezTo>
                  <a:cubicBezTo>
                    <a:pt x="11610" y="11512"/>
                    <a:pt x="12163" y="12845"/>
                    <a:pt x="11903" y="14667"/>
                  </a:cubicBezTo>
                  <a:lnTo>
                    <a:pt x="9139" y="14667"/>
                  </a:lnTo>
                  <a:cubicBezTo>
                    <a:pt x="8976" y="14667"/>
                    <a:pt x="8846" y="14797"/>
                    <a:pt x="8846" y="14959"/>
                  </a:cubicBezTo>
                  <a:cubicBezTo>
                    <a:pt x="8846" y="15122"/>
                    <a:pt x="8976" y="15252"/>
                    <a:pt x="9139" y="15252"/>
                  </a:cubicBezTo>
                  <a:lnTo>
                    <a:pt x="10992" y="15252"/>
                  </a:lnTo>
                  <a:cubicBezTo>
                    <a:pt x="10570" y="15642"/>
                    <a:pt x="10342" y="16195"/>
                    <a:pt x="10342" y="16780"/>
                  </a:cubicBezTo>
                  <a:cubicBezTo>
                    <a:pt x="10342" y="16845"/>
                    <a:pt x="10342" y="16943"/>
                    <a:pt x="10342" y="17008"/>
                  </a:cubicBezTo>
                  <a:cubicBezTo>
                    <a:pt x="10179" y="17138"/>
                    <a:pt x="9822" y="17333"/>
                    <a:pt x="9269" y="17333"/>
                  </a:cubicBezTo>
                  <a:cubicBezTo>
                    <a:pt x="9106" y="17333"/>
                    <a:pt x="8944" y="17463"/>
                    <a:pt x="8944" y="17626"/>
                  </a:cubicBezTo>
                  <a:cubicBezTo>
                    <a:pt x="8944" y="17788"/>
                    <a:pt x="9106" y="17918"/>
                    <a:pt x="9269" y="17918"/>
                  </a:cubicBezTo>
                  <a:cubicBezTo>
                    <a:pt x="9822" y="17918"/>
                    <a:pt x="10244" y="17756"/>
                    <a:pt x="10505" y="17626"/>
                  </a:cubicBezTo>
                  <a:cubicBezTo>
                    <a:pt x="10602" y="17886"/>
                    <a:pt x="10765" y="18114"/>
                    <a:pt x="10992" y="18309"/>
                  </a:cubicBezTo>
                  <a:lnTo>
                    <a:pt x="5789" y="18309"/>
                  </a:lnTo>
                  <a:cubicBezTo>
                    <a:pt x="4456" y="17138"/>
                    <a:pt x="1919" y="17105"/>
                    <a:pt x="1822" y="17073"/>
                  </a:cubicBezTo>
                  <a:cubicBezTo>
                    <a:pt x="1659" y="17073"/>
                    <a:pt x="1529" y="17203"/>
                    <a:pt x="1529" y="17366"/>
                  </a:cubicBezTo>
                  <a:cubicBezTo>
                    <a:pt x="1529" y="17528"/>
                    <a:pt x="1659" y="17658"/>
                    <a:pt x="1822" y="17691"/>
                  </a:cubicBezTo>
                  <a:cubicBezTo>
                    <a:pt x="1822" y="17691"/>
                    <a:pt x="2440" y="17691"/>
                    <a:pt x="3220" y="17853"/>
                  </a:cubicBezTo>
                  <a:cubicBezTo>
                    <a:pt x="3805" y="17951"/>
                    <a:pt x="4293" y="18114"/>
                    <a:pt x="4716" y="18309"/>
                  </a:cubicBezTo>
                  <a:lnTo>
                    <a:pt x="2114" y="18309"/>
                  </a:lnTo>
                  <a:cubicBezTo>
                    <a:pt x="1269" y="18309"/>
                    <a:pt x="586" y="17626"/>
                    <a:pt x="586" y="16780"/>
                  </a:cubicBezTo>
                  <a:cubicBezTo>
                    <a:pt x="586" y="16650"/>
                    <a:pt x="586" y="16553"/>
                    <a:pt x="619" y="16423"/>
                  </a:cubicBezTo>
                  <a:cubicBezTo>
                    <a:pt x="801" y="16371"/>
                    <a:pt x="1092" y="16329"/>
                    <a:pt x="1493" y="16329"/>
                  </a:cubicBezTo>
                  <a:cubicBezTo>
                    <a:pt x="2094" y="16329"/>
                    <a:pt x="2940" y="16423"/>
                    <a:pt x="4033" y="16715"/>
                  </a:cubicBezTo>
                  <a:cubicBezTo>
                    <a:pt x="4846" y="16910"/>
                    <a:pt x="5529" y="16975"/>
                    <a:pt x="6017" y="16975"/>
                  </a:cubicBezTo>
                  <a:cubicBezTo>
                    <a:pt x="6732" y="16975"/>
                    <a:pt x="7090" y="16845"/>
                    <a:pt x="7122" y="16845"/>
                  </a:cubicBezTo>
                  <a:cubicBezTo>
                    <a:pt x="7285" y="16780"/>
                    <a:pt x="7350" y="16585"/>
                    <a:pt x="7285" y="16423"/>
                  </a:cubicBezTo>
                  <a:cubicBezTo>
                    <a:pt x="7237" y="16327"/>
                    <a:pt x="7138" y="16267"/>
                    <a:pt x="7024" y="16267"/>
                  </a:cubicBezTo>
                  <a:cubicBezTo>
                    <a:pt x="6982" y="16267"/>
                    <a:pt x="6938" y="16275"/>
                    <a:pt x="6895" y="16292"/>
                  </a:cubicBezTo>
                  <a:cubicBezTo>
                    <a:pt x="6895" y="16292"/>
                    <a:pt x="6667" y="16358"/>
                    <a:pt x="6244" y="16390"/>
                  </a:cubicBezTo>
                  <a:cubicBezTo>
                    <a:pt x="6160" y="16397"/>
                    <a:pt x="6065" y="16400"/>
                    <a:pt x="5959" y="16400"/>
                  </a:cubicBezTo>
                  <a:cubicBezTo>
                    <a:pt x="5537" y="16400"/>
                    <a:pt x="4944" y="16338"/>
                    <a:pt x="4163" y="16130"/>
                  </a:cubicBezTo>
                  <a:cubicBezTo>
                    <a:pt x="3042" y="15826"/>
                    <a:pt x="2189" y="15741"/>
                    <a:pt x="1581" y="15741"/>
                  </a:cubicBezTo>
                  <a:cubicBezTo>
                    <a:pt x="1342" y="15741"/>
                    <a:pt x="1141" y="15754"/>
                    <a:pt x="976" y="15772"/>
                  </a:cubicBezTo>
                  <a:cubicBezTo>
                    <a:pt x="1236" y="15447"/>
                    <a:pt x="1659" y="15252"/>
                    <a:pt x="2114" y="15252"/>
                  </a:cubicBezTo>
                  <a:lnTo>
                    <a:pt x="7838" y="15252"/>
                  </a:lnTo>
                  <a:cubicBezTo>
                    <a:pt x="8000" y="15252"/>
                    <a:pt x="8131" y="15122"/>
                    <a:pt x="8131" y="14959"/>
                  </a:cubicBezTo>
                  <a:cubicBezTo>
                    <a:pt x="8131" y="14797"/>
                    <a:pt x="8000" y="14667"/>
                    <a:pt x="7838" y="14667"/>
                  </a:cubicBezTo>
                  <a:lnTo>
                    <a:pt x="7318" y="14667"/>
                  </a:lnTo>
                  <a:cubicBezTo>
                    <a:pt x="7415" y="14016"/>
                    <a:pt x="7870" y="13496"/>
                    <a:pt x="8618" y="13073"/>
                  </a:cubicBezTo>
                  <a:cubicBezTo>
                    <a:pt x="10049" y="12293"/>
                    <a:pt x="10667" y="11350"/>
                    <a:pt x="10927" y="10732"/>
                  </a:cubicBezTo>
                  <a:cubicBezTo>
                    <a:pt x="10960" y="10699"/>
                    <a:pt x="10992" y="10667"/>
                    <a:pt x="10992" y="10667"/>
                  </a:cubicBezTo>
                  <a:close/>
                  <a:moveTo>
                    <a:pt x="12456" y="15252"/>
                  </a:moveTo>
                  <a:cubicBezTo>
                    <a:pt x="13269" y="15252"/>
                    <a:pt x="13952" y="15935"/>
                    <a:pt x="13952" y="16780"/>
                  </a:cubicBezTo>
                  <a:cubicBezTo>
                    <a:pt x="13952" y="17626"/>
                    <a:pt x="13269" y="18309"/>
                    <a:pt x="12456" y="18309"/>
                  </a:cubicBezTo>
                  <a:cubicBezTo>
                    <a:pt x="11610" y="18309"/>
                    <a:pt x="10927" y="17626"/>
                    <a:pt x="10927" y="16780"/>
                  </a:cubicBezTo>
                  <a:cubicBezTo>
                    <a:pt x="10927" y="15935"/>
                    <a:pt x="11610" y="15252"/>
                    <a:pt x="12456" y="15252"/>
                  </a:cubicBezTo>
                  <a:close/>
                  <a:moveTo>
                    <a:pt x="16586" y="15252"/>
                  </a:moveTo>
                  <a:cubicBezTo>
                    <a:pt x="16195" y="15642"/>
                    <a:pt x="15935" y="16195"/>
                    <a:pt x="15935" y="16780"/>
                  </a:cubicBezTo>
                  <a:cubicBezTo>
                    <a:pt x="15935" y="17366"/>
                    <a:pt x="16195" y="17918"/>
                    <a:pt x="16586" y="18309"/>
                  </a:cubicBezTo>
                  <a:lnTo>
                    <a:pt x="13919" y="18309"/>
                  </a:lnTo>
                  <a:cubicBezTo>
                    <a:pt x="14309" y="17918"/>
                    <a:pt x="14569" y="17366"/>
                    <a:pt x="14569" y="16780"/>
                  </a:cubicBezTo>
                  <a:cubicBezTo>
                    <a:pt x="14569" y="16683"/>
                    <a:pt x="14537" y="16553"/>
                    <a:pt x="14537" y="16455"/>
                  </a:cubicBezTo>
                  <a:cubicBezTo>
                    <a:pt x="15025" y="16097"/>
                    <a:pt x="15447" y="15707"/>
                    <a:pt x="15838" y="15252"/>
                  </a:cubicBezTo>
                  <a:close/>
                  <a:moveTo>
                    <a:pt x="18049" y="15252"/>
                  </a:moveTo>
                  <a:cubicBezTo>
                    <a:pt x="18895" y="15252"/>
                    <a:pt x="19577" y="15935"/>
                    <a:pt x="19577" y="16780"/>
                  </a:cubicBezTo>
                  <a:cubicBezTo>
                    <a:pt x="19577" y="17626"/>
                    <a:pt x="18895" y="18309"/>
                    <a:pt x="18049" y="18309"/>
                  </a:cubicBezTo>
                  <a:cubicBezTo>
                    <a:pt x="17204" y="18309"/>
                    <a:pt x="16521" y="17626"/>
                    <a:pt x="16521" y="16780"/>
                  </a:cubicBezTo>
                  <a:cubicBezTo>
                    <a:pt x="16521" y="15935"/>
                    <a:pt x="17204" y="15252"/>
                    <a:pt x="18049" y="15252"/>
                  </a:cubicBezTo>
                  <a:close/>
                  <a:moveTo>
                    <a:pt x="8944" y="0"/>
                  </a:moveTo>
                  <a:cubicBezTo>
                    <a:pt x="8716" y="0"/>
                    <a:pt x="8553" y="65"/>
                    <a:pt x="8456" y="195"/>
                  </a:cubicBezTo>
                  <a:cubicBezTo>
                    <a:pt x="8228" y="488"/>
                    <a:pt x="8293" y="911"/>
                    <a:pt x="8423" y="1464"/>
                  </a:cubicBezTo>
                  <a:cubicBezTo>
                    <a:pt x="8553" y="2049"/>
                    <a:pt x="8716" y="2862"/>
                    <a:pt x="8618" y="3772"/>
                  </a:cubicBezTo>
                  <a:cubicBezTo>
                    <a:pt x="8456" y="4813"/>
                    <a:pt x="7935" y="5756"/>
                    <a:pt x="6992" y="6667"/>
                  </a:cubicBezTo>
                  <a:cubicBezTo>
                    <a:pt x="6700" y="6927"/>
                    <a:pt x="6440" y="7187"/>
                    <a:pt x="6179" y="7480"/>
                  </a:cubicBezTo>
                  <a:cubicBezTo>
                    <a:pt x="5789" y="6927"/>
                    <a:pt x="5496" y="6309"/>
                    <a:pt x="5269" y="5691"/>
                  </a:cubicBezTo>
                  <a:cubicBezTo>
                    <a:pt x="5204" y="5431"/>
                    <a:pt x="4976" y="5268"/>
                    <a:pt x="4749" y="5236"/>
                  </a:cubicBezTo>
                  <a:cubicBezTo>
                    <a:pt x="4694" y="5222"/>
                    <a:pt x="4640" y="5216"/>
                    <a:pt x="4587" y="5216"/>
                  </a:cubicBezTo>
                  <a:cubicBezTo>
                    <a:pt x="4384" y="5216"/>
                    <a:pt x="4194" y="5309"/>
                    <a:pt x="4066" y="5463"/>
                  </a:cubicBezTo>
                  <a:cubicBezTo>
                    <a:pt x="3155" y="6634"/>
                    <a:pt x="2602" y="8065"/>
                    <a:pt x="2440" y="9528"/>
                  </a:cubicBezTo>
                  <a:cubicBezTo>
                    <a:pt x="2440" y="9691"/>
                    <a:pt x="2570" y="9854"/>
                    <a:pt x="2732" y="9854"/>
                  </a:cubicBezTo>
                  <a:cubicBezTo>
                    <a:pt x="2749" y="9857"/>
                    <a:pt x="2766" y="9859"/>
                    <a:pt x="2782" y="9859"/>
                  </a:cubicBezTo>
                  <a:cubicBezTo>
                    <a:pt x="2921" y="9859"/>
                    <a:pt x="3028" y="9739"/>
                    <a:pt x="3058" y="9593"/>
                  </a:cubicBezTo>
                  <a:cubicBezTo>
                    <a:pt x="3155" y="8228"/>
                    <a:pt x="3675" y="6927"/>
                    <a:pt x="4553" y="5854"/>
                  </a:cubicBezTo>
                  <a:cubicBezTo>
                    <a:pt x="4586" y="5789"/>
                    <a:pt x="4618" y="5789"/>
                    <a:pt x="4651" y="5789"/>
                  </a:cubicBezTo>
                  <a:cubicBezTo>
                    <a:pt x="4651" y="5821"/>
                    <a:pt x="4683" y="5821"/>
                    <a:pt x="4716" y="5854"/>
                  </a:cubicBezTo>
                  <a:cubicBezTo>
                    <a:pt x="4976" y="6667"/>
                    <a:pt x="5399" y="7447"/>
                    <a:pt x="5919" y="8130"/>
                  </a:cubicBezTo>
                  <a:cubicBezTo>
                    <a:pt x="5984" y="8195"/>
                    <a:pt x="6082" y="8228"/>
                    <a:pt x="6147" y="8228"/>
                  </a:cubicBezTo>
                  <a:cubicBezTo>
                    <a:pt x="6244" y="8228"/>
                    <a:pt x="6342" y="8195"/>
                    <a:pt x="6407" y="8130"/>
                  </a:cubicBezTo>
                  <a:cubicBezTo>
                    <a:pt x="6667" y="7805"/>
                    <a:pt x="7025" y="7447"/>
                    <a:pt x="7383" y="7089"/>
                  </a:cubicBezTo>
                  <a:cubicBezTo>
                    <a:pt x="8423" y="6114"/>
                    <a:pt x="9009" y="5041"/>
                    <a:pt x="9204" y="3838"/>
                  </a:cubicBezTo>
                  <a:cubicBezTo>
                    <a:pt x="9334" y="2829"/>
                    <a:pt x="9139" y="1984"/>
                    <a:pt x="9009" y="1333"/>
                  </a:cubicBezTo>
                  <a:cubicBezTo>
                    <a:pt x="8944" y="1073"/>
                    <a:pt x="8879" y="716"/>
                    <a:pt x="8911" y="586"/>
                  </a:cubicBezTo>
                  <a:lnTo>
                    <a:pt x="8976" y="586"/>
                  </a:lnTo>
                  <a:cubicBezTo>
                    <a:pt x="10439" y="586"/>
                    <a:pt x="12065" y="1464"/>
                    <a:pt x="13301" y="2862"/>
                  </a:cubicBezTo>
                  <a:cubicBezTo>
                    <a:pt x="14895" y="4748"/>
                    <a:pt x="15643" y="7252"/>
                    <a:pt x="15285" y="9789"/>
                  </a:cubicBezTo>
                  <a:cubicBezTo>
                    <a:pt x="15252" y="9886"/>
                    <a:pt x="15317" y="10016"/>
                    <a:pt x="15415" y="10081"/>
                  </a:cubicBezTo>
                  <a:cubicBezTo>
                    <a:pt x="15447" y="10114"/>
                    <a:pt x="15496" y="10130"/>
                    <a:pt x="15549" y="10130"/>
                  </a:cubicBezTo>
                  <a:cubicBezTo>
                    <a:pt x="15602" y="10130"/>
                    <a:pt x="15659" y="10114"/>
                    <a:pt x="15708" y="10081"/>
                  </a:cubicBezTo>
                  <a:cubicBezTo>
                    <a:pt x="16130" y="9854"/>
                    <a:pt x="16553" y="9561"/>
                    <a:pt x="16911" y="9236"/>
                  </a:cubicBezTo>
                  <a:cubicBezTo>
                    <a:pt x="16922" y="9225"/>
                    <a:pt x="16936" y="9221"/>
                    <a:pt x="16951" y="9221"/>
                  </a:cubicBezTo>
                  <a:cubicBezTo>
                    <a:pt x="16980" y="9221"/>
                    <a:pt x="17008" y="9236"/>
                    <a:pt x="17008" y="9236"/>
                  </a:cubicBezTo>
                  <a:cubicBezTo>
                    <a:pt x="17041" y="9236"/>
                    <a:pt x="17073" y="9268"/>
                    <a:pt x="17073" y="9301"/>
                  </a:cubicBezTo>
                  <a:cubicBezTo>
                    <a:pt x="17106" y="9626"/>
                    <a:pt x="17139" y="9919"/>
                    <a:pt x="17139" y="10244"/>
                  </a:cubicBezTo>
                  <a:cubicBezTo>
                    <a:pt x="17139" y="12455"/>
                    <a:pt x="16098" y="14536"/>
                    <a:pt x="14342" y="15870"/>
                  </a:cubicBezTo>
                  <a:cubicBezTo>
                    <a:pt x="14309" y="15805"/>
                    <a:pt x="14309" y="15772"/>
                    <a:pt x="14277" y="15740"/>
                  </a:cubicBezTo>
                  <a:cubicBezTo>
                    <a:pt x="14895" y="14862"/>
                    <a:pt x="15252" y="13821"/>
                    <a:pt x="15252" y="12715"/>
                  </a:cubicBezTo>
                  <a:cubicBezTo>
                    <a:pt x="15252" y="12488"/>
                    <a:pt x="15220" y="12260"/>
                    <a:pt x="15187" y="12032"/>
                  </a:cubicBezTo>
                  <a:cubicBezTo>
                    <a:pt x="15187" y="11837"/>
                    <a:pt x="15025" y="11675"/>
                    <a:pt x="14862" y="11610"/>
                  </a:cubicBezTo>
                  <a:cubicBezTo>
                    <a:pt x="14797" y="11577"/>
                    <a:pt x="14728" y="11563"/>
                    <a:pt x="14660" y="11563"/>
                  </a:cubicBezTo>
                  <a:cubicBezTo>
                    <a:pt x="14522" y="11563"/>
                    <a:pt x="14385" y="11621"/>
                    <a:pt x="14277" y="11707"/>
                  </a:cubicBezTo>
                  <a:cubicBezTo>
                    <a:pt x="14212" y="11772"/>
                    <a:pt x="14147" y="11805"/>
                    <a:pt x="14049" y="11870"/>
                  </a:cubicBezTo>
                  <a:cubicBezTo>
                    <a:pt x="14114" y="10797"/>
                    <a:pt x="13887" y="9724"/>
                    <a:pt x="13399" y="8780"/>
                  </a:cubicBezTo>
                  <a:cubicBezTo>
                    <a:pt x="13351" y="8685"/>
                    <a:pt x="13251" y="8625"/>
                    <a:pt x="13137" y="8625"/>
                  </a:cubicBezTo>
                  <a:cubicBezTo>
                    <a:pt x="13096" y="8625"/>
                    <a:pt x="13052" y="8633"/>
                    <a:pt x="13009" y="8650"/>
                  </a:cubicBezTo>
                  <a:cubicBezTo>
                    <a:pt x="12878" y="8715"/>
                    <a:pt x="12813" y="8911"/>
                    <a:pt x="12878" y="9041"/>
                  </a:cubicBezTo>
                  <a:cubicBezTo>
                    <a:pt x="13399" y="10081"/>
                    <a:pt x="13594" y="11252"/>
                    <a:pt x="13431" y="12423"/>
                  </a:cubicBezTo>
                  <a:cubicBezTo>
                    <a:pt x="13399" y="12520"/>
                    <a:pt x="13464" y="12650"/>
                    <a:pt x="13561" y="12715"/>
                  </a:cubicBezTo>
                  <a:cubicBezTo>
                    <a:pt x="13594" y="12748"/>
                    <a:pt x="13643" y="12764"/>
                    <a:pt x="13695" y="12764"/>
                  </a:cubicBezTo>
                  <a:cubicBezTo>
                    <a:pt x="13748" y="12764"/>
                    <a:pt x="13805" y="12748"/>
                    <a:pt x="13854" y="12715"/>
                  </a:cubicBezTo>
                  <a:cubicBezTo>
                    <a:pt x="14114" y="12553"/>
                    <a:pt x="14374" y="12390"/>
                    <a:pt x="14634" y="12195"/>
                  </a:cubicBezTo>
                  <a:cubicBezTo>
                    <a:pt x="14634" y="12358"/>
                    <a:pt x="14667" y="12553"/>
                    <a:pt x="14667" y="12715"/>
                  </a:cubicBezTo>
                  <a:cubicBezTo>
                    <a:pt x="14667" y="13626"/>
                    <a:pt x="14407" y="14504"/>
                    <a:pt x="13887" y="15252"/>
                  </a:cubicBezTo>
                  <a:cubicBezTo>
                    <a:pt x="13529" y="14894"/>
                    <a:pt x="13041" y="14699"/>
                    <a:pt x="12488" y="14667"/>
                  </a:cubicBezTo>
                  <a:cubicBezTo>
                    <a:pt x="12748" y="12715"/>
                    <a:pt x="12163" y="11284"/>
                    <a:pt x="11610" y="10406"/>
                  </a:cubicBezTo>
                  <a:cubicBezTo>
                    <a:pt x="11448" y="10179"/>
                    <a:pt x="11220" y="10081"/>
                    <a:pt x="10960" y="10081"/>
                  </a:cubicBezTo>
                  <a:cubicBezTo>
                    <a:pt x="10700" y="10114"/>
                    <a:pt x="10472" y="10276"/>
                    <a:pt x="10374" y="10504"/>
                  </a:cubicBezTo>
                  <a:cubicBezTo>
                    <a:pt x="10147" y="11057"/>
                    <a:pt x="9626" y="11870"/>
                    <a:pt x="8326" y="12585"/>
                  </a:cubicBezTo>
                  <a:cubicBezTo>
                    <a:pt x="7155" y="13203"/>
                    <a:pt x="6797" y="14049"/>
                    <a:pt x="6732" y="14667"/>
                  </a:cubicBezTo>
                  <a:lnTo>
                    <a:pt x="5952" y="14667"/>
                  </a:lnTo>
                  <a:cubicBezTo>
                    <a:pt x="5659" y="14049"/>
                    <a:pt x="5496" y="13398"/>
                    <a:pt x="5496" y="12715"/>
                  </a:cubicBezTo>
                  <a:cubicBezTo>
                    <a:pt x="5496" y="11707"/>
                    <a:pt x="5822" y="10732"/>
                    <a:pt x="6472" y="9919"/>
                  </a:cubicBezTo>
                  <a:cubicBezTo>
                    <a:pt x="6635" y="10439"/>
                    <a:pt x="6927" y="10959"/>
                    <a:pt x="7253" y="11382"/>
                  </a:cubicBezTo>
                  <a:cubicBezTo>
                    <a:pt x="7318" y="11447"/>
                    <a:pt x="7415" y="11512"/>
                    <a:pt x="7480" y="11512"/>
                  </a:cubicBezTo>
                  <a:cubicBezTo>
                    <a:pt x="7578" y="11512"/>
                    <a:pt x="7675" y="11480"/>
                    <a:pt x="7708" y="11382"/>
                  </a:cubicBezTo>
                  <a:cubicBezTo>
                    <a:pt x="7903" y="11187"/>
                    <a:pt x="8131" y="10927"/>
                    <a:pt x="8391" y="10699"/>
                  </a:cubicBezTo>
                  <a:cubicBezTo>
                    <a:pt x="9984" y="9171"/>
                    <a:pt x="9659" y="7642"/>
                    <a:pt x="9464" y="6797"/>
                  </a:cubicBezTo>
                  <a:cubicBezTo>
                    <a:pt x="9431" y="6667"/>
                    <a:pt x="9399" y="6537"/>
                    <a:pt x="9399" y="6439"/>
                  </a:cubicBezTo>
                  <a:lnTo>
                    <a:pt x="9399" y="6439"/>
                  </a:lnTo>
                  <a:cubicBezTo>
                    <a:pt x="10374" y="6472"/>
                    <a:pt x="11415" y="7057"/>
                    <a:pt x="12228" y="8000"/>
                  </a:cubicBezTo>
                  <a:cubicBezTo>
                    <a:pt x="12287" y="8079"/>
                    <a:pt x="12382" y="8122"/>
                    <a:pt x="12476" y="8122"/>
                  </a:cubicBezTo>
                  <a:cubicBezTo>
                    <a:pt x="12538" y="8122"/>
                    <a:pt x="12599" y="8104"/>
                    <a:pt x="12651" y="8065"/>
                  </a:cubicBezTo>
                  <a:cubicBezTo>
                    <a:pt x="12748" y="7935"/>
                    <a:pt x="12781" y="7772"/>
                    <a:pt x="12683" y="7642"/>
                  </a:cubicBezTo>
                  <a:cubicBezTo>
                    <a:pt x="11740" y="6504"/>
                    <a:pt x="10505" y="5854"/>
                    <a:pt x="9366" y="5854"/>
                  </a:cubicBezTo>
                  <a:cubicBezTo>
                    <a:pt x="9139" y="5854"/>
                    <a:pt x="9009" y="5951"/>
                    <a:pt x="8944" y="6016"/>
                  </a:cubicBezTo>
                  <a:cubicBezTo>
                    <a:pt x="8748" y="6244"/>
                    <a:pt x="8813" y="6537"/>
                    <a:pt x="8911" y="6927"/>
                  </a:cubicBezTo>
                  <a:cubicBezTo>
                    <a:pt x="9074" y="7740"/>
                    <a:pt x="9334" y="8976"/>
                    <a:pt x="7968" y="10276"/>
                  </a:cubicBezTo>
                  <a:cubicBezTo>
                    <a:pt x="7805" y="10439"/>
                    <a:pt x="7675" y="10602"/>
                    <a:pt x="7513" y="10732"/>
                  </a:cubicBezTo>
                  <a:cubicBezTo>
                    <a:pt x="7318" y="10406"/>
                    <a:pt x="7122" y="10049"/>
                    <a:pt x="6992" y="9691"/>
                  </a:cubicBezTo>
                  <a:cubicBezTo>
                    <a:pt x="6927" y="9496"/>
                    <a:pt x="6765" y="9333"/>
                    <a:pt x="6570" y="9301"/>
                  </a:cubicBezTo>
                  <a:cubicBezTo>
                    <a:pt x="6544" y="9297"/>
                    <a:pt x="6519" y="9295"/>
                    <a:pt x="6494" y="9295"/>
                  </a:cubicBezTo>
                  <a:cubicBezTo>
                    <a:pt x="6325" y="9295"/>
                    <a:pt x="6163" y="9387"/>
                    <a:pt x="6049" y="9528"/>
                  </a:cubicBezTo>
                  <a:cubicBezTo>
                    <a:pt x="5301" y="10439"/>
                    <a:pt x="4911" y="11545"/>
                    <a:pt x="4911" y="12715"/>
                  </a:cubicBezTo>
                  <a:cubicBezTo>
                    <a:pt x="4911" y="13398"/>
                    <a:pt x="5041" y="14049"/>
                    <a:pt x="5301" y="14667"/>
                  </a:cubicBezTo>
                  <a:lnTo>
                    <a:pt x="4586" y="14667"/>
                  </a:lnTo>
                  <a:cubicBezTo>
                    <a:pt x="3708" y="13593"/>
                    <a:pt x="3188" y="12260"/>
                    <a:pt x="3058" y="10862"/>
                  </a:cubicBezTo>
                  <a:cubicBezTo>
                    <a:pt x="3058" y="10699"/>
                    <a:pt x="2895" y="10569"/>
                    <a:pt x="2732" y="10569"/>
                  </a:cubicBezTo>
                  <a:cubicBezTo>
                    <a:pt x="2570" y="10602"/>
                    <a:pt x="2440" y="10732"/>
                    <a:pt x="2472" y="10894"/>
                  </a:cubicBezTo>
                  <a:cubicBezTo>
                    <a:pt x="2570" y="12260"/>
                    <a:pt x="3058" y="13561"/>
                    <a:pt x="3838" y="14667"/>
                  </a:cubicBezTo>
                  <a:lnTo>
                    <a:pt x="2114" y="14667"/>
                  </a:lnTo>
                  <a:cubicBezTo>
                    <a:pt x="944" y="14667"/>
                    <a:pt x="1" y="15610"/>
                    <a:pt x="1" y="16780"/>
                  </a:cubicBezTo>
                  <a:cubicBezTo>
                    <a:pt x="1" y="17951"/>
                    <a:pt x="944" y="18894"/>
                    <a:pt x="2114" y="18894"/>
                  </a:cubicBezTo>
                  <a:lnTo>
                    <a:pt x="18049" y="18894"/>
                  </a:lnTo>
                  <a:cubicBezTo>
                    <a:pt x="19220" y="18894"/>
                    <a:pt x="20163" y="17951"/>
                    <a:pt x="20163" y="16780"/>
                  </a:cubicBezTo>
                  <a:cubicBezTo>
                    <a:pt x="20163" y="15610"/>
                    <a:pt x="19220" y="14667"/>
                    <a:pt x="18049" y="14667"/>
                  </a:cubicBezTo>
                  <a:lnTo>
                    <a:pt x="16326" y="14667"/>
                  </a:lnTo>
                  <a:cubicBezTo>
                    <a:pt x="17236" y="13398"/>
                    <a:pt x="17724" y="11837"/>
                    <a:pt x="17724" y="10244"/>
                  </a:cubicBezTo>
                  <a:cubicBezTo>
                    <a:pt x="17724" y="9886"/>
                    <a:pt x="17724" y="9561"/>
                    <a:pt x="17659" y="9236"/>
                  </a:cubicBezTo>
                  <a:cubicBezTo>
                    <a:pt x="17626" y="8976"/>
                    <a:pt x="17464" y="8780"/>
                    <a:pt x="17236" y="8683"/>
                  </a:cubicBezTo>
                  <a:cubicBezTo>
                    <a:pt x="17163" y="8652"/>
                    <a:pt x="17083" y="8637"/>
                    <a:pt x="17002" y="8637"/>
                  </a:cubicBezTo>
                  <a:cubicBezTo>
                    <a:pt x="16831" y="8637"/>
                    <a:pt x="16653" y="8703"/>
                    <a:pt x="16521" y="8813"/>
                  </a:cubicBezTo>
                  <a:cubicBezTo>
                    <a:pt x="16326" y="8976"/>
                    <a:pt x="16130" y="9106"/>
                    <a:pt x="15935" y="9268"/>
                  </a:cubicBezTo>
                  <a:cubicBezTo>
                    <a:pt x="16130" y="6764"/>
                    <a:pt x="15317" y="4325"/>
                    <a:pt x="13724" y="2472"/>
                  </a:cubicBezTo>
                  <a:cubicBezTo>
                    <a:pt x="12391" y="943"/>
                    <a:pt x="10602" y="0"/>
                    <a:pt x="8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0"/>
            <p:cNvSpPr/>
            <p:nvPr/>
          </p:nvSpPr>
          <p:spPr>
            <a:xfrm>
              <a:off x="2689217" y="5551448"/>
              <a:ext cx="82772" cy="82772"/>
            </a:xfrm>
            <a:custGeom>
              <a:rect b="b" l="l" r="r" t="t"/>
              <a:pathLst>
                <a:path extrusionOk="0" h="2342" w="2342">
                  <a:moveTo>
                    <a:pt x="1171" y="1"/>
                  </a:moveTo>
                  <a:cubicBezTo>
                    <a:pt x="521" y="1"/>
                    <a:pt x="0" y="521"/>
                    <a:pt x="0" y="1171"/>
                  </a:cubicBezTo>
                  <a:cubicBezTo>
                    <a:pt x="0" y="1822"/>
                    <a:pt x="521" y="2342"/>
                    <a:pt x="1171" y="2342"/>
                  </a:cubicBezTo>
                  <a:cubicBezTo>
                    <a:pt x="1821" y="2342"/>
                    <a:pt x="2342" y="1822"/>
                    <a:pt x="2342" y="1171"/>
                  </a:cubicBezTo>
                  <a:cubicBezTo>
                    <a:pt x="2342" y="1009"/>
                    <a:pt x="2212" y="879"/>
                    <a:pt x="2049" y="879"/>
                  </a:cubicBezTo>
                  <a:cubicBezTo>
                    <a:pt x="1886" y="879"/>
                    <a:pt x="1756" y="1009"/>
                    <a:pt x="1756" y="1171"/>
                  </a:cubicBezTo>
                  <a:cubicBezTo>
                    <a:pt x="1756" y="1496"/>
                    <a:pt x="1496" y="1757"/>
                    <a:pt x="1171" y="1757"/>
                  </a:cubicBezTo>
                  <a:cubicBezTo>
                    <a:pt x="846" y="1757"/>
                    <a:pt x="586" y="1496"/>
                    <a:pt x="586" y="1171"/>
                  </a:cubicBezTo>
                  <a:cubicBezTo>
                    <a:pt x="586" y="846"/>
                    <a:pt x="846" y="586"/>
                    <a:pt x="1171" y="586"/>
                  </a:cubicBezTo>
                  <a:cubicBezTo>
                    <a:pt x="1334" y="586"/>
                    <a:pt x="1464" y="456"/>
                    <a:pt x="1464" y="293"/>
                  </a:cubicBezTo>
                  <a:cubicBezTo>
                    <a:pt x="1464" y="131"/>
                    <a:pt x="1334" y="1"/>
                    <a:pt x="11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0"/>
            <p:cNvSpPr/>
            <p:nvPr/>
          </p:nvSpPr>
          <p:spPr>
            <a:xfrm>
              <a:off x="2490378" y="5551448"/>
              <a:ext cx="83938" cy="82772"/>
            </a:xfrm>
            <a:custGeom>
              <a:rect b="b" l="l" r="r" t="t"/>
              <a:pathLst>
                <a:path extrusionOk="0" h="2342" w="2375">
                  <a:moveTo>
                    <a:pt x="1171" y="1"/>
                  </a:moveTo>
                  <a:cubicBezTo>
                    <a:pt x="553" y="1"/>
                    <a:pt x="0" y="521"/>
                    <a:pt x="0" y="1171"/>
                  </a:cubicBezTo>
                  <a:cubicBezTo>
                    <a:pt x="0" y="1822"/>
                    <a:pt x="553" y="2342"/>
                    <a:pt x="1204" y="2342"/>
                  </a:cubicBezTo>
                  <a:cubicBezTo>
                    <a:pt x="1822" y="2342"/>
                    <a:pt x="2374" y="1822"/>
                    <a:pt x="2374" y="1171"/>
                  </a:cubicBezTo>
                  <a:cubicBezTo>
                    <a:pt x="2374" y="1009"/>
                    <a:pt x="2244" y="879"/>
                    <a:pt x="2082" y="879"/>
                  </a:cubicBezTo>
                  <a:cubicBezTo>
                    <a:pt x="1919" y="879"/>
                    <a:pt x="1757" y="1009"/>
                    <a:pt x="1757" y="1171"/>
                  </a:cubicBezTo>
                  <a:cubicBezTo>
                    <a:pt x="1757" y="1496"/>
                    <a:pt x="1496" y="1757"/>
                    <a:pt x="1171" y="1757"/>
                  </a:cubicBezTo>
                  <a:cubicBezTo>
                    <a:pt x="846" y="1757"/>
                    <a:pt x="586" y="1496"/>
                    <a:pt x="586" y="1171"/>
                  </a:cubicBezTo>
                  <a:cubicBezTo>
                    <a:pt x="586" y="846"/>
                    <a:pt x="846" y="586"/>
                    <a:pt x="1171" y="586"/>
                  </a:cubicBezTo>
                  <a:cubicBezTo>
                    <a:pt x="1334" y="586"/>
                    <a:pt x="1496" y="456"/>
                    <a:pt x="1496" y="293"/>
                  </a:cubicBezTo>
                  <a:cubicBezTo>
                    <a:pt x="1496" y="131"/>
                    <a:pt x="1334" y="1"/>
                    <a:pt x="11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0"/>
            <p:cNvSpPr/>
            <p:nvPr/>
          </p:nvSpPr>
          <p:spPr>
            <a:xfrm>
              <a:off x="2417960" y="5561804"/>
              <a:ext cx="20746" cy="21877"/>
            </a:xfrm>
            <a:custGeom>
              <a:rect b="b" l="l" r="r" t="t"/>
              <a:pathLst>
                <a:path extrusionOk="0" h="619" w="587">
                  <a:moveTo>
                    <a:pt x="293" y="0"/>
                  </a:moveTo>
                  <a:cubicBezTo>
                    <a:pt x="131" y="0"/>
                    <a:pt x="1" y="130"/>
                    <a:pt x="1" y="293"/>
                  </a:cubicBezTo>
                  <a:cubicBezTo>
                    <a:pt x="1" y="456"/>
                    <a:pt x="131" y="618"/>
                    <a:pt x="293" y="618"/>
                  </a:cubicBezTo>
                  <a:cubicBezTo>
                    <a:pt x="456" y="618"/>
                    <a:pt x="586" y="488"/>
                    <a:pt x="586" y="325"/>
                  </a:cubicBezTo>
                  <a:cubicBezTo>
                    <a:pt x="586" y="163"/>
                    <a:pt x="456" y="0"/>
                    <a:pt x="2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0"/>
            <p:cNvSpPr/>
            <p:nvPr/>
          </p:nvSpPr>
          <p:spPr>
            <a:xfrm>
              <a:off x="2670838" y="5121608"/>
              <a:ext cx="70120" cy="95425"/>
            </a:xfrm>
            <a:custGeom>
              <a:rect b="b" l="l" r="r" t="t"/>
              <a:pathLst>
                <a:path extrusionOk="0" h="2700" w="1984">
                  <a:moveTo>
                    <a:pt x="1398" y="618"/>
                  </a:moveTo>
                  <a:lnTo>
                    <a:pt x="1398" y="1203"/>
                  </a:lnTo>
                  <a:cubicBezTo>
                    <a:pt x="1398" y="1659"/>
                    <a:pt x="1041" y="2049"/>
                    <a:pt x="618" y="2082"/>
                  </a:cubicBezTo>
                  <a:lnTo>
                    <a:pt x="618" y="1496"/>
                  </a:lnTo>
                  <a:cubicBezTo>
                    <a:pt x="618" y="1041"/>
                    <a:pt x="943" y="651"/>
                    <a:pt x="1398" y="618"/>
                  </a:cubicBezTo>
                  <a:close/>
                  <a:moveTo>
                    <a:pt x="1496" y="0"/>
                  </a:moveTo>
                  <a:cubicBezTo>
                    <a:pt x="683" y="0"/>
                    <a:pt x="0" y="683"/>
                    <a:pt x="0" y="1496"/>
                  </a:cubicBezTo>
                  <a:lnTo>
                    <a:pt x="0" y="2212"/>
                  </a:lnTo>
                  <a:cubicBezTo>
                    <a:pt x="0" y="2472"/>
                    <a:pt x="228" y="2699"/>
                    <a:pt x="520" y="2699"/>
                  </a:cubicBezTo>
                  <a:cubicBezTo>
                    <a:pt x="1333" y="2699"/>
                    <a:pt x="1984" y="2016"/>
                    <a:pt x="1984" y="1203"/>
                  </a:cubicBezTo>
                  <a:lnTo>
                    <a:pt x="1984" y="488"/>
                  </a:lnTo>
                  <a:cubicBezTo>
                    <a:pt x="1984" y="228"/>
                    <a:pt x="1756" y="0"/>
                    <a:pt x="14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0"/>
            <p:cNvSpPr/>
            <p:nvPr/>
          </p:nvSpPr>
          <p:spPr>
            <a:xfrm>
              <a:off x="2255913" y="5025052"/>
              <a:ext cx="70155" cy="95425"/>
            </a:xfrm>
            <a:custGeom>
              <a:rect b="b" l="l" r="r" t="t"/>
              <a:pathLst>
                <a:path extrusionOk="0" h="2700" w="1985">
                  <a:moveTo>
                    <a:pt x="618" y="618"/>
                  </a:moveTo>
                  <a:cubicBezTo>
                    <a:pt x="1041" y="651"/>
                    <a:pt x="1399" y="1009"/>
                    <a:pt x="1399" y="1464"/>
                  </a:cubicBezTo>
                  <a:lnTo>
                    <a:pt x="1399" y="2082"/>
                  </a:lnTo>
                  <a:cubicBezTo>
                    <a:pt x="944" y="2049"/>
                    <a:pt x="618" y="1659"/>
                    <a:pt x="618" y="1204"/>
                  </a:cubicBezTo>
                  <a:lnTo>
                    <a:pt x="618" y="618"/>
                  </a:lnTo>
                  <a:close/>
                  <a:moveTo>
                    <a:pt x="488" y="1"/>
                  </a:moveTo>
                  <a:cubicBezTo>
                    <a:pt x="228" y="1"/>
                    <a:pt x="0" y="228"/>
                    <a:pt x="0" y="488"/>
                  </a:cubicBezTo>
                  <a:lnTo>
                    <a:pt x="0" y="1204"/>
                  </a:lnTo>
                  <a:cubicBezTo>
                    <a:pt x="0" y="2017"/>
                    <a:pt x="683" y="2700"/>
                    <a:pt x="1496" y="2700"/>
                  </a:cubicBezTo>
                  <a:cubicBezTo>
                    <a:pt x="1757" y="2700"/>
                    <a:pt x="1984" y="2472"/>
                    <a:pt x="1984" y="2179"/>
                  </a:cubicBezTo>
                  <a:lnTo>
                    <a:pt x="1984" y="1464"/>
                  </a:lnTo>
                  <a:cubicBezTo>
                    <a:pt x="1984" y="651"/>
                    <a:pt x="1301" y="1"/>
                    <a:pt x="4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31"/>
          <p:cNvSpPr txBox="1"/>
          <p:nvPr>
            <p:ph type="title"/>
          </p:nvPr>
        </p:nvSpPr>
        <p:spPr>
          <a:xfrm>
            <a:off x="311700" y="411475"/>
            <a:ext cx="8520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Chemical reactions infographics</a:t>
            </a:r>
            <a:endParaRPr/>
          </a:p>
        </p:txBody>
      </p:sp>
      <p:sp>
        <p:nvSpPr>
          <p:cNvPr id="1269" name="Google Shape;1269;p31"/>
          <p:cNvSpPr txBox="1"/>
          <p:nvPr/>
        </p:nvSpPr>
        <p:spPr>
          <a:xfrm>
            <a:off x="457200" y="1304216"/>
            <a:ext cx="41148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Room temperature</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1270" name="Google Shape;1270;p31"/>
          <p:cNvSpPr txBox="1"/>
          <p:nvPr/>
        </p:nvSpPr>
        <p:spPr>
          <a:xfrm>
            <a:off x="4572000" y="1304216"/>
            <a:ext cx="41148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Room temperature + 20°C</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1271" name="Google Shape;1271;p31"/>
          <p:cNvSpPr txBox="1"/>
          <p:nvPr/>
        </p:nvSpPr>
        <p:spPr>
          <a:xfrm>
            <a:off x="457200" y="918525"/>
            <a:ext cx="82296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Increasing temperature can make a reaction happen faster</a:t>
            </a:r>
            <a:endParaRPr sz="1500">
              <a:solidFill>
                <a:schemeClr val="dk1"/>
              </a:solidFill>
              <a:latin typeface="Fira Sans Extra Condensed Medium"/>
              <a:ea typeface="Fira Sans Extra Condensed Medium"/>
              <a:cs typeface="Fira Sans Extra Condensed Medium"/>
              <a:sym typeface="Fira Sans Extra Condensed Medium"/>
            </a:endParaRPr>
          </a:p>
        </p:txBody>
      </p:sp>
      <p:grpSp>
        <p:nvGrpSpPr>
          <p:cNvPr id="1272" name="Google Shape;1272;p31"/>
          <p:cNvGrpSpPr/>
          <p:nvPr/>
        </p:nvGrpSpPr>
        <p:grpSpPr>
          <a:xfrm>
            <a:off x="701425" y="1880943"/>
            <a:ext cx="3626345" cy="2877145"/>
            <a:chOff x="701425" y="1859452"/>
            <a:chExt cx="3626345" cy="2877145"/>
          </a:xfrm>
        </p:grpSpPr>
        <p:sp>
          <p:nvSpPr>
            <p:cNvPr id="1273" name="Google Shape;1273;p31"/>
            <p:cNvSpPr/>
            <p:nvPr/>
          </p:nvSpPr>
          <p:spPr>
            <a:xfrm>
              <a:off x="3237825" y="3763350"/>
              <a:ext cx="1006750" cy="553125"/>
            </a:xfrm>
            <a:custGeom>
              <a:rect b="b" l="l" r="r" t="t"/>
              <a:pathLst>
                <a:path extrusionOk="0" h="22125" w="40270">
                  <a:moveTo>
                    <a:pt x="0" y="22125"/>
                  </a:moveTo>
                  <a:lnTo>
                    <a:pt x="15" y="0"/>
                  </a:lnTo>
                  <a:lnTo>
                    <a:pt x="5846" y="3549"/>
                  </a:lnTo>
                  <a:lnTo>
                    <a:pt x="13282" y="5818"/>
                  </a:lnTo>
                  <a:lnTo>
                    <a:pt x="20148" y="7739"/>
                  </a:lnTo>
                  <a:lnTo>
                    <a:pt x="33155" y="10284"/>
                  </a:lnTo>
                  <a:lnTo>
                    <a:pt x="38705" y="11468"/>
                  </a:lnTo>
                  <a:lnTo>
                    <a:pt x="40270" y="11343"/>
                  </a:lnTo>
                  <a:lnTo>
                    <a:pt x="40260" y="22125"/>
                  </a:lnTo>
                  <a:close/>
                </a:path>
              </a:pathLst>
            </a:custGeom>
            <a:solidFill>
              <a:schemeClr val="accent2"/>
            </a:solidFill>
            <a:ln>
              <a:noFill/>
            </a:ln>
          </p:spPr>
        </p:sp>
        <p:sp>
          <p:nvSpPr>
            <p:cNvPr id="1274" name="Google Shape;1274;p31"/>
            <p:cNvSpPr/>
            <p:nvPr/>
          </p:nvSpPr>
          <p:spPr>
            <a:xfrm>
              <a:off x="1145735" y="2056375"/>
              <a:ext cx="3094934" cy="2263276"/>
            </a:xfrm>
            <a:custGeom>
              <a:rect b="b" l="l" r="r" t="t"/>
              <a:pathLst>
                <a:path extrusionOk="0" h="90922" w="124332">
                  <a:moveTo>
                    <a:pt x="0" y="90922"/>
                  </a:moveTo>
                  <a:cubicBezTo>
                    <a:pt x="7746" y="75825"/>
                    <a:pt x="33550" y="4876"/>
                    <a:pt x="46477" y="337"/>
                  </a:cubicBezTo>
                  <a:cubicBezTo>
                    <a:pt x="59404" y="-4202"/>
                    <a:pt x="64584" y="50366"/>
                    <a:pt x="77560" y="63687"/>
                  </a:cubicBezTo>
                  <a:cubicBezTo>
                    <a:pt x="90536" y="77008"/>
                    <a:pt x="116537" y="77502"/>
                    <a:pt x="124332" y="80265"/>
                  </a:cubicBezTo>
                </a:path>
              </a:pathLst>
            </a:custGeom>
            <a:noFill/>
            <a:ln cap="flat" cmpd="sng" w="19050">
              <a:solidFill>
                <a:schemeClr val="accent3"/>
              </a:solidFill>
              <a:prstDash val="solid"/>
              <a:round/>
              <a:headEnd len="med" w="med" type="none"/>
              <a:tailEnd len="med" w="med" type="none"/>
            </a:ln>
          </p:spPr>
        </p:sp>
        <p:sp>
          <p:nvSpPr>
            <p:cNvPr id="1275" name="Google Shape;1275;p31"/>
            <p:cNvSpPr txBox="1"/>
            <p:nvPr/>
          </p:nvSpPr>
          <p:spPr>
            <a:xfrm>
              <a:off x="2995425" y="2228900"/>
              <a:ext cx="1248900" cy="75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Particles with energy required to react</a:t>
              </a:r>
              <a:endParaRPr sz="1200">
                <a:solidFill>
                  <a:schemeClr val="dk1"/>
                </a:solidFill>
                <a:latin typeface="Roboto"/>
                <a:ea typeface="Roboto"/>
                <a:cs typeface="Roboto"/>
                <a:sym typeface="Roboto"/>
              </a:endParaRPr>
            </a:p>
          </p:txBody>
        </p:sp>
        <p:cxnSp>
          <p:nvCxnSpPr>
            <p:cNvPr id="1276" name="Google Shape;1276;p31"/>
            <p:cNvCxnSpPr>
              <a:stCxn id="1275" idx="2"/>
            </p:cNvCxnSpPr>
            <p:nvPr/>
          </p:nvCxnSpPr>
          <p:spPr>
            <a:xfrm>
              <a:off x="3619875" y="2979800"/>
              <a:ext cx="0" cy="831000"/>
            </a:xfrm>
            <a:prstGeom prst="straightConnector1">
              <a:avLst/>
            </a:prstGeom>
            <a:noFill/>
            <a:ln cap="flat" cmpd="sng" w="19050">
              <a:solidFill>
                <a:schemeClr val="accent3"/>
              </a:solidFill>
              <a:prstDash val="solid"/>
              <a:round/>
              <a:headEnd len="med" w="med" type="none"/>
              <a:tailEnd len="med" w="med" type="triangle"/>
            </a:ln>
          </p:spPr>
        </p:cxnSp>
        <p:sp>
          <p:nvSpPr>
            <p:cNvPr id="1277" name="Google Shape;1277;p31"/>
            <p:cNvSpPr/>
            <p:nvPr/>
          </p:nvSpPr>
          <p:spPr>
            <a:xfrm>
              <a:off x="1122057" y="1859452"/>
              <a:ext cx="3205714" cy="2456443"/>
            </a:xfrm>
            <a:custGeom>
              <a:rect b="b" l="l" r="r" t="t"/>
              <a:pathLst>
                <a:path extrusionOk="0" h="85079" w="111030">
                  <a:moveTo>
                    <a:pt x="261" y="0"/>
                  </a:moveTo>
                  <a:lnTo>
                    <a:pt x="0" y="85079"/>
                  </a:lnTo>
                  <a:lnTo>
                    <a:pt x="111030" y="85079"/>
                  </a:lnTo>
                </a:path>
              </a:pathLst>
            </a:custGeom>
            <a:noFill/>
            <a:ln cap="flat" cmpd="sng" w="19050">
              <a:solidFill>
                <a:schemeClr val="dk2"/>
              </a:solidFill>
              <a:prstDash val="solid"/>
              <a:round/>
              <a:headEnd len="med" w="med" type="triangle"/>
              <a:tailEnd len="med" w="med" type="triangle"/>
            </a:ln>
          </p:spPr>
        </p:sp>
        <p:sp>
          <p:nvSpPr>
            <p:cNvPr id="1278" name="Google Shape;1278;p31"/>
            <p:cNvSpPr txBox="1"/>
            <p:nvPr/>
          </p:nvSpPr>
          <p:spPr>
            <a:xfrm rot="-5400000">
              <a:off x="-245375" y="2952207"/>
              <a:ext cx="2314200" cy="42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 of particles</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1279" name="Google Shape;1279;p31"/>
            <p:cNvSpPr txBox="1"/>
            <p:nvPr/>
          </p:nvSpPr>
          <p:spPr>
            <a:xfrm>
              <a:off x="1122057" y="4315997"/>
              <a:ext cx="3061500" cy="42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Energy of particles</a:t>
              </a:r>
              <a:endParaRPr sz="1500">
                <a:solidFill>
                  <a:schemeClr val="dk1"/>
                </a:solidFill>
                <a:latin typeface="Fira Sans Extra Condensed Medium"/>
                <a:ea typeface="Fira Sans Extra Condensed Medium"/>
                <a:cs typeface="Fira Sans Extra Condensed Medium"/>
                <a:sym typeface="Fira Sans Extra Condensed Medium"/>
              </a:endParaRPr>
            </a:p>
          </p:txBody>
        </p:sp>
      </p:grpSp>
      <p:grpSp>
        <p:nvGrpSpPr>
          <p:cNvPr id="1280" name="Google Shape;1280;p31"/>
          <p:cNvGrpSpPr/>
          <p:nvPr/>
        </p:nvGrpSpPr>
        <p:grpSpPr>
          <a:xfrm>
            <a:off x="4816225" y="1880943"/>
            <a:ext cx="3626345" cy="2877145"/>
            <a:chOff x="4816225" y="1859452"/>
            <a:chExt cx="3626345" cy="2877145"/>
          </a:xfrm>
        </p:grpSpPr>
        <p:sp>
          <p:nvSpPr>
            <p:cNvPr id="1281" name="Google Shape;1281;p31"/>
            <p:cNvSpPr/>
            <p:nvPr/>
          </p:nvSpPr>
          <p:spPr>
            <a:xfrm>
              <a:off x="7347650" y="3399225"/>
              <a:ext cx="1010750" cy="917250"/>
            </a:xfrm>
            <a:custGeom>
              <a:rect b="b" l="l" r="r" t="t"/>
              <a:pathLst>
                <a:path extrusionOk="0" h="36690" w="40430">
                  <a:moveTo>
                    <a:pt x="170" y="36690"/>
                  </a:moveTo>
                  <a:lnTo>
                    <a:pt x="0" y="0"/>
                  </a:lnTo>
                  <a:lnTo>
                    <a:pt x="3214" y="5900"/>
                  </a:lnTo>
                  <a:lnTo>
                    <a:pt x="7481" y="10220"/>
                  </a:lnTo>
                  <a:lnTo>
                    <a:pt x="13644" y="14013"/>
                  </a:lnTo>
                  <a:lnTo>
                    <a:pt x="22073" y="16542"/>
                  </a:lnTo>
                  <a:lnTo>
                    <a:pt x="28922" y="17859"/>
                  </a:lnTo>
                  <a:lnTo>
                    <a:pt x="39932" y="19439"/>
                  </a:lnTo>
                  <a:lnTo>
                    <a:pt x="40430" y="36690"/>
                  </a:lnTo>
                  <a:close/>
                </a:path>
              </a:pathLst>
            </a:custGeom>
            <a:solidFill>
              <a:schemeClr val="accent2"/>
            </a:solidFill>
            <a:ln>
              <a:noFill/>
            </a:ln>
          </p:spPr>
        </p:sp>
        <p:sp>
          <p:nvSpPr>
            <p:cNvPr id="1282" name="Google Shape;1282;p31"/>
            <p:cNvSpPr/>
            <p:nvPr/>
          </p:nvSpPr>
          <p:spPr>
            <a:xfrm>
              <a:off x="5263535" y="2056375"/>
              <a:ext cx="3094934" cy="2263276"/>
            </a:xfrm>
            <a:custGeom>
              <a:rect b="b" l="l" r="r" t="t"/>
              <a:pathLst>
                <a:path extrusionOk="0" h="90922" w="124332">
                  <a:moveTo>
                    <a:pt x="0" y="90922"/>
                  </a:moveTo>
                  <a:cubicBezTo>
                    <a:pt x="7746" y="75825"/>
                    <a:pt x="33550" y="4876"/>
                    <a:pt x="46477" y="337"/>
                  </a:cubicBezTo>
                  <a:cubicBezTo>
                    <a:pt x="59404" y="-4202"/>
                    <a:pt x="64584" y="50366"/>
                    <a:pt x="77560" y="63687"/>
                  </a:cubicBezTo>
                  <a:cubicBezTo>
                    <a:pt x="90536" y="77008"/>
                    <a:pt x="116537" y="77502"/>
                    <a:pt x="124332" y="80265"/>
                  </a:cubicBezTo>
                </a:path>
              </a:pathLst>
            </a:custGeom>
            <a:noFill/>
            <a:ln cap="flat" cmpd="sng" w="19050">
              <a:solidFill>
                <a:schemeClr val="accent3"/>
              </a:solidFill>
              <a:prstDash val="solid"/>
              <a:round/>
              <a:headEnd len="med" w="med" type="none"/>
              <a:tailEnd len="med" w="med" type="none"/>
            </a:ln>
          </p:spPr>
        </p:sp>
        <p:sp>
          <p:nvSpPr>
            <p:cNvPr id="1283" name="Google Shape;1283;p31"/>
            <p:cNvSpPr/>
            <p:nvPr/>
          </p:nvSpPr>
          <p:spPr>
            <a:xfrm>
              <a:off x="5294964" y="2376050"/>
              <a:ext cx="3056052" cy="1943475"/>
            </a:xfrm>
            <a:custGeom>
              <a:rect b="b" l="l" r="r" t="t"/>
              <a:pathLst>
                <a:path extrusionOk="0" h="78731" w="123802">
                  <a:moveTo>
                    <a:pt x="0" y="78731"/>
                  </a:moveTo>
                  <a:cubicBezTo>
                    <a:pt x="9229" y="65676"/>
                    <a:pt x="40517" y="5125"/>
                    <a:pt x="55373" y="398"/>
                  </a:cubicBezTo>
                  <a:cubicBezTo>
                    <a:pt x="70229" y="-4329"/>
                    <a:pt x="77732" y="40240"/>
                    <a:pt x="89137" y="50369"/>
                  </a:cubicBezTo>
                  <a:cubicBezTo>
                    <a:pt x="100542" y="60498"/>
                    <a:pt x="118025" y="59372"/>
                    <a:pt x="123802" y="61173"/>
                  </a:cubicBezTo>
                </a:path>
              </a:pathLst>
            </a:custGeom>
            <a:noFill/>
            <a:ln cap="flat" cmpd="sng" w="19050">
              <a:solidFill>
                <a:schemeClr val="accent1"/>
              </a:solidFill>
              <a:prstDash val="solid"/>
              <a:round/>
              <a:headEnd len="med" w="med" type="none"/>
              <a:tailEnd len="med" w="med" type="none"/>
            </a:ln>
          </p:spPr>
        </p:sp>
        <p:sp>
          <p:nvSpPr>
            <p:cNvPr id="1284" name="Google Shape;1284;p31"/>
            <p:cNvSpPr txBox="1"/>
            <p:nvPr/>
          </p:nvSpPr>
          <p:spPr>
            <a:xfrm>
              <a:off x="7102100" y="2228900"/>
              <a:ext cx="1248900" cy="75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Particles with energy required to react</a:t>
              </a:r>
              <a:endParaRPr sz="1200">
                <a:solidFill>
                  <a:schemeClr val="dk1"/>
                </a:solidFill>
                <a:latin typeface="Roboto"/>
                <a:ea typeface="Roboto"/>
                <a:cs typeface="Roboto"/>
                <a:sym typeface="Roboto"/>
              </a:endParaRPr>
            </a:p>
          </p:txBody>
        </p:sp>
        <p:cxnSp>
          <p:nvCxnSpPr>
            <p:cNvPr id="1285" name="Google Shape;1285;p31"/>
            <p:cNvCxnSpPr>
              <a:stCxn id="1284" idx="2"/>
            </p:cNvCxnSpPr>
            <p:nvPr/>
          </p:nvCxnSpPr>
          <p:spPr>
            <a:xfrm>
              <a:off x="7726550" y="2979800"/>
              <a:ext cx="0" cy="636600"/>
            </a:xfrm>
            <a:prstGeom prst="straightConnector1">
              <a:avLst/>
            </a:prstGeom>
            <a:noFill/>
            <a:ln cap="flat" cmpd="sng" w="19050">
              <a:solidFill>
                <a:schemeClr val="accent1"/>
              </a:solidFill>
              <a:prstDash val="solid"/>
              <a:round/>
              <a:headEnd len="med" w="med" type="none"/>
              <a:tailEnd len="med" w="med" type="triangle"/>
            </a:ln>
          </p:spPr>
        </p:cxnSp>
        <p:sp>
          <p:nvSpPr>
            <p:cNvPr id="1286" name="Google Shape;1286;p31"/>
            <p:cNvSpPr/>
            <p:nvPr/>
          </p:nvSpPr>
          <p:spPr>
            <a:xfrm>
              <a:off x="5236857" y="1859452"/>
              <a:ext cx="3205714" cy="2456443"/>
            </a:xfrm>
            <a:custGeom>
              <a:rect b="b" l="l" r="r" t="t"/>
              <a:pathLst>
                <a:path extrusionOk="0" h="85079" w="111030">
                  <a:moveTo>
                    <a:pt x="261" y="0"/>
                  </a:moveTo>
                  <a:lnTo>
                    <a:pt x="0" y="85079"/>
                  </a:lnTo>
                  <a:lnTo>
                    <a:pt x="111030" y="85079"/>
                  </a:lnTo>
                </a:path>
              </a:pathLst>
            </a:custGeom>
            <a:noFill/>
            <a:ln cap="flat" cmpd="sng" w="19050">
              <a:solidFill>
                <a:schemeClr val="dk2"/>
              </a:solidFill>
              <a:prstDash val="solid"/>
              <a:round/>
              <a:headEnd len="med" w="med" type="triangle"/>
              <a:tailEnd len="med" w="med" type="triangle"/>
            </a:ln>
          </p:spPr>
        </p:sp>
        <p:sp>
          <p:nvSpPr>
            <p:cNvPr id="1287" name="Google Shape;1287;p31"/>
            <p:cNvSpPr txBox="1"/>
            <p:nvPr/>
          </p:nvSpPr>
          <p:spPr>
            <a:xfrm rot="-5400000">
              <a:off x="3869425" y="2952207"/>
              <a:ext cx="2314200" cy="42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 of particles</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1288" name="Google Shape;1288;p31"/>
            <p:cNvSpPr txBox="1"/>
            <p:nvPr/>
          </p:nvSpPr>
          <p:spPr>
            <a:xfrm>
              <a:off x="5236857" y="4315997"/>
              <a:ext cx="3061500" cy="42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Energy of particles</a:t>
              </a:r>
              <a:endParaRPr sz="1500">
                <a:solidFill>
                  <a:schemeClr val="dk1"/>
                </a:solidFill>
                <a:latin typeface="Fira Sans Extra Condensed Medium"/>
                <a:ea typeface="Fira Sans Extra Condensed Medium"/>
                <a:cs typeface="Fira Sans Extra Condensed Medium"/>
                <a:sym typeface="Fira Sans Extra Condensed Medium"/>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32"/>
          <p:cNvSpPr txBox="1"/>
          <p:nvPr>
            <p:ph type="title"/>
          </p:nvPr>
        </p:nvSpPr>
        <p:spPr>
          <a:xfrm>
            <a:off x="311700" y="411475"/>
            <a:ext cx="8520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Chemical reactions infographics</a:t>
            </a:r>
            <a:endParaRPr/>
          </a:p>
        </p:txBody>
      </p:sp>
      <p:sp>
        <p:nvSpPr>
          <p:cNvPr id="1294" name="Google Shape;1294;p32"/>
          <p:cNvSpPr txBox="1"/>
          <p:nvPr/>
        </p:nvSpPr>
        <p:spPr>
          <a:xfrm>
            <a:off x="457200" y="918525"/>
            <a:ext cx="82296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What is the difference between a chemical reaction and the chemical equation?</a:t>
            </a:r>
            <a:endParaRPr sz="1500">
              <a:solidFill>
                <a:schemeClr val="dk1"/>
              </a:solidFill>
              <a:latin typeface="Fira Sans Extra Condensed Medium"/>
              <a:ea typeface="Fira Sans Extra Condensed Medium"/>
              <a:cs typeface="Fira Sans Extra Condensed Medium"/>
              <a:sym typeface="Fira Sans Extra Condensed Medium"/>
            </a:endParaRPr>
          </a:p>
        </p:txBody>
      </p:sp>
      <p:grpSp>
        <p:nvGrpSpPr>
          <p:cNvPr id="1295" name="Google Shape;1295;p32"/>
          <p:cNvGrpSpPr/>
          <p:nvPr/>
        </p:nvGrpSpPr>
        <p:grpSpPr>
          <a:xfrm>
            <a:off x="457200" y="1421975"/>
            <a:ext cx="4012800" cy="1548013"/>
            <a:chOff x="457200" y="1345775"/>
            <a:chExt cx="4012800" cy="1548013"/>
          </a:xfrm>
        </p:grpSpPr>
        <p:sp>
          <p:nvSpPr>
            <p:cNvPr id="1296" name="Google Shape;1296;p32"/>
            <p:cNvSpPr/>
            <p:nvPr/>
          </p:nvSpPr>
          <p:spPr>
            <a:xfrm>
              <a:off x="457200" y="1345775"/>
              <a:ext cx="4012800" cy="393600"/>
            </a:xfrm>
            <a:prstGeom prst="roundRect">
              <a:avLst>
                <a:gd fmla="val 25190" name="adj"/>
              </a:avLst>
            </a:prstGeom>
            <a:solidFill>
              <a:schemeClr val="accent1"/>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Chemical reaction</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1297" name="Google Shape;1297;p32"/>
            <p:cNvSpPr txBox="1"/>
            <p:nvPr/>
          </p:nvSpPr>
          <p:spPr>
            <a:xfrm>
              <a:off x="768150" y="1996488"/>
              <a:ext cx="3390900" cy="89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Mercury is the closest planet to the Sun and the smallest one in the Solar System. This planet's name has nothing to do with the liquid metal, since it was named after a god</a:t>
              </a:r>
              <a:endParaRPr sz="1200">
                <a:solidFill>
                  <a:schemeClr val="dk1"/>
                </a:solidFill>
                <a:latin typeface="Roboto"/>
                <a:ea typeface="Roboto"/>
                <a:cs typeface="Roboto"/>
                <a:sym typeface="Roboto"/>
              </a:endParaRPr>
            </a:p>
          </p:txBody>
        </p:sp>
      </p:grpSp>
      <p:sp>
        <p:nvSpPr>
          <p:cNvPr id="1298" name="Google Shape;1298;p32"/>
          <p:cNvSpPr/>
          <p:nvPr/>
        </p:nvSpPr>
        <p:spPr>
          <a:xfrm>
            <a:off x="457200" y="3227100"/>
            <a:ext cx="4012800" cy="1353300"/>
          </a:xfrm>
          <a:prstGeom prst="roundRect">
            <a:avLst>
              <a:gd fmla="val 7214"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grpSp>
        <p:nvGrpSpPr>
          <p:cNvPr id="1299" name="Google Shape;1299;p32"/>
          <p:cNvGrpSpPr/>
          <p:nvPr/>
        </p:nvGrpSpPr>
        <p:grpSpPr>
          <a:xfrm>
            <a:off x="4674075" y="1421975"/>
            <a:ext cx="4012800" cy="1548013"/>
            <a:chOff x="4674075" y="1345775"/>
            <a:chExt cx="4012800" cy="1548013"/>
          </a:xfrm>
        </p:grpSpPr>
        <p:sp>
          <p:nvSpPr>
            <p:cNvPr id="1300" name="Google Shape;1300;p32"/>
            <p:cNvSpPr txBox="1"/>
            <p:nvPr/>
          </p:nvSpPr>
          <p:spPr>
            <a:xfrm>
              <a:off x="4985025" y="1996488"/>
              <a:ext cx="3390900" cy="89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Venus has a beautiful name and is the second planet from the Sun. It’s terribly hot, and its atmosphere is extremely poisonous. It’s the second-brightest natural object in the night sky</a:t>
              </a:r>
              <a:endParaRPr sz="1200">
                <a:solidFill>
                  <a:schemeClr val="dk1"/>
                </a:solidFill>
                <a:latin typeface="Roboto"/>
                <a:ea typeface="Roboto"/>
                <a:cs typeface="Roboto"/>
                <a:sym typeface="Roboto"/>
              </a:endParaRPr>
            </a:p>
          </p:txBody>
        </p:sp>
        <p:sp>
          <p:nvSpPr>
            <p:cNvPr id="1301" name="Google Shape;1301;p32"/>
            <p:cNvSpPr/>
            <p:nvPr/>
          </p:nvSpPr>
          <p:spPr>
            <a:xfrm>
              <a:off x="4674075" y="1345775"/>
              <a:ext cx="4012800" cy="393600"/>
            </a:xfrm>
            <a:prstGeom prst="roundRect">
              <a:avLst>
                <a:gd fmla="val 25190" name="adj"/>
              </a:avLst>
            </a:prstGeom>
            <a:solidFill>
              <a:schemeClr val="lt2"/>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Chemical equation</a:t>
              </a:r>
              <a:endParaRPr sz="150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1302" name="Google Shape;1302;p32"/>
          <p:cNvGrpSpPr/>
          <p:nvPr/>
        </p:nvGrpSpPr>
        <p:grpSpPr>
          <a:xfrm>
            <a:off x="768150" y="3464375"/>
            <a:ext cx="3390900" cy="878726"/>
            <a:chOff x="768150" y="3388175"/>
            <a:chExt cx="3390900" cy="878726"/>
          </a:xfrm>
        </p:grpSpPr>
        <p:sp>
          <p:nvSpPr>
            <p:cNvPr id="1303" name="Google Shape;1303;p32"/>
            <p:cNvSpPr txBox="1"/>
            <p:nvPr/>
          </p:nvSpPr>
          <p:spPr>
            <a:xfrm>
              <a:off x="768150" y="3388175"/>
              <a:ext cx="33909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Sodium chloride in water example</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1304" name="Google Shape;1304;p32"/>
            <p:cNvSpPr txBox="1"/>
            <p:nvPr/>
          </p:nvSpPr>
          <p:spPr>
            <a:xfrm>
              <a:off x="768150" y="3608101"/>
              <a:ext cx="33909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Earth is the third planet from the Sun and the only one that harbors life in the Solar System. This is where we all live on</a:t>
              </a:r>
              <a:endParaRPr sz="1200">
                <a:solidFill>
                  <a:schemeClr val="dk1"/>
                </a:solidFill>
                <a:latin typeface="Roboto"/>
                <a:ea typeface="Roboto"/>
                <a:cs typeface="Roboto"/>
                <a:sym typeface="Roboto"/>
              </a:endParaRPr>
            </a:p>
          </p:txBody>
        </p:sp>
      </p:grpSp>
      <p:sp>
        <p:nvSpPr>
          <p:cNvPr id="1305" name="Google Shape;1305;p32"/>
          <p:cNvSpPr/>
          <p:nvPr/>
        </p:nvSpPr>
        <p:spPr>
          <a:xfrm>
            <a:off x="4674075" y="3227100"/>
            <a:ext cx="4012800" cy="1353300"/>
          </a:xfrm>
          <a:prstGeom prst="roundRect">
            <a:avLst>
              <a:gd fmla="val 7214"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grpSp>
        <p:nvGrpSpPr>
          <p:cNvPr id="1306" name="Google Shape;1306;p32"/>
          <p:cNvGrpSpPr/>
          <p:nvPr/>
        </p:nvGrpSpPr>
        <p:grpSpPr>
          <a:xfrm>
            <a:off x="4985025" y="3464375"/>
            <a:ext cx="3390900" cy="878726"/>
            <a:chOff x="4985025" y="3388175"/>
            <a:chExt cx="3390900" cy="878726"/>
          </a:xfrm>
        </p:grpSpPr>
        <p:sp>
          <p:nvSpPr>
            <p:cNvPr id="1307" name="Google Shape;1307;p32"/>
            <p:cNvSpPr txBox="1"/>
            <p:nvPr/>
          </p:nvSpPr>
          <p:spPr>
            <a:xfrm>
              <a:off x="4985025" y="3388175"/>
              <a:ext cx="33909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Sodium chloride in water example</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1308" name="Google Shape;1308;p32"/>
            <p:cNvSpPr txBox="1"/>
            <p:nvPr/>
          </p:nvSpPr>
          <p:spPr>
            <a:xfrm>
              <a:off x="4985025" y="3608101"/>
              <a:ext cx="33909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Medium"/>
                  <a:ea typeface="Roboto Medium"/>
                  <a:cs typeface="Roboto Medium"/>
                  <a:sym typeface="Roboto Medium"/>
                </a:rPr>
                <a:t>NaCl(s) + H2O → Na+(aq) + Cl-(aq)</a:t>
              </a:r>
              <a:endParaRPr sz="1200">
                <a:solidFill>
                  <a:schemeClr val="dk1"/>
                </a:solidFill>
                <a:latin typeface="Roboto Medium"/>
                <a:ea typeface="Roboto Medium"/>
                <a:cs typeface="Roboto Medium"/>
                <a:sym typeface="Roboto Medium"/>
              </a:endParaRPr>
            </a:p>
            <a:p>
              <a:pPr indent="0" lvl="0" marL="0" rtl="0" algn="ctr">
                <a:spcBef>
                  <a:spcPts val="0"/>
                </a:spcBef>
                <a:spcAft>
                  <a:spcPts val="0"/>
                </a:spcAft>
                <a:buNone/>
              </a:pPr>
              <a:r>
                <a:rPr lang="en" sz="1200">
                  <a:solidFill>
                    <a:schemeClr val="dk1"/>
                  </a:solidFill>
                  <a:latin typeface="Roboto"/>
                  <a:ea typeface="Roboto"/>
                  <a:cs typeface="Roboto"/>
                  <a:sym typeface="Roboto"/>
                </a:rPr>
                <a:t>Mars is full of iron oxide dust, which gives the </a:t>
              </a:r>
              <a:r>
                <a:rPr lang="en" sz="1200">
                  <a:solidFill>
                    <a:schemeClr val="dk1"/>
                  </a:solidFill>
                  <a:latin typeface="Roboto"/>
                  <a:ea typeface="Roboto"/>
                  <a:cs typeface="Roboto"/>
                  <a:sym typeface="Roboto"/>
                </a:rPr>
                <a:t>planet its reddish cast</a:t>
              </a:r>
              <a:endParaRPr sz="1200">
                <a:solidFill>
                  <a:schemeClr val="dk1"/>
                </a:solidFill>
                <a:latin typeface="Roboto"/>
                <a:ea typeface="Roboto"/>
                <a:cs typeface="Roboto"/>
                <a:sym typeface="Roboto"/>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2" name="Shape 1312"/>
        <p:cNvGrpSpPr/>
        <p:nvPr/>
      </p:nvGrpSpPr>
      <p:grpSpPr>
        <a:xfrm>
          <a:off x="0" y="0"/>
          <a:ext cx="0" cy="0"/>
          <a:chOff x="0" y="0"/>
          <a:chExt cx="0" cy="0"/>
        </a:xfrm>
      </p:grpSpPr>
      <p:grpSp>
        <p:nvGrpSpPr>
          <p:cNvPr id="1313" name="Google Shape;1313;p33"/>
          <p:cNvGrpSpPr/>
          <p:nvPr/>
        </p:nvGrpSpPr>
        <p:grpSpPr>
          <a:xfrm>
            <a:off x="3262025" y="1901950"/>
            <a:ext cx="2619900" cy="1141625"/>
            <a:chOff x="3262025" y="1825750"/>
            <a:chExt cx="2619900" cy="1141625"/>
          </a:xfrm>
        </p:grpSpPr>
        <p:sp>
          <p:nvSpPr>
            <p:cNvPr id="1314" name="Google Shape;1314;p33"/>
            <p:cNvSpPr/>
            <p:nvPr/>
          </p:nvSpPr>
          <p:spPr>
            <a:xfrm>
              <a:off x="3262025" y="1825750"/>
              <a:ext cx="2619900" cy="430500"/>
            </a:xfrm>
            <a:prstGeom prst="roundRect">
              <a:avLst>
                <a:gd fmla="val 17422"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Evaporating liquid water</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1315" name="Google Shape;1315;p33"/>
            <p:cNvSpPr txBox="1"/>
            <p:nvPr/>
          </p:nvSpPr>
          <p:spPr>
            <a:xfrm>
              <a:off x="3433350" y="2308575"/>
              <a:ext cx="22773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Mercury is the closest planet to the Sun and the smallest of them all</a:t>
              </a:r>
              <a:endParaRPr sz="1200">
                <a:solidFill>
                  <a:schemeClr val="dk1"/>
                </a:solidFill>
                <a:latin typeface="Roboto"/>
                <a:ea typeface="Roboto"/>
                <a:cs typeface="Roboto"/>
                <a:sym typeface="Roboto"/>
              </a:endParaRPr>
            </a:p>
          </p:txBody>
        </p:sp>
      </p:grpSp>
      <p:grpSp>
        <p:nvGrpSpPr>
          <p:cNvPr id="1316" name="Google Shape;1316;p33"/>
          <p:cNvGrpSpPr/>
          <p:nvPr/>
        </p:nvGrpSpPr>
        <p:grpSpPr>
          <a:xfrm>
            <a:off x="6066850" y="1901950"/>
            <a:ext cx="2619900" cy="1141625"/>
            <a:chOff x="6066850" y="1825750"/>
            <a:chExt cx="2619900" cy="1141625"/>
          </a:xfrm>
        </p:grpSpPr>
        <p:sp>
          <p:nvSpPr>
            <p:cNvPr id="1317" name="Google Shape;1317;p33"/>
            <p:cNvSpPr/>
            <p:nvPr/>
          </p:nvSpPr>
          <p:spPr>
            <a:xfrm>
              <a:off x="6066850" y="1825750"/>
              <a:ext cx="2619900" cy="430500"/>
            </a:xfrm>
            <a:prstGeom prst="roundRect">
              <a:avLst>
                <a:gd fmla="val 1742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Making bread</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1318" name="Google Shape;1318;p33"/>
            <p:cNvSpPr txBox="1"/>
            <p:nvPr/>
          </p:nvSpPr>
          <p:spPr>
            <a:xfrm>
              <a:off x="6238200" y="2308575"/>
              <a:ext cx="22773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Venus has a beautiful name and is the second planet from the Sun</a:t>
              </a:r>
              <a:endParaRPr sz="1200">
                <a:solidFill>
                  <a:schemeClr val="dk1"/>
                </a:solidFill>
                <a:latin typeface="Roboto"/>
                <a:ea typeface="Roboto"/>
                <a:cs typeface="Roboto"/>
                <a:sym typeface="Roboto"/>
              </a:endParaRPr>
            </a:p>
          </p:txBody>
        </p:sp>
      </p:grpSp>
      <p:grpSp>
        <p:nvGrpSpPr>
          <p:cNvPr id="1319" name="Google Shape;1319;p33"/>
          <p:cNvGrpSpPr/>
          <p:nvPr/>
        </p:nvGrpSpPr>
        <p:grpSpPr>
          <a:xfrm>
            <a:off x="457200" y="3669300"/>
            <a:ext cx="2619900" cy="1141625"/>
            <a:chOff x="457200" y="3669300"/>
            <a:chExt cx="2619900" cy="1141625"/>
          </a:xfrm>
        </p:grpSpPr>
        <p:sp>
          <p:nvSpPr>
            <p:cNvPr id="1320" name="Google Shape;1320;p33"/>
            <p:cNvSpPr/>
            <p:nvPr/>
          </p:nvSpPr>
          <p:spPr>
            <a:xfrm>
              <a:off x="457200" y="3669300"/>
              <a:ext cx="2619900" cy="430500"/>
            </a:xfrm>
            <a:prstGeom prst="roundRect">
              <a:avLst>
                <a:gd fmla="val 17422"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Making an anhydrous salt</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1321" name="Google Shape;1321;p33"/>
            <p:cNvSpPr txBox="1"/>
            <p:nvPr/>
          </p:nvSpPr>
          <p:spPr>
            <a:xfrm>
              <a:off x="628500" y="4152125"/>
              <a:ext cx="22773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Earth is the third planet from the Sun and the only one that harbors life in the System</a:t>
              </a:r>
              <a:endParaRPr sz="1200">
                <a:solidFill>
                  <a:schemeClr val="dk1"/>
                </a:solidFill>
                <a:latin typeface="Roboto"/>
                <a:ea typeface="Roboto"/>
                <a:cs typeface="Roboto"/>
                <a:sym typeface="Roboto"/>
              </a:endParaRPr>
            </a:p>
          </p:txBody>
        </p:sp>
      </p:grpSp>
      <p:grpSp>
        <p:nvGrpSpPr>
          <p:cNvPr id="1322" name="Google Shape;1322;p33"/>
          <p:cNvGrpSpPr/>
          <p:nvPr/>
        </p:nvGrpSpPr>
        <p:grpSpPr>
          <a:xfrm>
            <a:off x="3262025" y="3669300"/>
            <a:ext cx="2619900" cy="1141625"/>
            <a:chOff x="3262025" y="3669300"/>
            <a:chExt cx="2619900" cy="1141625"/>
          </a:xfrm>
        </p:grpSpPr>
        <p:sp>
          <p:nvSpPr>
            <p:cNvPr id="1323" name="Google Shape;1323;p33"/>
            <p:cNvSpPr/>
            <p:nvPr/>
          </p:nvSpPr>
          <p:spPr>
            <a:xfrm>
              <a:off x="3262025" y="3669300"/>
              <a:ext cx="2619900" cy="430500"/>
            </a:xfrm>
            <a:prstGeom prst="roundRect">
              <a:avLst>
                <a:gd fmla="val 17422"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Melting ice cubes</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1324" name="Google Shape;1324;p33"/>
            <p:cNvSpPr txBox="1"/>
            <p:nvPr/>
          </p:nvSpPr>
          <p:spPr>
            <a:xfrm>
              <a:off x="3433350" y="4152125"/>
              <a:ext cx="22773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Saturn is a gas giant and has several rings. It's composed mostly of hydrogen and helium</a:t>
              </a:r>
              <a:endParaRPr sz="1200">
                <a:solidFill>
                  <a:schemeClr val="dk1"/>
                </a:solidFill>
                <a:latin typeface="Roboto"/>
                <a:ea typeface="Roboto"/>
                <a:cs typeface="Roboto"/>
                <a:sym typeface="Roboto"/>
              </a:endParaRPr>
            </a:p>
          </p:txBody>
        </p:sp>
      </p:grpSp>
      <p:grpSp>
        <p:nvGrpSpPr>
          <p:cNvPr id="1325" name="Google Shape;1325;p33"/>
          <p:cNvGrpSpPr/>
          <p:nvPr/>
        </p:nvGrpSpPr>
        <p:grpSpPr>
          <a:xfrm>
            <a:off x="6066850" y="3669300"/>
            <a:ext cx="2619900" cy="1141625"/>
            <a:chOff x="6066850" y="3669300"/>
            <a:chExt cx="2619900" cy="1141625"/>
          </a:xfrm>
        </p:grpSpPr>
        <p:sp>
          <p:nvSpPr>
            <p:cNvPr id="1326" name="Google Shape;1326;p33"/>
            <p:cNvSpPr/>
            <p:nvPr/>
          </p:nvSpPr>
          <p:spPr>
            <a:xfrm>
              <a:off x="6066850" y="3669300"/>
              <a:ext cx="2619900" cy="430500"/>
            </a:xfrm>
            <a:prstGeom prst="roundRect">
              <a:avLst>
                <a:gd fmla="val 1742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Boiling water</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1327" name="Google Shape;1327;p33"/>
            <p:cNvSpPr txBox="1"/>
            <p:nvPr/>
          </p:nvSpPr>
          <p:spPr>
            <a:xfrm>
              <a:off x="6238200" y="4152125"/>
              <a:ext cx="22773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Neptune is also the fourth-largest object by diameter in the Solar System </a:t>
              </a:r>
              <a:endParaRPr sz="1200">
                <a:solidFill>
                  <a:schemeClr val="dk1"/>
                </a:solidFill>
                <a:latin typeface="Roboto"/>
                <a:ea typeface="Roboto"/>
                <a:cs typeface="Roboto"/>
                <a:sym typeface="Roboto"/>
              </a:endParaRPr>
            </a:p>
          </p:txBody>
        </p:sp>
      </p:grpSp>
      <p:grpSp>
        <p:nvGrpSpPr>
          <p:cNvPr id="1328" name="Google Shape;1328;p33"/>
          <p:cNvGrpSpPr/>
          <p:nvPr/>
        </p:nvGrpSpPr>
        <p:grpSpPr>
          <a:xfrm>
            <a:off x="457200" y="1901950"/>
            <a:ext cx="2619900" cy="1141625"/>
            <a:chOff x="457200" y="1825750"/>
            <a:chExt cx="2619900" cy="1141625"/>
          </a:xfrm>
        </p:grpSpPr>
        <p:sp>
          <p:nvSpPr>
            <p:cNvPr id="1329" name="Google Shape;1329;p33"/>
            <p:cNvSpPr/>
            <p:nvPr/>
          </p:nvSpPr>
          <p:spPr>
            <a:xfrm>
              <a:off x="457200" y="1825750"/>
              <a:ext cx="2619900" cy="430500"/>
            </a:xfrm>
            <a:prstGeom prst="roundRect">
              <a:avLst>
                <a:gd fmla="val 17422"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Cooking an egg</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1330" name="Google Shape;1330;p33"/>
            <p:cNvSpPr txBox="1"/>
            <p:nvPr/>
          </p:nvSpPr>
          <p:spPr>
            <a:xfrm>
              <a:off x="628500" y="2308575"/>
              <a:ext cx="22773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Despite being red, Mars is actually a cold place. It’s full of iron oxide dust</a:t>
              </a:r>
              <a:endParaRPr sz="1200">
                <a:solidFill>
                  <a:schemeClr val="dk1"/>
                </a:solidFill>
                <a:latin typeface="Roboto"/>
                <a:ea typeface="Roboto"/>
                <a:cs typeface="Roboto"/>
                <a:sym typeface="Roboto"/>
              </a:endParaRPr>
            </a:p>
          </p:txBody>
        </p:sp>
      </p:grpSp>
      <p:sp>
        <p:nvSpPr>
          <p:cNvPr id="1331" name="Google Shape;1331;p33"/>
          <p:cNvSpPr txBox="1"/>
          <p:nvPr>
            <p:ph type="title"/>
          </p:nvPr>
        </p:nvSpPr>
        <p:spPr>
          <a:xfrm>
            <a:off x="311700" y="411475"/>
            <a:ext cx="8520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Chemical reactions infographics</a:t>
            </a:r>
            <a:endParaRPr/>
          </a:p>
        </p:txBody>
      </p:sp>
      <p:sp>
        <p:nvSpPr>
          <p:cNvPr id="1332" name="Google Shape;1332;p33"/>
          <p:cNvSpPr/>
          <p:nvPr/>
        </p:nvSpPr>
        <p:spPr>
          <a:xfrm>
            <a:off x="1489650" y="1421975"/>
            <a:ext cx="555000" cy="5550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3"/>
          <p:cNvSpPr/>
          <p:nvPr/>
        </p:nvSpPr>
        <p:spPr>
          <a:xfrm>
            <a:off x="7099300" y="1421975"/>
            <a:ext cx="555000" cy="555000"/>
          </a:xfrm>
          <a:prstGeom prst="ellipse">
            <a:avLst/>
          </a:pr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3"/>
          <p:cNvSpPr/>
          <p:nvPr/>
        </p:nvSpPr>
        <p:spPr>
          <a:xfrm>
            <a:off x="4294475" y="1421975"/>
            <a:ext cx="555000" cy="555000"/>
          </a:xfrm>
          <a:prstGeom prst="ellipse">
            <a:avLst/>
          </a:prstGeom>
          <a:solidFill>
            <a:schemeClr val="l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3"/>
          <p:cNvSpPr/>
          <p:nvPr/>
        </p:nvSpPr>
        <p:spPr>
          <a:xfrm>
            <a:off x="1489650" y="3189325"/>
            <a:ext cx="555000" cy="555000"/>
          </a:xfrm>
          <a:prstGeom prst="ellipse">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3"/>
          <p:cNvSpPr/>
          <p:nvPr/>
        </p:nvSpPr>
        <p:spPr>
          <a:xfrm>
            <a:off x="7099300" y="3189325"/>
            <a:ext cx="555000" cy="555000"/>
          </a:xfrm>
          <a:prstGeom prst="ellipse">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3"/>
          <p:cNvSpPr/>
          <p:nvPr/>
        </p:nvSpPr>
        <p:spPr>
          <a:xfrm>
            <a:off x="4294475" y="3189325"/>
            <a:ext cx="555000" cy="555000"/>
          </a:xfrm>
          <a:prstGeom prst="ellipse">
            <a:avLst/>
          </a:prstGeom>
          <a:solidFill>
            <a:schemeClr val="lt1"/>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3"/>
          <p:cNvSpPr txBox="1"/>
          <p:nvPr/>
        </p:nvSpPr>
        <p:spPr>
          <a:xfrm>
            <a:off x="457200" y="918525"/>
            <a:ext cx="82296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Endothermic processes</a:t>
            </a:r>
            <a:endParaRPr sz="1500">
              <a:solidFill>
                <a:schemeClr val="dk1"/>
              </a:solidFill>
              <a:latin typeface="Fira Sans Extra Condensed Medium"/>
              <a:ea typeface="Fira Sans Extra Condensed Medium"/>
              <a:cs typeface="Fira Sans Extra Condensed Medium"/>
              <a:sym typeface="Fira Sans Extra Condensed Medium"/>
            </a:endParaRPr>
          </a:p>
        </p:txBody>
      </p:sp>
      <p:grpSp>
        <p:nvGrpSpPr>
          <p:cNvPr id="1339" name="Google Shape;1339;p33"/>
          <p:cNvGrpSpPr/>
          <p:nvPr/>
        </p:nvGrpSpPr>
        <p:grpSpPr>
          <a:xfrm>
            <a:off x="1607909" y="1540229"/>
            <a:ext cx="318482" cy="318481"/>
            <a:chOff x="3948871" y="5110122"/>
            <a:chExt cx="733322" cy="726960"/>
          </a:xfrm>
        </p:grpSpPr>
        <p:sp>
          <p:nvSpPr>
            <p:cNvPr id="1340" name="Google Shape;1340;p33"/>
            <p:cNvSpPr/>
            <p:nvPr/>
          </p:nvSpPr>
          <p:spPr>
            <a:xfrm>
              <a:off x="4418967" y="5579051"/>
              <a:ext cx="105780" cy="106911"/>
            </a:xfrm>
            <a:custGeom>
              <a:rect b="b" l="l" r="r" t="t"/>
              <a:pathLst>
                <a:path extrusionOk="0" h="3025" w="2993">
                  <a:moveTo>
                    <a:pt x="1009" y="0"/>
                  </a:moveTo>
                  <a:lnTo>
                    <a:pt x="0" y="1041"/>
                  </a:lnTo>
                  <a:lnTo>
                    <a:pt x="1952" y="3024"/>
                  </a:lnTo>
                  <a:lnTo>
                    <a:pt x="2992" y="1984"/>
                  </a:lnTo>
                  <a:lnTo>
                    <a:pt x="1009" y="0"/>
                  </a:lnTo>
                  <a:close/>
                </a:path>
              </a:pathLst>
            </a:custGeom>
            <a:solidFill>
              <a:srgbClr val="F7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3"/>
            <p:cNvSpPr/>
            <p:nvPr/>
          </p:nvSpPr>
          <p:spPr>
            <a:xfrm>
              <a:off x="4417800" y="5579051"/>
              <a:ext cx="88533" cy="106911"/>
            </a:xfrm>
            <a:custGeom>
              <a:rect b="b" l="l" r="r" t="t"/>
              <a:pathLst>
                <a:path extrusionOk="0" h="3025" w="2505">
                  <a:moveTo>
                    <a:pt x="1042" y="0"/>
                  </a:moveTo>
                  <a:lnTo>
                    <a:pt x="554" y="520"/>
                  </a:lnTo>
                  <a:lnTo>
                    <a:pt x="1" y="1041"/>
                  </a:lnTo>
                  <a:lnTo>
                    <a:pt x="911" y="1919"/>
                  </a:lnTo>
                  <a:lnTo>
                    <a:pt x="1985" y="3024"/>
                  </a:lnTo>
                  <a:lnTo>
                    <a:pt x="2505" y="2504"/>
                  </a:lnTo>
                  <a:lnTo>
                    <a:pt x="1562" y="1561"/>
                  </a:lnTo>
                  <a:cubicBezTo>
                    <a:pt x="1497" y="1496"/>
                    <a:pt x="1497" y="1366"/>
                    <a:pt x="1562" y="1333"/>
                  </a:cubicBezTo>
                  <a:cubicBezTo>
                    <a:pt x="1692" y="1171"/>
                    <a:pt x="1822" y="1041"/>
                    <a:pt x="1952" y="911"/>
                  </a:cubicBezTo>
                  <a:lnTo>
                    <a:pt x="1042" y="0"/>
                  </a:lnTo>
                  <a:close/>
                </a:path>
              </a:pathLst>
            </a:custGeom>
            <a:solidFill>
              <a:srgbClr val="E9E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3"/>
            <p:cNvSpPr/>
            <p:nvPr/>
          </p:nvSpPr>
          <p:spPr>
            <a:xfrm>
              <a:off x="3959227" y="5120442"/>
              <a:ext cx="577002" cy="577002"/>
            </a:xfrm>
            <a:custGeom>
              <a:rect b="b" l="l" r="r" t="t"/>
              <a:pathLst>
                <a:path extrusionOk="0" h="16326" w="16326">
                  <a:moveTo>
                    <a:pt x="8163" y="1"/>
                  </a:moveTo>
                  <a:cubicBezTo>
                    <a:pt x="3643" y="1"/>
                    <a:pt x="1" y="3643"/>
                    <a:pt x="1" y="8163"/>
                  </a:cubicBezTo>
                  <a:cubicBezTo>
                    <a:pt x="1" y="12683"/>
                    <a:pt x="3643" y="16326"/>
                    <a:pt x="8163" y="16326"/>
                  </a:cubicBezTo>
                  <a:cubicBezTo>
                    <a:pt x="12683" y="16326"/>
                    <a:pt x="16325" y="12683"/>
                    <a:pt x="16325" y="8163"/>
                  </a:cubicBezTo>
                  <a:cubicBezTo>
                    <a:pt x="16325" y="3643"/>
                    <a:pt x="12683" y="1"/>
                    <a:pt x="81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3"/>
            <p:cNvSpPr/>
            <p:nvPr/>
          </p:nvSpPr>
          <p:spPr>
            <a:xfrm>
              <a:off x="3959227" y="5195157"/>
              <a:ext cx="502288" cy="502288"/>
            </a:xfrm>
            <a:custGeom>
              <a:rect b="b" l="l" r="r" t="t"/>
              <a:pathLst>
                <a:path extrusionOk="0" h="14212" w="14212">
                  <a:moveTo>
                    <a:pt x="2667" y="1"/>
                  </a:moveTo>
                  <a:cubicBezTo>
                    <a:pt x="1041" y="1496"/>
                    <a:pt x="1" y="3643"/>
                    <a:pt x="1" y="6049"/>
                  </a:cubicBezTo>
                  <a:cubicBezTo>
                    <a:pt x="1" y="10569"/>
                    <a:pt x="3643" y="14212"/>
                    <a:pt x="8163" y="14212"/>
                  </a:cubicBezTo>
                  <a:cubicBezTo>
                    <a:pt x="10569" y="14212"/>
                    <a:pt x="12716" y="13171"/>
                    <a:pt x="14212" y="11545"/>
                  </a:cubicBezTo>
                  <a:lnTo>
                    <a:pt x="14212" y="11545"/>
                  </a:lnTo>
                  <a:cubicBezTo>
                    <a:pt x="12748" y="12846"/>
                    <a:pt x="10830" y="13659"/>
                    <a:pt x="8716" y="13659"/>
                  </a:cubicBezTo>
                  <a:cubicBezTo>
                    <a:pt x="4228" y="13659"/>
                    <a:pt x="553" y="9984"/>
                    <a:pt x="553" y="5496"/>
                  </a:cubicBezTo>
                  <a:cubicBezTo>
                    <a:pt x="553" y="3383"/>
                    <a:pt x="1366" y="1464"/>
                    <a:pt x="2667"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3"/>
            <p:cNvSpPr/>
            <p:nvPr/>
          </p:nvSpPr>
          <p:spPr>
            <a:xfrm>
              <a:off x="4002911" y="5166423"/>
              <a:ext cx="489635" cy="485040"/>
            </a:xfrm>
            <a:custGeom>
              <a:rect b="b" l="l" r="r" t="t"/>
              <a:pathLst>
                <a:path extrusionOk="0" h="13724" w="13854">
                  <a:moveTo>
                    <a:pt x="6927" y="1"/>
                  </a:moveTo>
                  <a:cubicBezTo>
                    <a:pt x="3122" y="1"/>
                    <a:pt x="0" y="3057"/>
                    <a:pt x="0" y="6862"/>
                  </a:cubicBezTo>
                  <a:cubicBezTo>
                    <a:pt x="0" y="10667"/>
                    <a:pt x="3122" y="13724"/>
                    <a:pt x="6927" y="13724"/>
                  </a:cubicBezTo>
                  <a:cubicBezTo>
                    <a:pt x="10732" y="13724"/>
                    <a:pt x="13854" y="10667"/>
                    <a:pt x="13854" y="6862"/>
                  </a:cubicBezTo>
                  <a:cubicBezTo>
                    <a:pt x="13854" y="3057"/>
                    <a:pt x="10732" y="1"/>
                    <a:pt x="6927"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3"/>
            <p:cNvSpPr/>
            <p:nvPr/>
          </p:nvSpPr>
          <p:spPr>
            <a:xfrm>
              <a:off x="4046594" y="5224986"/>
              <a:ext cx="398840" cy="375974"/>
            </a:xfrm>
            <a:custGeom>
              <a:rect b="b" l="l" r="r" t="t"/>
              <a:pathLst>
                <a:path extrusionOk="0" h="10638" w="11285">
                  <a:moveTo>
                    <a:pt x="5276" y="1"/>
                  </a:moveTo>
                  <a:cubicBezTo>
                    <a:pt x="5252" y="1"/>
                    <a:pt x="5228" y="1"/>
                    <a:pt x="5203" y="2"/>
                  </a:cubicBezTo>
                  <a:cubicBezTo>
                    <a:pt x="4325" y="67"/>
                    <a:pt x="3285" y="457"/>
                    <a:pt x="2797" y="1433"/>
                  </a:cubicBezTo>
                  <a:cubicBezTo>
                    <a:pt x="2569" y="1888"/>
                    <a:pt x="2211" y="2246"/>
                    <a:pt x="1756" y="2506"/>
                  </a:cubicBezTo>
                  <a:cubicBezTo>
                    <a:pt x="1138" y="2864"/>
                    <a:pt x="618" y="3449"/>
                    <a:pt x="390" y="4165"/>
                  </a:cubicBezTo>
                  <a:cubicBezTo>
                    <a:pt x="325" y="4490"/>
                    <a:pt x="0" y="5953"/>
                    <a:pt x="878" y="6994"/>
                  </a:cubicBezTo>
                  <a:cubicBezTo>
                    <a:pt x="1203" y="7416"/>
                    <a:pt x="1659" y="7644"/>
                    <a:pt x="2016" y="7774"/>
                  </a:cubicBezTo>
                  <a:cubicBezTo>
                    <a:pt x="2341" y="7872"/>
                    <a:pt x="2569" y="8132"/>
                    <a:pt x="2634" y="8457"/>
                  </a:cubicBezTo>
                  <a:cubicBezTo>
                    <a:pt x="2732" y="8815"/>
                    <a:pt x="2862" y="9075"/>
                    <a:pt x="2959" y="9238"/>
                  </a:cubicBezTo>
                  <a:cubicBezTo>
                    <a:pt x="3463" y="10151"/>
                    <a:pt x="4395" y="10637"/>
                    <a:pt x="4866" y="10637"/>
                  </a:cubicBezTo>
                  <a:cubicBezTo>
                    <a:pt x="4881" y="10637"/>
                    <a:pt x="4896" y="10637"/>
                    <a:pt x="4910" y="10636"/>
                  </a:cubicBezTo>
                  <a:cubicBezTo>
                    <a:pt x="4976" y="10636"/>
                    <a:pt x="5431" y="10571"/>
                    <a:pt x="5431" y="10571"/>
                  </a:cubicBezTo>
                  <a:cubicBezTo>
                    <a:pt x="5723" y="10506"/>
                    <a:pt x="6016" y="10408"/>
                    <a:pt x="6276" y="10246"/>
                  </a:cubicBezTo>
                  <a:cubicBezTo>
                    <a:pt x="6634" y="10018"/>
                    <a:pt x="7057" y="9888"/>
                    <a:pt x="7480" y="9888"/>
                  </a:cubicBezTo>
                  <a:cubicBezTo>
                    <a:pt x="8260" y="9888"/>
                    <a:pt x="10471" y="8457"/>
                    <a:pt x="10341" y="6896"/>
                  </a:cubicBezTo>
                  <a:cubicBezTo>
                    <a:pt x="10309" y="6473"/>
                    <a:pt x="10146" y="6376"/>
                    <a:pt x="10211" y="5953"/>
                  </a:cubicBezTo>
                  <a:cubicBezTo>
                    <a:pt x="10309" y="5270"/>
                    <a:pt x="10797" y="5140"/>
                    <a:pt x="10959" y="4587"/>
                  </a:cubicBezTo>
                  <a:cubicBezTo>
                    <a:pt x="11284" y="3677"/>
                    <a:pt x="10439" y="2181"/>
                    <a:pt x="9203" y="1726"/>
                  </a:cubicBezTo>
                  <a:cubicBezTo>
                    <a:pt x="8943" y="1628"/>
                    <a:pt x="8715" y="1595"/>
                    <a:pt x="8488" y="1563"/>
                  </a:cubicBezTo>
                  <a:cubicBezTo>
                    <a:pt x="8032" y="1530"/>
                    <a:pt x="7610" y="1335"/>
                    <a:pt x="7317" y="1010"/>
                  </a:cubicBezTo>
                  <a:cubicBezTo>
                    <a:pt x="6874" y="567"/>
                    <a:pt x="6154" y="1"/>
                    <a:pt x="52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3"/>
            <p:cNvSpPr/>
            <p:nvPr/>
          </p:nvSpPr>
          <p:spPr>
            <a:xfrm>
              <a:off x="4056915" y="5333065"/>
              <a:ext cx="347134" cy="267896"/>
            </a:xfrm>
            <a:custGeom>
              <a:rect b="b" l="l" r="r" t="t"/>
              <a:pathLst>
                <a:path extrusionOk="0" h="7580" w="9822">
                  <a:moveTo>
                    <a:pt x="781" y="1"/>
                  </a:moveTo>
                  <a:cubicBezTo>
                    <a:pt x="456" y="294"/>
                    <a:pt x="228" y="684"/>
                    <a:pt x="98" y="1107"/>
                  </a:cubicBezTo>
                  <a:cubicBezTo>
                    <a:pt x="66" y="1269"/>
                    <a:pt x="1" y="1627"/>
                    <a:pt x="1" y="2115"/>
                  </a:cubicBezTo>
                  <a:cubicBezTo>
                    <a:pt x="1" y="2667"/>
                    <a:pt x="98" y="3350"/>
                    <a:pt x="586" y="3936"/>
                  </a:cubicBezTo>
                  <a:cubicBezTo>
                    <a:pt x="911" y="4358"/>
                    <a:pt x="1367" y="4554"/>
                    <a:pt x="1724" y="4684"/>
                  </a:cubicBezTo>
                  <a:cubicBezTo>
                    <a:pt x="2017" y="4814"/>
                    <a:pt x="2277" y="5074"/>
                    <a:pt x="2342" y="5399"/>
                  </a:cubicBezTo>
                  <a:cubicBezTo>
                    <a:pt x="2407" y="5757"/>
                    <a:pt x="2570" y="6017"/>
                    <a:pt x="2667" y="6180"/>
                  </a:cubicBezTo>
                  <a:cubicBezTo>
                    <a:pt x="3171" y="7093"/>
                    <a:pt x="4103" y="7579"/>
                    <a:pt x="4574" y="7579"/>
                  </a:cubicBezTo>
                  <a:cubicBezTo>
                    <a:pt x="4589" y="7579"/>
                    <a:pt x="4604" y="7579"/>
                    <a:pt x="4618" y="7578"/>
                  </a:cubicBezTo>
                  <a:cubicBezTo>
                    <a:pt x="4684" y="7578"/>
                    <a:pt x="5139" y="7513"/>
                    <a:pt x="5139" y="7513"/>
                  </a:cubicBezTo>
                  <a:cubicBezTo>
                    <a:pt x="5269" y="7480"/>
                    <a:pt x="5431" y="7448"/>
                    <a:pt x="5562" y="7383"/>
                  </a:cubicBezTo>
                  <a:cubicBezTo>
                    <a:pt x="5692" y="7350"/>
                    <a:pt x="5854" y="7253"/>
                    <a:pt x="5984" y="7188"/>
                  </a:cubicBezTo>
                  <a:cubicBezTo>
                    <a:pt x="6342" y="6960"/>
                    <a:pt x="6765" y="6830"/>
                    <a:pt x="7188" y="6830"/>
                  </a:cubicBezTo>
                  <a:cubicBezTo>
                    <a:pt x="7805" y="6830"/>
                    <a:pt x="9236" y="6017"/>
                    <a:pt x="9822" y="4911"/>
                  </a:cubicBezTo>
                  <a:lnTo>
                    <a:pt x="9822" y="4911"/>
                  </a:lnTo>
                  <a:cubicBezTo>
                    <a:pt x="9139" y="5497"/>
                    <a:pt x="8358" y="5854"/>
                    <a:pt x="7936" y="5854"/>
                  </a:cubicBezTo>
                  <a:cubicBezTo>
                    <a:pt x="7480" y="5854"/>
                    <a:pt x="7057" y="5984"/>
                    <a:pt x="6700" y="6212"/>
                  </a:cubicBezTo>
                  <a:cubicBezTo>
                    <a:pt x="6570" y="6310"/>
                    <a:pt x="6440" y="6375"/>
                    <a:pt x="6277" y="6440"/>
                  </a:cubicBezTo>
                  <a:cubicBezTo>
                    <a:pt x="6147" y="6472"/>
                    <a:pt x="5984" y="6537"/>
                    <a:pt x="5822" y="6570"/>
                  </a:cubicBezTo>
                  <a:cubicBezTo>
                    <a:pt x="5822" y="6570"/>
                    <a:pt x="5366" y="6602"/>
                    <a:pt x="5334" y="6602"/>
                  </a:cubicBezTo>
                  <a:cubicBezTo>
                    <a:pt x="5319" y="6603"/>
                    <a:pt x="5303" y="6604"/>
                    <a:pt x="5287" y="6604"/>
                  </a:cubicBezTo>
                  <a:cubicBezTo>
                    <a:pt x="4785" y="6604"/>
                    <a:pt x="3853" y="6119"/>
                    <a:pt x="3318" y="5237"/>
                  </a:cubicBezTo>
                  <a:cubicBezTo>
                    <a:pt x="3220" y="5074"/>
                    <a:pt x="3090" y="4781"/>
                    <a:pt x="2993" y="4424"/>
                  </a:cubicBezTo>
                  <a:cubicBezTo>
                    <a:pt x="2927" y="4098"/>
                    <a:pt x="2667" y="3838"/>
                    <a:pt x="2375" y="3741"/>
                  </a:cubicBezTo>
                  <a:cubicBezTo>
                    <a:pt x="1984" y="3611"/>
                    <a:pt x="1562" y="3383"/>
                    <a:pt x="1204" y="2960"/>
                  </a:cubicBezTo>
                  <a:cubicBezTo>
                    <a:pt x="716" y="2407"/>
                    <a:pt x="586" y="1724"/>
                    <a:pt x="586" y="1139"/>
                  </a:cubicBezTo>
                  <a:cubicBezTo>
                    <a:pt x="586" y="684"/>
                    <a:pt x="684" y="294"/>
                    <a:pt x="716" y="163"/>
                  </a:cubicBezTo>
                  <a:cubicBezTo>
                    <a:pt x="716" y="98"/>
                    <a:pt x="749" y="33"/>
                    <a:pt x="78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3"/>
            <p:cNvSpPr/>
            <p:nvPr/>
          </p:nvSpPr>
          <p:spPr>
            <a:xfrm>
              <a:off x="4271834" y="5322745"/>
              <a:ext cx="74749" cy="73583"/>
            </a:xfrm>
            <a:custGeom>
              <a:rect b="b" l="l" r="r" t="t"/>
              <a:pathLst>
                <a:path extrusionOk="0" h="2082" w="2115">
                  <a:moveTo>
                    <a:pt x="1074" y="0"/>
                  </a:moveTo>
                  <a:cubicBezTo>
                    <a:pt x="489" y="0"/>
                    <a:pt x="1" y="455"/>
                    <a:pt x="1" y="1041"/>
                  </a:cubicBezTo>
                  <a:cubicBezTo>
                    <a:pt x="1" y="1626"/>
                    <a:pt x="489" y="2081"/>
                    <a:pt x="1074" y="2081"/>
                  </a:cubicBezTo>
                  <a:cubicBezTo>
                    <a:pt x="1627" y="2081"/>
                    <a:pt x="2115" y="1626"/>
                    <a:pt x="2115" y="1041"/>
                  </a:cubicBezTo>
                  <a:cubicBezTo>
                    <a:pt x="2115" y="455"/>
                    <a:pt x="1627" y="0"/>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3"/>
            <p:cNvSpPr/>
            <p:nvPr/>
          </p:nvSpPr>
          <p:spPr>
            <a:xfrm>
              <a:off x="4121274" y="5352609"/>
              <a:ext cx="79344" cy="79344"/>
            </a:xfrm>
            <a:custGeom>
              <a:rect b="b" l="l" r="r" t="t"/>
              <a:pathLst>
                <a:path extrusionOk="0" h="2245" w="2245">
                  <a:moveTo>
                    <a:pt x="1139" y="1"/>
                  </a:moveTo>
                  <a:cubicBezTo>
                    <a:pt x="521" y="1"/>
                    <a:pt x="1" y="521"/>
                    <a:pt x="1" y="1139"/>
                  </a:cubicBezTo>
                  <a:cubicBezTo>
                    <a:pt x="1" y="1724"/>
                    <a:pt x="521" y="2245"/>
                    <a:pt x="1139" y="2245"/>
                  </a:cubicBezTo>
                  <a:cubicBezTo>
                    <a:pt x="1724" y="2245"/>
                    <a:pt x="2245" y="1724"/>
                    <a:pt x="2245" y="1139"/>
                  </a:cubicBezTo>
                  <a:cubicBezTo>
                    <a:pt x="2245" y="521"/>
                    <a:pt x="1724" y="1"/>
                    <a:pt x="11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3"/>
            <p:cNvSpPr/>
            <p:nvPr/>
          </p:nvSpPr>
          <p:spPr>
            <a:xfrm>
              <a:off x="4222425" y="5446869"/>
              <a:ext cx="75880" cy="77047"/>
            </a:xfrm>
            <a:custGeom>
              <a:rect b="b" l="l" r="r" t="t"/>
              <a:pathLst>
                <a:path extrusionOk="0" h="2180" w="2147">
                  <a:moveTo>
                    <a:pt x="1074" y="0"/>
                  </a:moveTo>
                  <a:cubicBezTo>
                    <a:pt x="456" y="0"/>
                    <a:pt x="1" y="488"/>
                    <a:pt x="1" y="1106"/>
                  </a:cubicBezTo>
                  <a:cubicBezTo>
                    <a:pt x="1" y="1691"/>
                    <a:pt x="456" y="2179"/>
                    <a:pt x="1074" y="2179"/>
                  </a:cubicBezTo>
                  <a:cubicBezTo>
                    <a:pt x="1659" y="2179"/>
                    <a:pt x="2147" y="1691"/>
                    <a:pt x="2147" y="1106"/>
                  </a:cubicBezTo>
                  <a:cubicBezTo>
                    <a:pt x="2147" y="488"/>
                    <a:pt x="1659" y="0"/>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3"/>
            <p:cNvSpPr/>
            <p:nvPr/>
          </p:nvSpPr>
          <p:spPr>
            <a:xfrm>
              <a:off x="4271834" y="5323876"/>
              <a:ext cx="73618" cy="72452"/>
            </a:xfrm>
            <a:custGeom>
              <a:rect b="b" l="l" r="r" t="t"/>
              <a:pathLst>
                <a:path extrusionOk="0" h="2050" w="2083">
                  <a:moveTo>
                    <a:pt x="846" y="1"/>
                  </a:moveTo>
                  <a:cubicBezTo>
                    <a:pt x="359" y="98"/>
                    <a:pt x="1" y="521"/>
                    <a:pt x="1" y="1009"/>
                  </a:cubicBezTo>
                  <a:cubicBezTo>
                    <a:pt x="1" y="1594"/>
                    <a:pt x="489" y="2049"/>
                    <a:pt x="1074" y="2049"/>
                  </a:cubicBezTo>
                  <a:cubicBezTo>
                    <a:pt x="1562" y="2049"/>
                    <a:pt x="1985" y="1692"/>
                    <a:pt x="2082" y="1236"/>
                  </a:cubicBezTo>
                  <a:cubicBezTo>
                    <a:pt x="2017" y="1236"/>
                    <a:pt x="1952" y="1269"/>
                    <a:pt x="1855" y="1269"/>
                  </a:cubicBezTo>
                  <a:cubicBezTo>
                    <a:pt x="1302" y="1269"/>
                    <a:pt x="814" y="781"/>
                    <a:pt x="814" y="228"/>
                  </a:cubicBezTo>
                  <a:cubicBezTo>
                    <a:pt x="814" y="131"/>
                    <a:pt x="814" y="66"/>
                    <a:pt x="84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3"/>
            <p:cNvSpPr/>
            <p:nvPr/>
          </p:nvSpPr>
          <p:spPr>
            <a:xfrm>
              <a:off x="4121274" y="5353776"/>
              <a:ext cx="78213" cy="78178"/>
            </a:xfrm>
            <a:custGeom>
              <a:rect b="b" l="l" r="r" t="t"/>
              <a:pathLst>
                <a:path extrusionOk="0" h="2212" w="2213">
                  <a:moveTo>
                    <a:pt x="846" y="0"/>
                  </a:moveTo>
                  <a:cubicBezTo>
                    <a:pt x="359" y="130"/>
                    <a:pt x="1" y="586"/>
                    <a:pt x="1" y="1106"/>
                  </a:cubicBezTo>
                  <a:cubicBezTo>
                    <a:pt x="1" y="1691"/>
                    <a:pt x="521" y="2212"/>
                    <a:pt x="1106" y="2212"/>
                  </a:cubicBezTo>
                  <a:cubicBezTo>
                    <a:pt x="1627" y="2212"/>
                    <a:pt x="2082" y="1854"/>
                    <a:pt x="2212" y="1366"/>
                  </a:cubicBezTo>
                  <a:lnTo>
                    <a:pt x="2212" y="1366"/>
                  </a:lnTo>
                  <a:cubicBezTo>
                    <a:pt x="2115" y="1399"/>
                    <a:pt x="2017" y="1399"/>
                    <a:pt x="1919" y="1399"/>
                  </a:cubicBezTo>
                  <a:cubicBezTo>
                    <a:pt x="1302" y="1399"/>
                    <a:pt x="814" y="911"/>
                    <a:pt x="814" y="293"/>
                  </a:cubicBezTo>
                  <a:cubicBezTo>
                    <a:pt x="814" y="195"/>
                    <a:pt x="814" y="98"/>
                    <a:pt x="84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3"/>
            <p:cNvSpPr/>
            <p:nvPr/>
          </p:nvSpPr>
          <p:spPr>
            <a:xfrm>
              <a:off x="4222425" y="5448000"/>
              <a:ext cx="74749" cy="75916"/>
            </a:xfrm>
            <a:custGeom>
              <a:rect b="b" l="l" r="r" t="t"/>
              <a:pathLst>
                <a:path extrusionOk="0" h="2148" w="2115">
                  <a:moveTo>
                    <a:pt x="814" y="1"/>
                  </a:moveTo>
                  <a:cubicBezTo>
                    <a:pt x="326" y="131"/>
                    <a:pt x="1" y="554"/>
                    <a:pt x="1" y="1074"/>
                  </a:cubicBezTo>
                  <a:cubicBezTo>
                    <a:pt x="1" y="1659"/>
                    <a:pt x="456" y="2147"/>
                    <a:pt x="1074" y="2147"/>
                  </a:cubicBezTo>
                  <a:cubicBezTo>
                    <a:pt x="1594" y="2147"/>
                    <a:pt x="2017" y="1789"/>
                    <a:pt x="2114" y="1302"/>
                  </a:cubicBezTo>
                  <a:lnTo>
                    <a:pt x="2114" y="1302"/>
                  </a:lnTo>
                  <a:cubicBezTo>
                    <a:pt x="2049" y="1334"/>
                    <a:pt x="1952" y="1334"/>
                    <a:pt x="1854" y="1334"/>
                  </a:cubicBezTo>
                  <a:cubicBezTo>
                    <a:pt x="1269" y="1334"/>
                    <a:pt x="781" y="846"/>
                    <a:pt x="781" y="261"/>
                  </a:cubicBezTo>
                  <a:cubicBezTo>
                    <a:pt x="781" y="163"/>
                    <a:pt x="814" y="98"/>
                    <a:pt x="814"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3"/>
            <p:cNvSpPr/>
            <p:nvPr/>
          </p:nvSpPr>
          <p:spPr>
            <a:xfrm>
              <a:off x="4475268" y="5636518"/>
              <a:ext cx="195444" cy="190531"/>
            </a:xfrm>
            <a:custGeom>
              <a:rect b="b" l="l" r="r" t="t"/>
              <a:pathLst>
                <a:path extrusionOk="0" h="5391" w="5530">
                  <a:moveTo>
                    <a:pt x="1041" y="0"/>
                  </a:moveTo>
                  <a:lnTo>
                    <a:pt x="1" y="1041"/>
                  </a:lnTo>
                  <a:lnTo>
                    <a:pt x="1237" y="3089"/>
                  </a:lnTo>
                  <a:cubicBezTo>
                    <a:pt x="1302" y="3187"/>
                    <a:pt x="1367" y="3252"/>
                    <a:pt x="1432" y="3350"/>
                  </a:cubicBezTo>
                  <a:lnTo>
                    <a:pt x="3090" y="4976"/>
                  </a:lnTo>
                  <a:cubicBezTo>
                    <a:pt x="3350" y="5252"/>
                    <a:pt x="3700" y="5390"/>
                    <a:pt x="4050" y="5390"/>
                  </a:cubicBezTo>
                  <a:cubicBezTo>
                    <a:pt x="4399" y="5390"/>
                    <a:pt x="4749" y="5252"/>
                    <a:pt x="5009" y="4976"/>
                  </a:cubicBezTo>
                  <a:cubicBezTo>
                    <a:pt x="5529" y="4455"/>
                    <a:pt x="5497" y="3610"/>
                    <a:pt x="5009" y="3122"/>
                  </a:cubicBezTo>
                  <a:lnTo>
                    <a:pt x="3318" y="1431"/>
                  </a:lnTo>
                  <a:cubicBezTo>
                    <a:pt x="3220" y="1333"/>
                    <a:pt x="3155" y="1268"/>
                    <a:pt x="3058" y="1236"/>
                  </a:cubicBezTo>
                  <a:lnTo>
                    <a:pt x="10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3"/>
            <p:cNvSpPr/>
            <p:nvPr/>
          </p:nvSpPr>
          <p:spPr>
            <a:xfrm>
              <a:off x="4475268" y="5654897"/>
              <a:ext cx="183922" cy="172153"/>
            </a:xfrm>
            <a:custGeom>
              <a:rect b="b" l="l" r="r" t="t"/>
              <a:pathLst>
                <a:path extrusionOk="0" h="4871" w="5204">
                  <a:moveTo>
                    <a:pt x="521" y="0"/>
                  </a:moveTo>
                  <a:lnTo>
                    <a:pt x="1" y="521"/>
                  </a:lnTo>
                  <a:lnTo>
                    <a:pt x="1237" y="2569"/>
                  </a:lnTo>
                  <a:cubicBezTo>
                    <a:pt x="1302" y="2667"/>
                    <a:pt x="1367" y="2765"/>
                    <a:pt x="1432" y="2830"/>
                  </a:cubicBezTo>
                  <a:lnTo>
                    <a:pt x="3090" y="4456"/>
                  </a:lnTo>
                  <a:cubicBezTo>
                    <a:pt x="3350" y="4732"/>
                    <a:pt x="3700" y="4870"/>
                    <a:pt x="4050" y="4870"/>
                  </a:cubicBezTo>
                  <a:cubicBezTo>
                    <a:pt x="4399" y="4870"/>
                    <a:pt x="4749" y="4732"/>
                    <a:pt x="5009" y="4456"/>
                  </a:cubicBezTo>
                  <a:cubicBezTo>
                    <a:pt x="5106" y="4390"/>
                    <a:pt x="5171" y="4293"/>
                    <a:pt x="5204" y="4195"/>
                  </a:cubicBezTo>
                  <a:lnTo>
                    <a:pt x="5204" y="4195"/>
                  </a:lnTo>
                  <a:cubicBezTo>
                    <a:pt x="5016" y="4296"/>
                    <a:pt x="4799" y="4348"/>
                    <a:pt x="4580" y="4348"/>
                  </a:cubicBezTo>
                  <a:cubicBezTo>
                    <a:pt x="4229" y="4348"/>
                    <a:pt x="3870" y="4215"/>
                    <a:pt x="3611" y="3935"/>
                  </a:cubicBezTo>
                  <a:lnTo>
                    <a:pt x="1952" y="2309"/>
                  </a:lnTo>
                  <a:cubicBezTo>
                    <a:pt x="1887" y="2212"/>
                    <a:pt x="1822" y="2147"/>
                    <a:pt x="1757" y="2049"/>
                  </a:cubicBezTo>
                  <a:lnTo>
                    <a:pt x="521"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3"/>
            <p:cNvSpPr/>
            <p:nvPr/>
          </p:nvSpPr>
          <p:spPr>
            <a:xfrm>
              <a:off x="3992555" y="5156068"/>
              <a:ext cx="510346" cy="506882"/>
            </a:xfrm>
            <a:custGeom>
              <a:rect b="b" l="l" r="r" t="t"/>
              <a:pathLst>
                <a:path extrusionOk="0" h="14342" w="14440">
                  <a:moveTo>
                    <a:pt x="7220" y="1"/>
                  </a:moveTo>
                  <a:cubicBezTo>
                    <a:pt x="3253" y="1"/>
                    <a:pt x="1" y="3220"/>
                    <a:pt x="1" y="7155"/>
                  </a:cubicBezTo>
                  <a:cubicBezTo>
                    <a:pt x="1" y="11123"/>
                    <a:pt x="3253" y="14342"/>
                    <a:pt x="7220" y="14342"/>
                  </a:cubicBezTo>
                  <a:cubicBezTo>
                    <a:pt x="11220" y="14342"/>
                    <a:pt x="14439" y="11123"/>
                    <a:pt x="14439" y="7155"/>
                  </a:cubicBezTo>
                  <a:cubicBezTo>
                    <a:pt x="14439" y="4326"/>
                    <a:pt x="12748" y="1757"/>
                    <a:pt x="10179" y="619"/>
                  </a:cubicBezTo>
                  <a:cubicBezTo>
                    <a:pt x="10137" y="602"/>
                    <a:pt x="10095" y="594"/>
                    <a:pt x="10054" y="594"/>
                  </a:cubicBezTo>
                  <a:cubicBezTo>
                    <a:pt x="9937" y="594"/>
                    <a:pt x="9829" y="661"/>
                    <a:pt x="9757" y="781"/>
                  </a:cubicBezTo>
                  <a:cubicBezTo>
                    <a:pt x="9691" y="911"/>
                    <a:pt x="9757" y="1107"/>
                    <a:pt x="9919" y="1172"/>
                  </a:cubicBezTo>
                  <a:cubicBezTo>
                    <a:pt x="12293" y="2212"/>
                    <a:pt x="13821" y="4586"/>
                    <a:pt x="13821" y="7155"/>
                  </a:cubicBezTo>
                  <a:cubicBezTo>
                    <a:pt x="13821" y="10765"/>
                    <a:pt x="10862" y="13724"/>
                    <a:pt x="7220" y="13724"/>
                  </a:cubicBezTo>
                  <a:cubicBezTo>
                    <a:pt x="3578" y="13724"/>
                    <a:pt x="618" y="10765"/>
                    <a:pt x="618" y="7155"/>
                  </a:cubicBezTo>
                  <a:cubicBezTo>
                    <a:pt x="618" y="3545"/>
                    <a:pt x="3578" y="586"/>
                    <a:pt x="7220" y="586"/>
                  </a:cubicBezTo>
                  <a:cubicBezTo>
                    <a:pt x="7708" y="586"/>
                    <a:pt x="8196" y="651"/>
                    <a:pt x="8683" y="749"/>
                  </a:cubicBezTo>
                  <a:cubicBezTo>
                    <a:pt x="8704" y="753"/>
                    <a:pt x="8725" y="755"/>
                    <a:pt x="8746" y="755"/>
                  </a:cubicBezTo>
                  <a:cubicBezTo>
                    <a:pt x="8886" y="755"/>
                    <a:pt x="9013" y="663"/>
                    <a:pt x="9041" y="521"/>
                  </a:cubicBezTo>
                  <a:cubicBezTo>
                    <a:pt x="9074" y="359"/>
                    <a:pt x="8976" y="196"/>
                    <a:pt x="8813" y="163"/>
                  </a:cubicBezTo>
                  <a:cubicBezTo>
                    <a:pt x="8293" y="66"/>
                    <a:pt x="7773" y="1"/>
                    <a:pt x="72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3"/>
            <p:cNvSpPr/>
            <p:nvPr/>
          </p:nvSpPr>
          <p:spPr>
            <a:xfrm>
              <a:off x="4036239" y="5214525"/>
              <a:ext cx="414921" cy="396720"/>
            </a:xfrm>
            <a:custGeom>
              <a:rect b="b" l="l" r="r" t="t"/>
              <a:pathLst>
                <a:path extrusionOk="0" h="11225" w="11740">
                  <a:moveTo>
                    <a:pt x="5632" y="1"/>
                  </a:moveTo>
                  <a:cubicBezTo>
                    <a:pt x="5587" y="1"/>
                    <a:pt x="5542" y="2"/>
                    <a:pt x="5496" y="5"/>
                  </a:cubicBezTo>
                  <a:cubicBezTo>
                    <a:pt x="4260" y="70"/>
                    <a:pt x="3285" y="656"/>
                    <a:pt x="2830" y="1599"/>
                  </a:cubicBezTo>
                  <a:cubicBezTo>
                    <a:pt x="2634" y="1989"/>
                    <a:pt x="2309" y="2314"/>
                    <a:pt x="1919" y="2542"/>
                  </a:cubicBezTo>
                  <a:cubicBezTo>
                    <a:pt x="1171" y="2932"/>
                    <a:pt x="651" y="3583"/>
                    <a:pt x="391" y="4395"/>
                  </a:cubicBezTo>
                  <a:cubicBezTo>
                    <a:pt x="293" y="4851"/>
                    <a:pt x="0" y="6379"/>
                    <a:pt x="911" y="7485"/>
                  </a:cubicBezTo>
                  <a:cubicBezTo>
                    <a:pt x="1236" y="7875"/>
                    <a:pt x="1691" y="8168"/>
                    <a:pt x="2212" y="8330"/>
                  </a:cubicBezTo>
                  <a:cubicBezTo>
                    <a:pt x="2407" y="8428"/>
                    <a:pt x="2569" y="8591"/>
                    <a:pt x="2634" y="8818"/>
                  </a:cubicBezTo>
                  <a:cubicBezTo>
                    <a:pt x="2699" y="9143"/>
                    <a:pt x="2797" y="9436"/>
                    <a:pt x="2960" y="9696"/>
                  </a:cubicBezTo>
                  <a:cubicBezTo>
                    <a:pt x="3512" y="10639"/>
                    <a:pt x="4521" y="11225"/>
                    <a:pt x="5138" y="11225"/>
                  </a:cubicBezTo>
                  <a:lnTo>
                    <a:pt x="5236" y="11225"/>
                  </a:lnTo>
                  <a:cubicBezTo>
                    <a:pt x="5301" y="11225"/>
                    <a:pt x="5691" y="11192"/>
                    <a:pt x="5724" y="11192"/>
                  </a:cubicBezTo>
                  <a:lnTo>
                    <a:pt x="5756" y="11192"/>
                  </a:lnTo>
                  <a:cubicBezTo>
                    <a:pt x="6114" y="11095"/>
                    <a:pt x="6407" y="10997"/>
                    <a:pt x="6699" y="10802"/>
                  </a:cubicBezTo>
                  <a:cubicBezTo>
                    <a:pt x="7025" y="10607"/>
                    <a:pt x="7382" y="10509"/>
                    <a:pt x="7740" y="10509"/>
                  </a:cubicBezTo>
                  <a:lnTo>
                    <a:pt x="7773" y="10509"/>
                  </a:lnTo>
                  <a:cubicBezTo>
                    <a:pt x="7870" y="10509"/>
                    <a:pt x="7968" y="10477"/>
                    <a:pt x="8098" y="10444"/>
                  </a:cubicBezTo>
                  <a:cubicBezTo>
                    <a:pt x="8260" y="10412"/>
                    <a:pt x="8358" y="10249"/>
                    <a:pt x="8325" y="10086"/>
                  </a:cubicBezTo>
                  <a:cubicBezTo>
                    <a:pt x="8269" y="9945"/>
                    <a:pt x="8138" y="9853"/>
                    <a:pt x="7998" y="9853"/>
                  </a:cubicBezTo>
                  <a:cubicBezTo>
                    <a:pt x="7977" y="9853"/>
                    <a:pt x="7956" y="9855"/>
                    <a:pt x="7935" y="9859"/>
                  </a:cubicBezTo>
                  <a:cubicBezTo>
                    <a:pt x="7870" y="9891"/>
                    <a:pt x="7805" y="9891"/>
                    <a:pt x="7773" y="9891"/>
                  </a:cubicBezTo>
                  <a:lnTo>
                    <a:pt x="7740" y="9891"/>
                  </a:lnTo>
                  <a:cubicBezTo>
                    <a:pt x="7285" y="9891"/>
                    <a:pt x="6797" y="10021"/>
                    <a:pt x="6374" y="10282"/>
                  </a:cubicBezTo>
                  <a:cubicBezTo>
                    <a:pt x="6147" y="10444"/>
                    <a:pt x="5919" y="10542"/>
                    <a:pt x="5659" y="10574"/>
                  </a:cubicBezTo>
                  <a:cubicBezTo>
                    <a:pt x="5496" y="10607"/>
                    <a:pt x="5203" y="10639"/>
                    <a:pt x="5171" y="10639"/>
                  </a:cubicBezTo>
                  <a:cubicBezTo>
                    <a:pt x="5161" y="10640"/>
                    <a:pt x="5149" y="10641"/>
                    <a:pt x="5137" y="10641"/>
                  </a:cubicBezTo>
                  <a:cubicBezTo>
                    <a:pt x="4816" y="10641"/>
                    <a:pt x="3982" y="10219"/>
                    <a:pt x="3480" y="9404"/>
                  </a:cubicBezTo>
                  <a:cubicBezTo>
                    <a:pt x="3382" y="9176"/>
                    <a:pt x="3285" y="8948"/>
                    <a:pt x="3220" y="8688"/>
                  </a:cubicBezTo>
                  <a:cubicBezTo>
                    <a:pt x="3122" y="8265"/>
                    <a:pt x="2797" y="7940"/>
                    <a:pt x="2407" y="7778"/>
                  </a:cubicBezTo>
                  <a:cubicBezTo>
                    <a:pt x="1984" y="7647"/>
                    <a:pt x="1626" y="7420"/>
                    <a:pt x="1399" y="7095"/>
                  </a:cubicBezTo>
                  <a:cubicBezTo>
                    <a:pt x="651" y="6217"/>
                    <a:pt x="878" y="4948"/>
                    <a:pt x="976" y="4558"/>
                  </a:cubicBezTo>
                  <a:cubicBezTo>
                    <a:pt x="1171" y="3940"/>
                    <a:pt x="1594" y="3387"/>
                    <a:pt x="2179" y="3062"/>
                  </a:cubicBezTo>
                  <a:cubicBezTo>
                    <a:pt x="2699" y="2802"/>
                    <a:pt x="3122" y="2379"/>
                    <a:pt x="3350" y="1859"/>
                  </a:cubicBezTo>
                  <a:cubicBezTo>
                    <a:pt x="3903" y="786"/>
                    <a:pt x="5138" y="623"/>
                    <a:pt x="5496" y="623"/>
                  </a:cubicBezTo>
                  <a:cubicBezTo>
                    <a:pt x="5541" y="619"/>
                    <a:pt x="5585" y="618"/>
                    <a:pt x="5630" y="618"/>
                  </a:cubicBezTo>
                  <a:cubicBezTo>
                    <a:pt x="6354" y="618"/>
                    <a:pt x="6984" y="1105"/>
                    <a:pt x="7382" y="1534"/>
                  </a:cubicBezTo>
                  <a:cubicBezTo>
                    <a:pt x="7740" y="1924"/>
                    <a:pt x="8228" y="2152"/>
                    <a:pt x="8748" y="2184"/>
                  </a:cubicBezTo>
                  <a:cubicBezTo>
                    <a:pt x="8976" y="2184"/>
                    <a:pt x="9171" y="2249"/>
                    <a:pt x="9366" y="2314"/>
                  </a:cubicBezTo>
                  <a:cubicBezTo>
                    <a:pt x="9886" y="2509"/>
                    <a:pt x="10374" y="2900"/>
                    <a:pt x="10699" y="3452"/>
                  </a:cubicBezTo>
                  <a:cubicBezTo>
                    <a:pt x="10992" y="3940"/>
                    <a:pt x="11090" y="4428"/>
                    <a:pt x="10959" y="4786"/>
                  </a:cubicBezTo>
                  <a:cubicBezTo>
                    <a:pt x="10894" y="4981"/>
                    <a:pt x="10797" y="5111"/>
                    <a:pt x="10667" y="5241"/>
                  </a:cubicBezTo>
                  <a:cubicBezTo>
                    <a:pt x="10472" y="5469"/>
                    <a:pt x="10244" y="5729"/>
                    <a:pt x="10179" y="6217"/>
                  </a:cubicBezTo>
                  <a:cubicBezTo>
                    <a:pt x="10114" y="6704"/>
                    <a:pt x="10277" y="6834"/>
                    <a:pt x="10342" y="7225"/>
                  </a:cubicBezTo>
                  <a:cubicBezTo>
                    <a:pt x="10374" y="7875"/>
                    <a:pt x="9919" y="8656"/>
                    <a:pt x="9073" y="9273"/>
                  </a:cubicBezTo>
                  <a:cubicBezTo>
                    <a:pt x="8943" y="9371"/>
                    <a:pt x="8911" y="9566"/>
                    <a:pt x="9008" y="9696"/>
                  </a:cubicBezTo>
                  <a:cubicBezTo>
                    <a:pt x="9087" y="9775"/>
                    <a:pt x="9178" y="9818"/>
                    <a:pt x="9266" y="9818"/>
                  </a:cubicBezTo>
                  <a:cubicBezTo>
                    <a:pt x="9323" y="9818"/>
                    <a:pt x="9380" y="9800"/>
                    <a:pt x="9431" y="9761"/>
                  </a:cubicBezTo>
                  <a:cubicBezTo>
                    <a:pt x="9919" y="9404"/>
                    <a:pt x="11025" y="8428"/>
                    <a:pt x="10927" y="7192"/>
                  </a:cubicBezTo>
                  <a:cubicBezTo>
                    <a:pt x="10927" y="6802"/>
                    <a:pt x="10732" y="6672"/>
                    <a:pt x="10764" y="6282"/>
                  </a:cubicBezTo>
                  <a:cubicBezTo>
                    <a:pt x="10829" y="5989"/>
                    <a:pt x="10959" y="5826"/>
                    <a:pt x="11122" y="5631"/>
                  </a:cubicBezTo>
                  <a:cubicBezTo>
                    <a:pt x="11285" y="5469"/>
                    <a:pt x="11447" y="5274"/>
                    <a:pt x="11545" y="4981"/>
                  </a:cubicBezTo>
                  <a:cubicBezTo>
                    <a:pt x="11740" y="4461"/>
                    <a:pt x="11610" y="3778"/>
                    <a:pt x="11220" y="3127"/>
                  </a:cubicBezTo>
                  <a:cubicBezTo>
                    <a:pt x="10829" y="2477"/>
                    <a:pt x="10244" y="1957"/>
                    <a:pt x="9594" y="1729"/>
                  </a:cubicBezTo>
                  <a:cubicBezTo>
                    <a:pt x="9333" y="1631"/>
                    <a:pt x="9073" y="1566"/>
                    <a:pt x="8781" y="1566"/>
                  </a:cubicBezTo>
                  <a:cubicBezTo>
                    <a:pt x="8423" y="1534"/>
                    <a:pt x="8065" y="1371"/>
                    <a:pt x="7805" y="1111"/>
                  </a:cubicBezTo>
                  <a:cubicBezTo>
                    <a:pt x="7340" y="615"/>
                    <a:pt x="6550" y="1"/>
                    <a:pt x="56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3"/>
            <p:cNvSpPr/>
            <p:nvPr/>
          </p:nvSpPr>
          <p:spPr>
            <a:xfrm>
              <a:off x="4261514" y="5312389"/>
              <a:ext cx="95425" cy="95425"/>
            </a:xfrm>
            <a:custGeom>
              <a:rect b="b" l="l" r="r" t="t"/>
              <a:pathLst>
                <a:path extrusionOk="0" h="2700" w="2700">
                  <a:moveTo>
                    <a:pt x="1366" y="586"/>
                  </a:moveTo>
                  <a:cubicBezTo>
                    <a:pt x="1756" y="586"/>
                    <a:pt x="2114" y="911"/>
                    <a:pt x="2114" y="1334"/>
                  </a:cubicBezTo>
                  <a:cubicBezTo>
                    <a:pt x="2114" y="1757"/>
                    <a:pt x="1756" y="2082"/>
                    <a:pt x="1366" y="2082"/>
                  </a:cubicBezTo>
                  <a:cubicBezTo>
                    <a:pt x="943" y="2082"/>
                    <a:pt x="618" y="1757"/>
                    <a:pt x="618" y="1334"/>
                  </a:cubicBezTo>
                  <a:cubicBezTo>
                    <a:pt x="618" y="911"/>
                    <a:pt x="943" y="586"/>
                    <a:pt x="1366" y="586"/>
                  </a:cubicBezTo>
                  <a:close/>
                  <a:moveTo>
                    <a:pt x="1366" y="1"/>
                  </a:moveTo>
                  <a:cubicBezTo>
                    <a:pt x="618" y="1"/>
                    <a:pt x="0" y="586"/>
                    <a:pt x="0" y="1334"/>
                  </a:cubicBezTo>
                  <a:cubicBezTo>
                    <a:pt x="0" y="2082"/>
                    <a:pt x="618" y="2700"/>
                    <a:pt x="1366" y="2700"/>
                  </a:cubicBezTo>
                  <a:cubicBezTo>
                    <a:pt x="2114" y="2700"/>
                    <a:pt x="2699" y="2082"/>
                    <a:pt x="2699" y="1334"/>
                  </a:cubicBezTo>
                  <a:cubicBezTo>
                    <a:pt x="2699" y="586"/>
                    <a:pt x="2114" y="1"/>
                    <a:pt x="13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3"/>
            <p:cNvSpPr/>
            <p:nvPr/>
          </p:nvSpPr>
          <p:spPr>
            <a:xfrm>
              <a:off x="4110954" y="5342855"/>
              <a:ext cx="103447" cy="99454"/>
            </a:xfrm>
            <a:custGeom>
              <a:rect b="b" l="l" r="r" t="t"/>
              <a:pathLst>
                <a:path extrusionOk="0" h="2814" w="2927">
                  <a:moveTo>
                    <a:pt x="1386" y="1"/>
                  </a:moveTo>
                  <a:cubicBezTo>
                    <a:pt x="629" y="1"/>
                    <a:pt x="0" y="639"/>
                    <a:pt x="0" y="1415"/>
                  </a:cubicBezTo>
                  <a:cubicBezTo>
                    <a:pt x="0" y="2195"/>
                    <a:pt x="651" y="2813"/>
                    <a:pt x="1431" y="2813"/>
                  </a:cubicBezTo>
                  <a:cubicBezTo>
                    <a:pt x="2277" y="2813"/>
                    <a:pt x="2927" y="2065"/>
                    <a:pt x="2829" y="1220"/>
                  </a:cubicBezTo>
                  <a:cubicBezTo>
                    <a:pt x="2800" y="1074"/>
                    <a:pt x="2667" y="955"/>
                    <a:pt x="2522" y="955"/>
                  </a:cubicBezTo>
                  <a:cubicBezTo>
                    <a:pt x="2506" y="955"/>
                    <a:pt x="2489" y="956"/>
                    <a:pt x="2472" y="960"/>
                  </a:cubicBezTo>
                  <a:cubicBezTo>
                    <a:pt x="2309" y="992"/>
                    <a:pt x="2211" y="1122"/>
                    <a:pt x="2211" y="1285"/>
                  </a:cubicBezTo>
                  <a:cubicBezTo>
                    <a:pt x="2277" y="1773"/>
                    <a:pt x="1919" y="2228"/>
                    <a:pt x="1431" y="2228"/>
                  </a:cubicBezTo>
                  <a:cubicBezTo>
                    <a:pt x="976" y="2228"/>
                    <a:pt x="618" y="1838"/>
                    <a:pt x="618" y="1415"/>
                  </a:cubicBezTo>
                  <a:cubicBezTo>
                    <a:pt x="618" y="960"/>
                    <a:pt x="976" y="602"/>
                    <a:pt x="1398" y="602"/>
                  </a:cubicBezTo>
                  <a:lnTo>
                    <a:pt x="1529" y="602"/>
                  </a:lnTo>
                  <a:cubicBezTo>
                    <a:pt x="1546" y="605"/>
                    <a:pt x="1562" y="607"/>
                    <a:pt x="1578" y="607"/>
                  </a:cubicBezTo>
                  <a:cubicBezTo>
                    <a:pt x="1717" y="607"/>
                    <a:pt x="1825" y="487"/>
                    <a:pt x="1854" y="342"/>
                  </a:cubicBezTo>
                  <a:cubicBezTo>
                    <a:pt x="1886" y="179"/>
                    <a:pt x="1756" y="17"/>
                    <a:pt x="1594" y="17"/>
                  </a:cubicBezTo>
                  <a:cubicBezTo>
                    <a:pt x="1524" y="6"/>
                    <a:pt x="1454" y="1"/>
                    <a:pt x="1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3"/>
            <p:cNvSpPr/>
            <p:nvPr/>
          </p:nvSpPr>
          <p:spPr>
            <a:xfrm>
              <a:off x="4210939" y="5436513"/>
              <a:ext cx="97722" cy="97722"/>
            </a:xfrm>
            <a:custGeom>
              <a:rect b="b" l="l" r="r" t="t"/>
              <a:pathLst>
                <a:path extrusionOk="0" h="2765" w="2765">
                  <a:moveTo>
                    <a:pt x="1399" y="618"/>
                  </a:moveTo>
                  <a:cubicBezTo>
                    <a:pt x="1821" y="618"/>
                    <a:pt x="2179" y="944"/>
                    <a:pt x="2179" y="1399"/>
                  </a:cubicBezTo>
                  <a:cubicBezTo>
                    <a:pt x="2179" y="1822"/>
                    <a:pt x="1821" y="2147"/>
                    <a:pt x="1399" y="2147"/>
                  </a:cubicBezTo>
                  <a:cubicBezTo>
                    <a:pt x="976" y="2147"/>
                    <a:pt x="618" y="1822"/>
                    <a:pt x="618" y="1399"/>
                  </a:cubicBezTo>
                  <a:cubicBezTo>
                    <a:pt x="618" y="944"/>
                    <a:pt x="976" y="618"/>
                    <a:pt x="1399" y="618"/>
                  </a:cubicBezTo>
                  <a:close/>
                  <a:moveTo>
                    <a:pt x="1399" y="1"/>
                  </a:moveTo>
                  <a:cubicBezTo>
                    <a:pt x="618" y="1"/>
                    <a:pt x="0" y="618"/>
                    <a:pt x="0" y="1399"/>
                  </a:cubicBezTo>
                  <a:cubicBezTo>
                    <a:pt x="0" y="2147"/>
                    <a:pt x="618" y="2765"/>
                    <a:pt x="1399" y="2765"/>
                  </a:cubicBezTo>
                  <a:cubicBezTo>
                    <a:pt x="2147" y="2765"/>
                    <a:pt x="2765" y="2147"/>
                    <a:pt x="2765" y="1399"/>
                  </a:cubicBezTo>
                  <a:cubicBezTo>
                    <a:pt x="2765" y="618"/>
                    <a:pt x="2147" y="1"/>
                    <a:pt x="1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3"/>
            <p:cNvSpPr/>
            <p:nvPr/>
          </p:nvSpPr>
          <p:spPr>
            <a:xfrm>
              <a:off x="3948871" y="5110122"/>
              <a:ext cx="733322" cy="726960"/>
            </a:xfrm>
            <a:custGeom>
              <a:rect b="b" l="l" r="r" t="t"/>
              <a:pathLst>
                <a:path extrusionOk="0" h="20569" w="20749">
                  <a:moveTo>
                    <a:pt x="14732" y="14114"/>
                  </a:moveTo>
                  <a:lnTo>
                    <a:pt x="15513" y="14894"/>
                  </a:lnTo>
                  <a:lnTo>
                    <a:pt x="14895" y="15512"/>
                  </a:lnTo>
                  <a:lnTo>
                    <a:pt x="14147" y="14731"/>
                  </a:lnTo>
                  <a:cubicBezTo>
                    <a:pt x="14342" y="14536"/>
                    <a:pt x="14537" y="14341"/>
                    <a:pt x="14732" y="14114"/>
                  </a:cubicBezTo>
                  <a:close/>
                  <a:moveTo>
                    <a:pt x="8456" y="585"/>
                  </a:moveTo>
                  <a:cubicBezTo>
                    <a:pt x="12781" y="585"/>
                    <a:pt x="16326" y="4130"/>
                    <a:pt x="16326" y="8455"/>
                  </a:cubicBezTo>
                  <a:cubicBezTo>
                    <a:pt x="16326" y="12780"/>
                    <a:pt x="12781" y="16325"/>
                    <a:pt x="8456" y="16325"/>
                  </a:cubicBezTo>
                  <a:cubicBezTo>
                    <a:pt x="4131" y="16325"/>
                    <a:pt x="586" y="12780"/>
                    <a:pt x="586" y="8455"/>
                  </a:cubicBezTo>
                  <a:cubicBezTo>
                    <a:pt x="586" y="4130"/>
                    <a:pt x="4131" y="585"/>
                    <a:pt x="8456" y="585"/>
                  </a:cubicBezTo>
                  <a:close/>
                  <a:moveTo>
                    <a:pt x="8456" y="0"/>
                  </a:moveTo>
                  <a:cubicBezTo>
                    <a:pt x="3806" y="0"/>
                    <a:pt x="1" y="3772"/>
                    <a:pt x="1" y="8455"/>
                  </a:cubicBezTo>
                  <a:cubicBezTo>
                    <a:pt x="1" y="13105"/>
                    <a:pt x="3806" y="16910"/>
                    <a:pt x="8456" y="16910"/>
                  </a:cubicBezTo>
                  <a:cubicBezTo>
                    <a:pt x="10440" y="16910"/>
                    <a:pt x="12228" y="16227"/>
                    <a:pt x="13659" y="15122"/>
                  </a:cubicBezTo>
                  <a:lnTo>
                    <a:pt x="14667" y="16097"/>
                  </a:lnTo>
                  <a:lnTo>
                    <a:pt x="15870" y="18113"/>
                  </a:lnTo>
                  <a:cubicBezTo>
                    <a:pt x="15935" y="18244"/>
                    <a:pt x="16033" y="18341"/>
                    <a:pt x="16098" y="18439"/>
                  </a:cubicBezTo>
                  <a:lnTo>
                    <a:pt x="17757" y="20097"/>
                  </a:lnTo>
                  <a:cubicBezTo>
                    <a:pt x="18066" y="20406"/>
                    <a:pt x="18505" y="20569"/>
                    <a:pt x="18944" y="20569"/>
                  </a:cubicBezTo>
                  <a:cubicBezTo>
                    <a:pt x="19383" y="20569"/>
                    <a:pt x="19822" y="20406"/>
                    <a:pt x="20131" y="20065"/>
                  </a:cubicBezTo>
                  <a:cubicBezTo>
                    <a:pt x="20748" y="19447"/>
                    <a:pt x="20716" y="18406"/>
                    <a:pt x="20098" y="17788"/>
                  </a:cubicBezTo>
                  <a:lnTo>
                    <a:pt x="19578" y="17268"/>
                  </a:lnTo>
                  <a:cubicBezTo>
                    <a:pt x="19529" y="17219"/>
                    <a:pt x="19456" y="17195"/>
                    <a:pt x="19379" y="17195"/>
                  </a:cubicBezTo>
                  <a:cubicBezTo>
                    <a:pt x="19301" y="17195"/>
                    <a:pt x="19220" y="17219"/>
                    <a:pt x="19155" y="17268"/>
                  </a:cubicBezTo>
                  <a:cubicBezTo>
                    <a:pt x="19057" y="17398"/>
                    <a:pt x="19057" y="17593"/>
                    <a:pt x="19155" y="17691"/>
                  </a:cubicBezTo>
                  <a:lnTo>
                    <a:pt x="19675" y="18211"/>
                  </a:lnTo>
                  <a:cubicBezTo>
                    <a:pt x="20065" y="18601"/>
                    <a:pt x="20065" y="19252"/>
                    <a:pt x="19675" y="19674"/>
                  </a:cubicBezTo>
                  <a:cubicBezTo>
                    <a:pt x="19484" y="19882"/>
                    <a:pt x="19215" y="19979"/>
                    <a:pt x="18944" y="19979"/>
                  </a:cubicBezTo>
                  <a:cubicBezTo>
                    <a:pt x="18662" y="19979"/>
                    <a:pt x="18378" y="19873"/>
                    <a:pt x="18179" y="19674"/>
                  </a:cubicBezTo>
                  <a:lnTo>
                    <a:pt x="16553" y="18016"/>
                  </a:lnTo>
                  <a:cubicBezTo>
                    <a:pt x="16488" y="17951"/>
                    <a:pt x="16423" y="17886"/>
                    <a:pt x="16391" y="17821"/>
                  </a:cubicBezTo>
                  <a:lnTo>
                    <a:pt x="15285" y="15967"/>
                  </a:lnTo>
                  <a:lnTo>
                    <a:pt x="16001" y="15284"/>
                  </a:lnTo>
                  <a:lnTo>
                    <a:pt x="17789" y="16357"/>
                  </a:lnTo>
                  <a:cubicBezTo>
                    <a:pt x="17919" y="16455"/>
                    <a:pt x="18114" y="16650"/>
                    <a:pt x="18212" y="16748"/>
                  </a:cubicBezTo>
                  <a:cubicBezTo>
                    <a:pt x="18277" y="16813"/>
                    <a:pt x="18358" y="16845"/>
                    <a:pt x="18435" y="16845"/>
                  </a:cubicBezTo>
                  <a:cubicBezTo>
                    <a:pt x="18513" y="16845"/>
                    <a:pt x="18586" y="16813"/>
                    <a:pt x="18635" y="16748"/>
                  </a:cubicBezTo>
                  <a:cubicBezTo>
                    <a:pt x="18765" y="16650"/>
                    <a:pt x="18765" y="16455"/>
                    <a:pt x="18635" y="16325"/>
                  </a:cubicBezTo>
                  <a:cubicBezTo>
                    <a:pt x="18505" y="16162"/>
                    <a:pt x="18309" y="15967"/>
                    <a:pt x="18114" y="15870"/>
                  </a:cubicBezTo>
                  <a:lnTo>
                    <a:pt x="16131" y="14666"/>
                  </a:lnTo>
                  <a:lnTo>
                    <a:pt x="15122" y="13658"/>
                  </a:lnTo>
                  <a:cubicBezTo>
                    <a:pt x="16261" y="12227"/>
                    <a:pt x="16911" y="10406"/>
                    <a:pt x="16911" y="8455"/>
                  </a:cubicBezTo>
                  <a:cubicBezTo>
                    <a:pt x="16911" y="3772"/>
                    <a:pt x="13139" y="0"/>
                    <a:pt x="84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1" name="Google Shape;1361;p33"/>
          <p:cNvGrpSpPr/>
          <p:nvPr/>
        </p:nvGrpSpPr>
        <p:grpSpPr>
          <a:xfrm>
            <a:off x="4411947" y="3344151"/>
            <a:ext cx="320059" cy="245349"/>
            <a:chOff x="-2618275" y="4085875"/>
            <a:chExt cx="400825" cy="308150"/>
          </a:xfrm>
        </p:grpSpPr>
        <p:sp>
          <p:nvSpPr>
            <p:cNvPr id="1362" name="Google Shape;1362;p33"/>
            <p:cNvSpPr/>
            <p:nvPr/>
          </p:nvSpPr>
          <p:spPr>
            <a:xfrm>
              <a:off x="-2557325" y="4239525"/>
              <a:ext cx="148000" cy="148000"/>
            </a:xfrm>
            <a:custGeom>
              <a:rect b="b" l="l" r="r" t="t"/>
              <a:pathLst>
                <a:path extrusionOk="0" h="5920" w="5920">
                  <a:moveTo>
                    <a:pt x="781" y="1"/>
                  </a:moveTo>
                  <a:cubicBezTo>
                    <a:pt x="359" y="1"/>
                    <a:pt x="1" y="358"/>
                    <a:pt x="1" y="814"/>
                  </a:cubicBezTo>
                  <a:lnTo>
                    <a:pt x="1" y="5139"/>
                  </a:lnTo>
                  <a:cubicBezTo>
                    <a:pt x="1" y="5562"/>
                    <a:pt x="359" y="5919"/>
                    <a:pt x="781" y="5919"/>
                  </a:cubicBezTo>
                  <a:lnTo>
                    <a:pt x="5107" y="5919"/>
                  </a:lnTo>
                  <a:cubicBezTo>
                    <a:pt x="5562" y="5919"/>
                    <a:pt x="5920" y="5562"/>
                    <a:pt x="5920" y="5139"/>
                  </a:cubicBezTo>
                  <a:lnTo>
                    <a:pt x="5920" y="814"/>
                  </a:lnTo>
                  <a:cubicBezTo>
                    <a:pt x="5920" y="358"/>
                    <a:pt x="5562" y="1"/>
                    <a:pt x="51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3"/>
            <p:cNvSpPr/>
            <p:nvPr/>
          </p:nvSpPr>
          <p:spPr>
            <a:xfrm>
              <a:off x="-2483325" y="4091575"/>
              <a:ext cx="147975" cy="204900"/>
            </a:xfrm>
            <a:custGeom>
              <a:rect b="b" l="l" r="r" t="t"/>
              <a:pathLst>
                <a:path extrusionOk="0" h="8196" w="5919">
                  <a:moveTo>
                    <a:pt x="716" y="0"/>
                  </a:moveTo>
                  <a:cubicBezTo>
                    <a:pt x="325" y="0"/>
                    <a:pt x="0" y="325"/>
                    <a:pt x="0" y="716"/>
                  </a:cubicBezTo>
                  <a:lnTo>
                    <a:pt x="0" y="5203"/>
                  </a:lnTo>
                  <a:cubicBezTo>
                    <a:pt x="0" y="5594"/>
                    <a:pt x="325" y="5919"/>
                    <a:pt x="716" y="5919"/>
                  </a:cubicBezTo>
                  <a:lnTo>
                    <a:pt x="846" y="5919"/>
                  </a:lnTo>
                  <a:lnTo>
                    <a:pt x="846" y="6732"/>
                  </a:lnTo>
                  <a:cubicBezTo>
                    <a:pt x="846" y="6992"/>
                    <a:pt x="1041" y="7187"/>
                    <a:pt x="1301" y="7187"/>
                  </a:cubicBezTo>
                  <a:cubicBezTo>
                    <a:pt x="1561" y="7187"/>
                    <a:pt x="1756" y="6992"/>
                    <a:pt x="1756" y="6732"/>
                  </a:cubicBezTo>
                  <a:lnTo>
                    <a:pt x="1756" y="5919"/>
                  </a:lnTo>
                  <a:lnTo>
                    <a:pt x="2472" y="5919"/>
                  </a:lnTo>
                  <a:lnTo>
                    <a:pt x="2472" y="7740"/>
                  </a:lnTo>
                  <a:cubicBezTo>
                    <a:pt x="2472" y="8000"/>
                    <a:pt x="2667" y="8195"/>
                    <a:pt x="2927" y="8195"/>
                  </a:cubicBezTo>
                  <a:cubicBezTo>
                    <a:pt x="3187" y="8195"/>
                    <a:pt x="3382" y="8000"/>
                    <a:pt x="3382" y="7740"/>
                  </a:cubicBezTo>
                  <a:lnTo>
                    <a:pt x="3382" y="5919"/>
                  </a:lnTo>
                  <a:lnTo>
                    <a:pt x="5171" y="5919"/>
                  </a:lnTo>
                  <a:cubicBezTo>
                    <a:pt x="5594" y="5919"/>
                    <a:pt x="5919" y="5594"/>
                    <a:pt x="5919" y="5203"/>
                  </a:cubicBezTo>
                  <a:lnTo>
                    <a:pt x="5919" y="716"/>
                  </a:lnTo>
                  <a:cubicBezTo>
                    <a:pt x="5919" y="325"/>
                    <a:pt x="5594" y="0"/>
                    <a:pt x="52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3"/>
            <p:cNvSpPr/>
            <p:nvPr/>
          </p:nvSpPr>
          <p:spPr>
            <a:xfrm>
              <a:off x="-2409350" y="4239525"/>
              <a:ext cx="148800" cy="148000"/>
            </a:xfrm>
            <a:custGeom>
              <a:rect b="b" l="l" r="r" t="t"/>
              <a:pathLst>
                <a:path extrusionOk="0" h="5920" w="5952">
                  <a:moveTo>
                    <a:pt x="814" y="1"/>
                  </a:moveTo>
                  <a:cubicBezTo>
                    <a:pt x="358" y="1"/>
                    <a:pt x="1" y="358"/>
                    <a:pt x="1" y="781"/>
                  </a:cubicBezTo>
                  <a:lnTo>
                    <a:pt x="1" y="5139"/>
                  </a:lnTo>
                  <a:cubicBezTo>
                    <a:pt x="1" y="5562"/>
                    <a:pt x="358" y="5919"/>
                    <a:pt x="814" y="5919"/>
                  </a:cubicBezTo>
                  <a:lnTo>
                    <a:pt x="5139" y="5919"/>
                  </a:lnTo>
                  <a:cubicBezTo>
                    <a:pt x="5594" y="5919"/>
                    <a:pt x="5919" y="5562"/>
                    <a:pt x="5919" y="5139"/>
                  </a:cubicBezTo>
                  <a:lnTo>
                    <a:pt x="5919" y="781"/>
                  </a:lnTo>
                  <a:cubicBezTo>
                    <a:pt x="5952" y="358"/>
                    <a:pt x="5561" y="1"/>
                    <a:pt x="51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3"/>
            <p:cNvSpPr/>
            <p:nvPr/>
          </p:nvSpPr>
          <p:spPr>
            <a:xfrm>
              <a:off x="-2452425" y="4239525"/>
              <a:ext cx="43100" cy="148000"/>
            </a:xfrm>
            <a:custGeom>
              <a:rect b="b" l="l" r="r" t="t"/>
              <a:pathLst>
                <a:path extrusionOk="0" h="5920" w="1724">
                  <a:moveTo>
                    <a:pt x="0" y="1"/>
                  </a:moveTo>
                  <a:cubicBezTo>
                    <a:pt x="423" y="1"/>
                    <a:pt x="780" y="358"/>
                    <a:pt x="780" y="781"/>
                  </a:cubicBezTo>
                  <a:lnTo>
                    <a:pt x="780" y="5139"/>
                  </a:lnTo>
                  <a:cubicBezTo>
                    <a:pt x="780" y="5562"/>
                    <a:pt x="423" y="5919"/>
                    <a:pt x="0" y="5919"/>
                  </a:cubicBezTo>
                  <a:lnTo>
                    <a:pt x="911" y="5919"/>
                  </a:lnTo>
                  <a:cubicBezTo>
                    <a:pt x="1366" y="5919"/>
                    <a:pt x="1724" y="5562"/>
                    <a:pt x="1724" y="5139"/>
                  </a:cubicBezTo>
                  <a:lnTo>
                    <a:pt x="1724" y="781"/>
                  </a:lnTo>
                  <a:cubicBezTo>
                    <a:pt x="1724" y="358"/>
                    <a:pt x="1366" y="1"/>
                    <a:pt x="91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3"/>
            <p:cNvSpPr/>
            <p:nvPr/>
          </p:nvSpPr>
          <p:spPr>
            <a:xfrm>
              <a:off x="-2304475" y="4239525"/>
              <a:ext cx="43925" cy="148000"/>
            </a:xfrm>
            <a:custGeom>
              <a:rect b="b" l="l" r="r" t="t"/>
              <a:pathLst>
                <a:path extrusionOk="0" h="5920" w="1757">
                  <a:moveTo>
                    <a:pt x="1" y="1"/>
                  </a:moveTo>
                  <a:cubicBezTo>
                    <a:pt x="456" y="1"/>
                    <a:pt x="814" y="358"/>
                    <a:pt x="814" y="781"/>
                  </a:cubicBezTo>
                  <a:lnTo>
                    <a:pt x="814" y="5139"/>
                  </a:lnTo>
                  <a:cubicBezTo>
                    <a:pt x="814" y="5562"/>
                    <a:pt x="456" y="5919"/>
                    <a:pt x="1" y="5919"/>
                  </a:cubicBezTo>
                  <a:lnTo>
                    <a:pt x="944" y="5919"/>
                  </a:lnTo>
                  <a:cubicBezTo>
                    <a:pt x="1399" y="5919"/>
                    <a:pt x="1724" y="5562"/>
                    <a:pt x="1724" y="5139"/>
                  </a:cubicBezTo>
                  <a:lnTo>
                    <a:pt x="1724" y="781"/>
                  </a:lnTo>
                  <a:cubicBezTo>
                    <a:pt x="1757" y="358"/>
                    <a:pt x="1366" y="1"/>
                    <a:pt x="944"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3"/>
            <p:cNvSpPr/>
            <p:nvPr/>
          </p:nvSpPr>
          <p:spPr>
            <a:xfrm>
              <a:off x="-2376825" y="4091575"/>
              <a:ext cx="41475" cy="147975"/>
            </a:xfrm>
            <a:custGeom>
              <a:rect b="b" l="l" r="r" t="t"/>
              <a:pathLst>
                <a:path extrusionOk="0" h="5919" w="1659">
                  <a:moveTo>
                    <a:pt x="0" y="0"/>
                  </a:moveTo>
                  <a:cubicBezTo>
                    <a:pt x="391" y="0"/>
                    <a:pt x="716" y="325"/>
                    <a:pt x="716" y="716"/>
                  </a:cubicBezTo>
                  <a:lnTo>
                    <a:pt x="716" y="5203"/>
                  </a:lnTo>
                  <a:cubicBezTo>
                    <a:pt x="716" y="5594"/>
                    <a:pt x="391" y="5919"/>
                    <a:pt x="0" y="5919"/>
                  </a:cubicBezTo>
                  <a:lnTo>
                    <a:pt x="943" y="5919"/>
                  </a:lnTo>
                  <a:cubicBezTo>
                    <a:pt x="1334" y="5919"/>
                    <a:pt x="1659" y="5594"/>
                    <a:pt x="1659" y="5203"/>
                  </a:cubicBezTo>
                  <a:lnTo>
                    <a:pt x="1659" y="716"/>
                  </a:lnTo>
                  <a:cubicBezTo>
                    <a:pt x="1659" y="325"/>
                    <a:pt x="1334" y="0"/>
                    <a:pt x="943"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3"/>
            <p:cNvSpPr/>
            <p:nvPr/>
          </p:nvSpPr>
          <p:spPr>
            <a:xfrm>
              <a:off x="-2338625" y="4307000"/>
              <a:ext cx="56125" cy="61825"/>
            </a:xfrm>
            <a:custGeom>
              <a:rect b="b" l="l" r="r" t="t"/>
              <a:pathLst>
                <a:path extrusionOk="0" h="2473" w="2245">
                  <a:moveTo>
                    <a:pt x="2017" y="1"/>
                  </a:moveTo>
                  <a:cubicBezTo>
                    <a:pt x="1887" y="1"/>
                    <a:pt x="1757" y="98"/>
                    <a:pt x="1757" y="228"/>
                  </a:cubicBezTo>
                  <a:lnTo>
                    <a:pt x="1757" y="1757"/>
                  </a:lnTo>
                  <a:cubicBezTo>
                    <a:pt x="1757" y="1887"/>
                    <a:pt x="1659" y="1985"/>
                    <a:pt x="1529" y="1985"/>
                  </a:cubicBezTo>
                  <a:lnTo>
                    <a:pt x="228" y="1985"/>
                  </a:lnTo>
                  <a:cubicBezTo>
                    <a:pt x="98" y="1985"/>
                    <a:pt x="1" y="2082"/>
                    <a:pt x="1" y="2212"/>
                  </a:cubicBezTo>
                  <a:cubicBezTo>
                    <a:pt x="1" y="2342"/>
                    <a:pt x="98" y="2472"/>
                    <a:pt x="228" y="2472"/>
                  </a:cubicBezTo>
                  <a:lnTo>
                    <a:pt x="1529" y="2472"/>
                  </a:lnTo>
                  <a:cubicBezTo>
                    <a:pt x="1919" y="2472"/>
                    <a:pt x="2245" y="2147"/>
                    <a:pt x="2245" y="1757"/>
                  </a:cubicBezTo>
                  <a:lnTo>
                    <a:pt x="2245" y="228"/>
                  </a:lnTo>
                  <a:cubicBezTo>
                    <a:pt x="2245" y="98"/>
                    <a:pt x="2147" y="1"/>
                    <a:pt x="20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3"/>
            <p:cNvSpPr/>
            <p:nvPr/>
          </p:nvSpPr>
          <p:spPr>
            <a:xfrm>
              <a:off x="-2537000" y="4314325"/>
              <a:ext cx="61825" cy="56125"/>
            </a:xfrm>
            <a:custGeom>
              <a:rect b="b" l="l" r="r" t="t"/>
              <a:pathLst>
                <a:path extrusionOk="0" h="2245" w="2473">
                  <a:moveTo>
                    <a:pt x="229" y="1"/>
                  </a:moveTo>
                  <a:cubicBezTo>
                    <a:pt x="99" y="1"/>
                    <a:pt x="1" y="98"/>
                    <a:pt x="1" y="228"/>
                  </a:cubicBezTo>
                  <a:lnTo>
                    <a:pt x="1" y="1529"/>
                  </a:lnTo>
                  <a:cubicBezTo>
                    <a:pt x="1" y="1919"/>
                    <a:pt x="326" y="2244"/>
                    <a:pt x="716" y="2244"/>
                  </a:cubicBezTo>
                  <a:lnTo>
                    <a:pt x="2245" y="2244"/>
                  </a:lnTo>
                  <a:cubicBezTo>
                    <a:pt x="2375" y="2244"/>
                    <a:pt x="2472" y="2147"/>
                    <a:pt x="2472" y="2017"/>
                  </a:cubicBezTo>
                  <a:cubicBezTo>
                    <a:pt x="2472" y="1887"/>
                    <a:pt x="2375" y="1757"/>
                    <a:pt x="2245" y="1757"/>
                  </a:cubicBezTo>
                  <a:lnTo>
                    <a:pt x="716" y="1757"/>
                  </a:lnTo>
                  <a:cubicBezTo>
                    <a:pt x="586" y="1757"/>
                    <a:pt x="489" y="1659"/>
                    <a:pt x="489" y="1529"/>
                  </a:cubicBezTo>
                  <a:lnTo>
                    <a:pt x="489" y="228"/>
                  </a:lnTo>
                  <a:cubicBezTo>
                    <a:pt x="489" y="98"/>
                    <a:pt x="359"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3"/>
            <p:cNvSpPr/>
            <p:nvPr/>
          </p:nvSpPr>
          <p:spPr>
            <a:xfrm>
              <a:off x="-2461375" y="4115950"/>
              <a:ext cx="56925" cy="61825"/>
            </a:xfrm>
            <a:custGeom>
              <a:rect b="b" l="l" r="r" t="t"/>
              <a:pathLst>
                <a:path extrusionOk="0" h="2473" w="2277">
                  <a:moveTo>
                    <a:pt x="716" y="1"/>
                  </a:moveTo>
                  <a:cubicBezTo>
                    <a:pt x="326" y="1"/>
                    <a:pt x="0" y="293"/>
                    <a:pt x="0" y="684"/>
                  </a:cubicBezTo>
                  <a:lnTo>
                    <a:pt x="0" y="2245"/>
                  </a:lnTo>
                  <a:cubicBezTo>
                    <a:pt x="0" y="2375"/>
                    <a:pt x="130" y="2472"/>
                    <a:pt x="260" y="2472"/>
                  </a:cubicBezTo>
                  <a:cubicBezTo>
                    <a:pt x="391" y="2472"/>
                    <a:pt x="488" y="2375"/>
                    <a:pt x="488" y="2245"/>
                  </a:cubicBezTo>
                  <a:lnTo>
                    <a:pt x="488" y="684"/>
                  </a:lnTo>
                  <a:cubicBezTo>
                    <a:pt x="488" y="554"/>
                    <a:pt x="586" y="456"/>
                    <a:pt x="716" y="456"/>
                  </a:cubicBezTo>
                  <a:lnTo>
                    <a:pt x="2017" y="456"/>
                  </a:lnTo>
                  <a:cubicBezTo>
                    <a:pt x="2147" y="456"/>
                    <a:pt x="2277" y="358"/>
                    <a:pt x="2277" y="228"/>
                  </a:cubicBezTo>
                  <a:cubicBezTo>
                    <a:pt x="2277" y="98"/>
                    <a:pt x="2147" y="1"/>
                    <a:pt x="20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3"/>
            <p:cNvSpPr/>
            <p:nvPr/>
          </p:nvSpPr>
          <p:spPr>
            <a:xfrm>
              <a:off x="-2618275" y="4085875"/>
              <a:ext cx="400825" cy="308150"/>
            </a:xfrm>
            <a:custGeom>
              <a:rect b="b" l="l" r="r" t="t"/>
              <a:pathLst>
                <a:path extrusionOk="0" h="12326" w="16033">
                  <a:moveTo>
                    <a:pt x="13496" y="6374"/>
                  </a:moveTo>
                  <a:cubicBezTo>
                    <a:pt x="13821" y="6374"/>
                    <a:pt x="14048" y="6635"/>
                    <a:pt x="14048" y="6927"/>
                  </a:cubicBezTo>
                  <a:lnTo>
                    <a:pt x="14048" y="11285"/>
                  </a:lnTo>
                  <a:cubicBezTo>
                    <a:pt x="14048" y="11577"/>
                    <a:pt x="13821" y="11838"/>
                    <a:pt x="13496" y="11838"/>
                  </a:cubicBezTo>
                  <a:lnTo>
                    <a:pt x="9171" y="11838"/>
                  </a:lnTo>
                  <a:cubicBezTo>
                    <a:pt x="8845" y="11838"/>
                    <a:pt x="8618" y="11577"/>
                    <a:pt x="8618" y="11285"/>
                  </a:cubicBezTo>
                  <a:lnTo>
                    <a:pt x="8618" y="8618"/>
                  </a:lnTo>
                  <a:cubicBezTo>
                    <a:pt x="8845" y="8521"/>
                    <a:pt x="9040" y="8260"/>
                    <a:pt x="9040" y="7968"/>
                  </a:cubicBezTo>
                  <a:lnTo>
                    <a:pt x="9040" y="6374"/>
                  </a:lnTo>
                  <a:close/>
                  <a:moveTo>
                    <a:pt x="6114" y="1"/>
                  </a:moveTo>
                  <a:cubicBezTo>
                    <a:pt x="5561" y="1"/>
                    <a:pt x="5138" y="423"/>
                    <a:pt x="5138" y="944"/>
                  </a:cubicBezTo>
                  <a:lnTo>
                    <a:pt x="5138" y="5431"/>
                  </a:lnTo>
                  <a:cubicBezTo>
                    <a:pt x="5138" y="5594"/>
                    <a:pt x="5203" y="5756"/>
                    <a:pt x="5268" y="5919"/>
                  </a:cubicBezTo>
                  <a:lnTo>
                    <a:pt x="3219" y="5919"/>
                  </a:lnTo>
                  <a:cubicBezTo>
                    <a:pt x="2634" y="5919"/>
                    <a:pt x="2179" y="6374"/>
                    <a:pt x="2179" y="6927"/>
                  </a:cubicBezTo>
                  <a:lnTo>
                    <a:pt x="2179" y="8163"/>
                  </a:lnTo>
                  <a:cubicBezTo>
                    <a:pt x="2179" y="8293"/>
                    <a:pt x="2276" y="8391"/>
                    <a:pt x="2406" y="8391"/>
                  </a:cubicBezTo>
                  <a:cubicBezTo>
                    <a:pt x="2537" y="8391"/>
                    <a:pt x="2667" y="8293"/>
                    <a:pt x="2667" y="8163"/>
                  </a:cubicBezTo>
                  <a:lnTo>
                    <a:pt x="2667" y="6927"/>
                  </a:lnTo>
                  <a:cubicBezTo>
                    <a:pt x="2667" y="6635"/>
                    <a:pt x="2894" y="6374"/>
                    <a:pt x="3219" y="6374"/>
                  </a:cubicBezTo>
                  <a:lnTo>
                    <a:pt x="6016" y="6374"/>
                  </a:lnTo>
                  <a:lnTo>
                    <a:pt x="6016" y="6960"/>
                  </a:lnTo>
                  <a:cubicBezTo>
                    <a:pt x="6016" y="7350"/>
                    <a:pt x="6309" y="7675"/>
                    <a:pt x="6699" y="7675"/>
                  </a:cubicBezTo>
                  <a:cubicBezTo>
                    <a:pt x="7089" y="7675"/>
                    <a:pt x="7414" y="7350"/>
                    <a:pt x="7414" y="6960"/>
                  </a:cubicBezTo>
                  <a:lnTo>
                    <a:pt x="7414" y="6374"/>
                  </a:lnTo>
                  <a:lnTo>
                    <a:pt x="7610" y="6374"/>
                  </a:lnTo>
                  <a:lnTo>
                    <a:pt x="7610" y="7968"/>
                  </a:lnTo>
                  <a:cubicBezTo>
                    <a:pt x="7610" y="8293"/>
                    <a:pt x="7837" y="8553"/>
                    <a:pt x="8130" y="8651"/>
                  </a:cubicBezTo>
                  <a:lnTo>
                    <a:pt x="8130" y="11187"/>
                  </a:lnTo>
                  <a:cubicBezTo>
                    <a:pt x="8130" y="11220"/>
                    <a:pt x="8097" y="11252"/>
                    <a:pt x="8097" y="11285"/>
                  </a:cubicBezTo>
                  <a:cubicBezTo>
                    <a:pt x="8097" y="11577"/>
                    <a:pt x="7870" y="11838"/>
                    <a:pt x="7545" y="11838"/>
                  </a:cubicBezTo>
                  <a:lnTo>
                    <a:pt x="3219" y="11838"/>
                  </a:lnTo>
                  <a:cubicBezTo>
                    <a:pt x="2894" y="11838"/>
                    <a:pt x="2667" y="11577"/>
                    <a:pt x="2667" y="11285"/>
                  </a:cubicBezTo>
                  <a:lnTo>
                    <a:pt x="2667" y="9106"/>
                  </a:lnTo>
                  <a:cubicBezTo>
                    <a:pt x="2667" y="8976"/>
                    <a:pt x="2537" y="8878"/>
                    <a:pt x="2406" y="8878"/>
                  </a:cubicBezTo>
                  <a:cubicBezTo>
                    <a:pt x="2276" y="8878"/>
                    <a:pt x="2179" y="8976"/>
                    <a:pt x="2179" y="9106"/>
                  </a:cubicBezTo>
                  <a:lnTo>
                    <a:pt x="2179" y="11285"/>
                  </a:lnTo>
                  <a:cubicBezTo>
                    <a:pt x="2179" y="11480"/>
                    <a:pt x="2244" y="11708"/>
                    <a:pt x="2374" y="11870"/>
                  </a:cubicBezTo>
                  <a:lnTo>
                    <a:pt x="260" y="11870"/>
                  </a:lnTo>
                  <a:cubicBezTo>
                    <a:pt x="130" y="11870"/>
                    <a:pt x="0" y="11968"/>
                    <a:pt x="0" y="12098"/>
                  </a:cubicBezTo>
                  <a:cubicBezTo>
                    <a:pt x="0" y="12228"/>
                    <a:pt x="130" y="12325"/>
                    <a:pt x="260" y="12325"/>
                  </a:cubicBezTo>
                  <a:lnTo>
                    <a:pt x="15772" y="12325"/>
                  </a:lnTo>
                  <a:cubicBezTo>
                    <a:pt x="15902" y="12325"/>
                    <a:pt x="16000" y="12228"/>
                    <a:pt x="16000" y="12098"/>
                  </a:cubicBezTo>
                  <a:cubicBezTo>
                    <a:pt x="16032" y="11968"/>
                    <a:pt x="15902" y="11870"/>
                    <a:pt x="15772" y="11870"/>
                  </a:cubicBezTo>
                  <a:lnTo>
                    <a:pt x="14341" y="11870"/>
                  </a:lnTo>
                  <a:cubicBezTo>
                    <a:pt x="14471" y="11708"/>
                    <a:pt x="14536" y="11480"/>
                    <a:pt x="14536" y="11285"/>
                  </a:cubicBezTo>
                  <a:lnTo>
                    <a:pt x="14536" y="6927"/>
                  </a:lnTo>
                  <a:cubicBezTo>
                    <a:pt x="14536" y="6374"/>
                    <a:pt x="14048" y="5919"/>
                    <a:pt x="13496" y="5919"/>
                  </a:cubicBezTo>
                  <a:lnTo>
                    <a:pt x="11414" y="5919"/>
                  </a:lnTo>
                  <a:cubicBezTo>
                    <a:pt x="11512" y="5756"/>
                    <a:pt x="11544" y="5594"/>
                    <a:pt x="11544" y="5431"/>
                  </a:cubicBezTo>
                  <a:lnTo>
                    <a:pt x="11544" y="4228"/>
                  </a:lnTo>
                  <a:cubicBezTo>
                    <a:pt x="11544" y="4098"/>
                    <a:pt x="11447" y="4000"/>
                    <a:pt x="11317" y="4000"/>
                  </a:cubicBezTo>
                  <a:cubicBezTo>
                    <a:pt x="11187" y="4000"/>
                    <a:pt x="11089" y="4098"/>
                    <a:pt x="11089" y="4228"/>
                  </a:cubicBezTo>
                  <a:lnTo>
                    <a:pt x="11089" y="5431"/>
                  </a:lnTo>
                  <a:cubicBezTo>
                    <a:pt x="11089" y="5691"/>
                    <a:pt x="10862" y="5919"/>
                    <a:pt x="10601" y="5919"/>
                  </a:cubicBezTo>
                  <a:lnTo>
                    <a:pt x="8780" y="5919"/>
                  </a:lnTo>
                  <a:cubicBezTo>
                    <a:pt x="8650" y="5919"/>
                    <a:pt x="8553" y="6017"/>
                    <a:pt x="8553" y="6147"/>
                  </a:cubicBezTo>
                  <a:lnTo>
                    <a:pt x="8553" y="7968"/>
                  </a:lnTo>
                  <a:cubicBezTo>
                    <a:pt x="8553" y="8098"/>
                    <a:pt x="8455" y="8195"/>
                    <a:pt x="8325" y="8195"/>
                  </a:cubicBezTo>
                  <a:cubicBezTo>
                    <a:pt x="8195" y="8195"/>
                    <a:pt x="8097" y="8098"/>
                    <a:pt x="8097" y="7968"/>
                  </a:cubicBezTo>
                  <a:lnTo>
                    <a:pt x="8097" y="6147"/>
                  </a:lnTo>
                  <a:cubicBezTo>
                    <a:pt x="8097" y="6017"/>
                    <a:pt x="8000" y="5919"/>
                    <a:pt x="7870" y="5919"/>
                  </a:cubicBezTo>
                  <a:lnTo>
                    <a:pt x="7154" y="5919"/>
                  </a:lnTo>
                  <a:cubicBezTo>
                    <a:pt x="7024" y="5919"/>
                    <a:pt x="6927" y="6017"/>
                    <a:pt x="6927" y="6147"/>
                  </a:cubicBezTo>
                  <a:lnTo>
                    <a:pt x="6927" y="6960"/>
                  </a:lnTo>
                  <a:cubicBezTo>
                    <a:pt x="6927" y="7090"/>
                    <a:pt x="6829" y="7187"/>
                    <a:pt x="6699" y="7187"/>
                  </a:cubicBezTo>
                  <a:cubicBezTo>
                    <a:pt x="6569" y="7187"/>
                    <a:pt x="6471" y="7090"/>
                    <a:pt x="6471" y="6960"/>
                  </a:cubicBezTo>
                  <a:lnTo>
                    <a:pt x="6471" y="6147"/>
                  </a:lnTo>
                  <a:cubicBezTo>
                    <a:pt x="6471" y="6017"/>
                    <a:pt x="6374" y="5919"/>
                    <a:pt x="6244" y="5919"/>
                  </a:cubicBezTo>
                  <a:lnTo>
                    <a:pt x="6114" y="5919"/>
                  </a:lnTo>
                  <a:cubicBezTo>
                    <a:pt x="5821" y="5919"/>
                    <a:pt x="5626" y="5691"/>
                    <a:pt x="5626" y="5431"/>
                  </a:cubicBezTo>
                  <a:lnTo>
                    <a:pt x="5626" y="944"/>
                  </a:lnTo>
                  <a:cubicBezTo>
                    <a:pt x="5626" y="683"/>
                    <a:pt x="5821" y="456"/>
                    <a:pt x="6114" y="456"/>
                  </a:cubicBezTo>
                  <a:lnTo>
                    <a:pt x="10569" y="456"/>
                  </a:lnTo>
                  <a:cubicBezTo>
                    <a:pt x="10862" y="456"/>
                    <a:pt x="11057" y="683"/>
                    <a:pt x="11057" y="944"/>
                  </a:cubicBezTo>
                  <a:lnTo>
                    <a:pt x="11057" y="3285"/>
                  </a:lnTo>
                  <a:cubicBezTo>
                    <a:pt x="11057" y="3415"/>
                    <a:pt x="11187" y="3545"/>
                    <a:pt x="11317" y="3545"/>
                  </a:cubicBezTo>
                  <a:cubicBezTo>
                    <a:pt x="11447" y="3545"/>
                    <a:pt x="11544" y="3415"/>
                    <a:pt x="11544" y="3285"/>
                  </a:cubicBezTo>
                  <a:lnTo>
                    <a:pt x="11544" y="944"/>
                  </a:lnTo>
                  <a:cubicBezTo>
                    <a:pt x="11544" y="423"/>
                    <a:pt x="11122" y="1"/>
                    <a:pt x="105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2" name="Google Shape;1372;p33"/>
          <p:cNvGrpSpPr/>
          <p:nvPr/>
        </p:nvGrpSpPr>
        <p:grpSpPr>
          <a:xfrm>
            <a:off x="4411961" y="1549585"/>
            <a:ext cx="320034" cy="300034"/>
            <a:chOff x="-4585725" y="3961500"/>
            <a:chExt cx="394325" cy="365850"/>
          </a:xfrm>
        </p:grpSpPr>
        <p:sp>
          <p:nvSpPr>
            <p:cNvPr id="1373" name="Google Shape;1373;p33"/>
            <p:cNvSpPr/>
            <p:nvPr/>
          </p:nvSpPr>
          <p:spPr>
            <a:xfrm>
              <a:off x="-4475150" y="4075100"/>
              <a:ext cx="171550" cy="154700"/>
            </a:xfrm>
            <a:custGeom>
              <a:rect b="b" l="l" r="r" t="t"/>
              <a:pathLst>
                <a:path extrusionOk="0" h="6188" w="6862">
                  <a:moveTo>
                    <a:pt x="3431" y="1"/>
                  </a:moveTo>
                  <a:cubicBezTo>
                    <a:pt x="3285" y="1"/>
                    <a:pt x="3138" y="58"/>
                    <a:pt x="3025" y="171"/>
                  </a:cubicBezTo>
                  <a:cubicBezTo>
                    <a:pt x="2146" y="1049"/>
                    <a:pt x="0" y="3261"/>
                    <a:pt x="33" y="4757"/>
                  </a:cubicBezTo>
                  <a:cubicBezTo>
                    <a:pt x="33" y="5082"/>
                    <a:pt x="65" y="5407"/>
                    <a:pt x="163" y="5700"/>
                  </a:cubicBezTo>
                  <a:lnTo>
                    <a:pt x="651" y="6187"/>
                  </a:lnTo>
                  <a:lnTo>
                    <a:pt x="5951" y="6187"/>
                  </a:lnTo>
                  <a:lnTo>
                    <a:pt x="6732" y="5700"/>
                  </a:lnTo>
                  <a:cubicBezTo>
                    <a:pt x="6829" y="5374"/>
                    <a:pt x="6862" y="5049"/>
                    <a:pt x="6862" y="4724"/>
                  </a:cubicBezTo>
                  <a:cubicBezTo>
                    <a:pt x="6862" y="3228"/>
                    <a:pt x="4716" y="1017"/>
                    <a:pt x="3837" y="171"/>
                  </a:cubicBezTo>
                  <a:cubicBezTo>
                    <a:pt x="3724" y="58"/>
                    <a:pt x="3577" y="1"/>
                    <a:pt x="34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3"/>
            <p:cNvSpPr/>
            <p:nvPr/>
          </p:nvSpPr>
          <p:spPr>
            <a:xfrm>
              <a:off x="-4442650" y="4220025"/>
              <a:ext cx="112225" cy="59375"/>
            </a:xfrm>
            <a:custGeom>
              <a:rect b="b" l="l" r="r" t="t"/>
              <a:pathLst>
                <a:path extrusionOk="0" h="2375" w="4489">
                  <a:moveTo>
                    <a:pt x="1822" y="0"/>
                  </a:moveTo>
                  <a:lnTo>
                    <a:pt x="1" y="1236"/>
                  </a:lnTo>
                  <a:lnTo>
                    <a:pt x="33" y="1659"/>
                  </a:lnTo>
                  <a:cubicBezTo>
                    <a:pt x="619" y="2114"/>
                    <a:pt x="1367" y="2374"/>
                    <a:pt x="2147" y="2374"/>
                  </a:cubicBezTo>
                  <a:cubicBezTo>
                    <a:pt x="2960" y="2374"/>
                    <a:pt x="3676" y="2082"/>
                    <a:pt x="4261" y="1626"/>
                  </a:cubicBezTo>
                  <a:lnTo>
                    <a:pt x="4489" y="1073"/>
                  </a:lnTo>
                  <a:lnTo>
                    <a:pt x="18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3"/>
            <p:cNvSpPr/>
            <p:nvPr/>
          </p:nvSpPr>
          <p:spPr>
            <a:xfrm>
              <a:off x="-4475150" y="4075100"/>
              <a:ext cx="104075" cy="154700"/>
            </a:xfrm>
            <a:custGeom>
              <a:rect b="b" l="l" r="r" t="t"/>
              <a:pathLst>
                <a:path extrusionOk="0" h="6188" w="4163">
                  <a:moveTo>
                    <a:pt x="3431" y="1"/>
                  </a:moveTo>
                  <a:cubicBezTo>
                    <a:pt x="3285" y="1"/>
                    <a:pt x="3138" y="58"/>
                    <a:pt x="3025" y="171"/>
                  </a:cubicBezTo>
                  <a:cubicBezTo>
                    <a:pt x="2146" y="1049"/>
                    <a:pt x="0" y="3261"/>
                    <a:pt x="33" y="4757"/>
                  </a:cubicBezTo>
                  <a:cubicBezTo>
                    <a:pt x="33" y="5082"/>
                    <a:pt x="65" y="5407"/>
                    <a:pt x="163" y="5700"/>
                  </a:cubicBezTo>
                  <a:lnTo>
                    <a:pt x="651" y="6187"/>
                  </a:lnTo>
                  <a:lnTo>
                    <a:pt x="1821" y="6187"/>
                  </a:lnTo>
                  <a:cubicBezTo>
                    <a:pt x="1756" y="6025"/>
                    <a:pt x="1691" y="5862"/>
                    <a:pt x="1626" y="5700"/>
                  </a:cubicBezTo>
                  <a:cubicBezTo>
                    <a:pt x="1529" y="5407"/>
                    <a:pt x="1496" y="5082"/>
                    <a:pt x="1496" y="4757"/>
                  </a:cubicBezTo>
                  <a:cubicBezTo>
                    <a:pt x="1496" y="3423"/>
                    <a:pt x="3155" y="1537"/>
                    <a:pt x="4163" y="497"/>
                  </a:cubicBezTo>
                  <a:cubicBezTo>
                    <a:pt x="4033" y="366"/>
                    <a:pt x="3935" y="269"/>
                    <a:pt x="3837" y="171"/>
                  </a:cubicBezTo>
                  <a:cubicBezTo>
                    <a:pt x="3724" y="58"/>
                    <a:pt x="3577" y="1"/>
                    <a:pt x="343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3"/>
            <p:cNvSpPr/>
            <p:nvPr/>
          </p:nvSpPr>
          <p:spPr>
            <a:xfrm>
              <a:off x="-4442650" y="4238725"/>
              <a:ext cx="72400" cy="40675"/>
            </a:xfrm>
            <a:custGeom>
              <a:rect b="b" l="l" r="r" t="t"/>
              <a:pathLst>
                <a:path extrusionOk="0" h="1627" w="2896">
                  <a:moveTo>
                    <a:pt x="716" y="0"/>
                  </a:moveTo>
                  <a:lnTo>
                    <a:pt x="1" y="488"/>
                  </a:lnTo>
                  <a:lnTo>
                    <a:pt x="33" y="911"/>
                  </a:lnTo>
                  <a:cubicBezTo>
                    <a:pt x="619" y="1366"/>
                    <a:pt x="1367" y="1626"/>
                    <a:pt x="2147" y="1626"/>
                  </a:cubicBezTo>
                  <a:cubicBezTo>
                    <a:pt x="2407" y="1626"/>
                    <a:pt x="2668" y="1594"/>
                    <a:pt x="2895" y="1529"/>
                  </a:cubicBezTo>
                  <a:cubicBezTo>
                    <a:pt x="2375" y="1431"/>
                    <a:pt x="1920" y="1203"/>
                    <a:pt x="1529" y="911"/>
                  </a:cubicBezTo>
                  <a:cubicBezTo>
                    <a:pt x="1204" y="651"/>
                    <a:pt x="944" y="358"/>
                    <a:pt x="71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3"/>
            <p:cNvSpPr/>
            <p:nvPr/>
          </p:nvSpPr>
          <p:spPr>
            <a:xfrm>
              <a:off x="-4471100" y="4193600"/>
              <a:ext cx="164250" cy="67900"/>
            </a:xfrm>
            <a:custGeom>
              <a:rect b="b" l="l" r="r" t="t"/>
              <a:pathLst>
                <a:path extrusionOk="0" h="2716" w="6570">
                  <a:moveTo>
                    <a:pt x="3302" y="0"/>
                  </a:moveTo>
                  <a:cubicBezTo>
                    <a:pt x="3009" y="0"/>
                    <a:pt x="2716" y="49"/>
                    <a:pt x="2440" y="147"/>
                  </a:cubicBezTo>
                  <a:lnTo>
                    <a:pt x="358" y="862"/>
                  </a:lnTo>
                  <a:cubicBezTo>
                    <a:pt x="228" y="895"/>
                    <a:pt x="131" y="927"/>
                    <a:pt x="1" y="960"/>
                  </a:cubicBezTo>
                  <a:cubicBezTo>
                    <a:pt x="196" y="1643"/>
                    <a:pt x="619" y="2260"/>
                    <a:pt x="1171" y="2716"/>
                  </a:cubicBezTo>
                  <a:lnTo>
                    <a:pt x="2440" y="2260"/>
                  </a:lnTo>
                  <a:cubicBezTo>
                    <a:pt x="2716" y="2163"/>
                    <a:pt x="3009" y="2114"/>
                    <a:pt x="3302" y="2114"/>
                  </a:cubicBezTo>
                  <a:cubicBezTo>
                    <a:pt x="3594" y="2114"/>
                    <a:pt x="3887" y="2163"/>
                    <a:pt x="4163" y="2260"/>
                  </a:cubicBezTo>
                  <a:lnTo>
                    <a:pt x="5399" y="2683"/>
                  </a:lnTo>
                  <a:cubicBezTo>
                    <a:pt x="5952" y="2260"/>
                    <a:pt x="6375" y="1643"/>
                    <a:pt x="6570" y="960"/>
                  </a:cubicBezTo>
                  <a:cubicBezTo>
                    <a:pt x="6472" y="927"/>
                    <a:pt x="6342" y="895"/>
                    <a:pt x="6245" y="862"/>
                  </a:cubicBezTo>
                  <a:lnTo>
                    <a:pt x="4163" y="147"/>
                  </a:lnTo>
                  <a:cubicBezTo>
                    <a:pt x="3887" y="49"/>
                    <a:pt x="3594" y="0"/>
                    <a:pt x="33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3"/>
            <p:cNvSpPr/>
            <p:nvPr/>
          </p:nvSpPr>
          <p:spPr>
            <a:xfrm>
              <a:off x="-4471100" y="4206200"/>
              <a:ext cx="56125" cy="55300"/>
            </a:xfrm>
            <a:custGeom>
              <a:rect b="b" l="l" r="r" t="t"/>
              <a:pathLst>
                <a:path extrusionOk="0" h="2212" w="2245">
                  <a:moveTo>
                    <a:pt x="1367" y="0"/>
                  </a:moveTo>
                  <a:lnTo>
                    <a:pt x="358" y="358"/>
                  </a:lnTo>
                  <a:cubicBezTo>
                    <a:pt x="228" y="391"/>
                    <a:pt x="131" y="423"/>
                    <a:pt x="1" y="456"/>
                  </a:cubicBezTo>
                  <a:cubicBezTo>
                    <a:pt x="196" y="1139"/>
                    <a:pt x="619" y="1756"/>
                    <a:pt x="1171" y="2212"/>
                  </a:cubicBezTo>
                  <a:lnTo>
                    <a:pt x="2245" y="1822"/>
                  </a:lnTo>
                  <a:cubicBezTo>
                    <a:pt x="1887" y="1431"/>
                    <a:pt x="1627" y="976"/>
                    <a:pt x="1464" y="456"/>
                  </a:cubicBezTo>
                  <a:cubicBezTo>
                    <a:pt x="1432" y="293"/>
                    <a:pt x="1399" y="163"/>
                    <a:pt x="1367"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3"/>
            <p:cNvSpPr/>
            <p:nvPr/>
          </p:nvSpPr>
          <p:spPr>
            <a:xfrm>
              <a:off x="-4542625" y="4024500"/>
              <a:ext cx="74000" cy="105300"/>
            </a:xfrm>
            <a:custGeom>
              <a:rect b="b" l="l" r="r" t="t"/>
              <a:pathLst>
                <a:path extrusionOk="0" h="4212" w="2960">
                  <a:moveTo>
                    <a:pt x="1480" y="0"/>
                  </a:moveTo>
                  <a:cubicBezTo>
                    <a:pt x="1447" y="0"/>
                    <a:pt x="1415" y="17"/>
                    <a:pt x="1398" y="49"/>
                  </a:cubicBezTo>
                  <a:lnTo>
                    <a:pt x="65" y="1610"/>
                  </a:lnTo>
                  <a:cubicBezTo>
                    <a:pt x="0" y="1675"/>
                    <a:pt x="65" y="1805"/>
                    <a:pt x="130" y="1805"/>
                  </a:cubicBezTo>
                  <a:lnTo>
                    <a:pt x="943" y="1805"/>
                  </a:lnTo>
                  <a:lnTo>
                    <a:pt x="943" y="4049"/>
                  </a:lnTo>
                  <a:cubicBezTo>
                    <a:pt x="943" y="4147"/>
                    <a:pt x="1041" y="4212"/>
                    <a:pt x="1106" y="4212"/>
                  </a:cubicBezTo>
                  <a:lnTo>
                    <a:pt x="1854" y="4212"/>
                  </a:lnTo>
                  <a:cubicBezTo>
                    <a:pt x="1919" y="4212"/>
                    <a:pt x="1984" y="4147"/>
                    <a:pt x="1984" y="4049"/>
                  </a:cubicBezTo>
                  <a:lnTo>
                    <a:pt x="1984" y="1805"/>
                  </a:lnTo>
                  <a:lnTo>
                    <a:pt x="2797" y="1805"/>
                  </a:lnTo>
                  <a:cubicBezTo>
                    <a:pt x="2894" y="1805"/>
                    <a:pt x="2959" y="1675"/>
                    <a:pt x="2894" y="1610"/>
                  </a:cubicBezTo>
                  <a:lnTo>
                    <a:pt x="1561" y="49"/>
                  </a:lnTo>
                  <a:cubicBezTo>
                    <a:pt x="1545" y="17"/>
                    <a:pt x="1512" y="0"/>
                    <a:pt x="14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3"/>
            <p:cNvSpPr/>
            <p:nvPr/>
          </p:nvSpPr>
          <p:spPr>
            <a:xfrm>
              <a:off x="-4293050" y="4072250"/>
              <a:ext cx="73200" cy="86000"/>
            </a:xfrm>
            <a:custGeom>
              <a:rect b="b" l="l" r="r" t="t"/>
              <a:pathLst>
                <a:path extrusionOk="0" h="3440" w="2928">
                  <a:moveTo>
                    <a:pt x="1468" y="1"/>
                  </a:moveTo>
                  <a:cubicBezTo>
                    <a:pt x="1440" y="1"/>
                    <a:pt x="1415" y="9"/>
                    <a:pt x="1399" y="25"/>
                  </a:cubicBezTo>
                  <a:lnTo>
                    <a:pt x="66" y="1619"/>
                  </a:lnTo>
                  <a:cubicBezTo>
                    <a:pt x="1" y="1684"/>
                    <a:pt x="33" y="1781"/>
                    <a:pt x="131" y="1781"/>
                  </a:cubicBezTo>
                  <a:lnTo>
                    <a:pt x="944" y="1781"/>
                  </a:lnTo>
                  <a:lnTo>
                    <a:pt x="944" y="3245"/>
                  </a:lnTo>
                  <a:cubicBezTo>
                    <a:pt x="944" y="3342"/>
                    <a:pt x="1041" y="3440"/>
                    <a:pt x="1106" y="3440"/>
                  </a:cubicBezTo>
                  <a:lnTo>
                    <a:pt x="1822" y="3440"/>
                  </a:lnTo>
                  <a:cubicBezTo>
                    <a:pt x="1919" y="3440"/>
                    <a:pt x="1984" y="3342"/>
                    <a:pt x="1984" y="3245"/>
                  </a:cubicBezTo>
                  <a:lnTo>
                    <a:pt x="1984" y="1781"/>
                  </a:lnTo>
                  <a:lnTo>
                    <a:pt x="2797" y="1781"/>
                  </a:lnTo>
                  <a:cubicBezTo>
                    <a:pt x="2895" y="1781"/>
                    <a:pt x="2927" y="1684"/>
                    <a:pt x="2895" y="1619"/>
                  </a:cubicBezTo>
                  <a:lnTo>
                    <a:pt x="1562" y="25"/>
                  </a:lnTo>
                  <a:cubicBezTo>
                    <a:pt x="1529" y="9"/>
                    <a:pt x="1496" y="1"/>
                    <a:pt x="1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3"/>
            <p:cNvSpPr/>
            <p:nvPr/>
          </p:nvSpPr>
          <p:spPr>
            <a:xfrm>
              <a:off x="-4404425" y="3967375"/>
              <a:ext cx="67500" cy="80325"/>
            </a:xfrm>
            <a:custGeom>
              <a:rect b="b" l="l" r="r" t="t"/>
              <a:pathLst>
                <a:path extrusionOk="0" h="3213" w="2700">
                  <a:moveTo>
                    <a:pt x="1366" y="1"/>
                  </a:moveTo>
                  <a:cubicBezTo>
                    <a:pt x="1342" y="1"/>
                    <a:pt x="1317" y="9"/>
                    <a:pt x="1301" y="25"/>
                  </a:cubicBezTo>
                  <a:lnTo>
                    <a:pt x="65" y="1456"/>
                  </a:lnTo>
                  <a:cubicBezTo>
                    <a:pt x="0" y="1521"/>
                    <a:pt x="65" y="1619"/>
                    <a:pt x="130" y="1619"/>
                  </a:cubicBezTo>
                  <a:lnTo>
                    <a:pt x="878" y="1619"/>
                  </a:lnTo>
                  <a:lnTo>
                    <a:pt x="878" y="3017"/>
                  </a:lnTo>
                  <a:cubicBezTo>
                    <a:pt x="878" y="3115"/>
                    <a:pt x="976" y="3212"/>
                    <a:pt x="1074" y="3212"/>
                  </a:cubicBezTo>
                  <a:lnTo>
                    <a:pt x="1659" y="3212"/>
                  </a:lnTo>
                  <a:cubicBezTo>
                    <a:pt x="1756" y="3212"/>
                    <a:pt x="1854" y="3115"/>
                    <a:pt x="1854" y="3017"/>
                  </a:cubicBezTo>
                  <a:lnTo>
                    <a:pt x="1854" y="1619"/>
                  </a:lnTo>
                  <a:lnTo>
                    <a:pt x="2569" y="1619"/>
                  </a:lnTo>
                  <a:cubicBezTo>
                    <a:pt x="2667" y="1619"/>
                    <a:pt x="2700" y="1521"/>
                    <a:pt x="2667" y="1456"/>
                  </a:cubicBezTo>
                  <a:lnTo>
                    <a:pt x="1431" y="25"/>
                  </a:lnTo>
                  <a:cubicBezTo>
                    <a:pt x="1415" y="9"/>
                    <a:pt x="1391" y="1"/>
                    <a:pt x="13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3"/>
            <p:cNvSpPr/>
            <p:nvPr/>
          </p:nvSpPr>
          <p:spPr>
            <a:xfrm>
              <a:off x="-4468650" y="4293800"/>
              <a:ext cx="160175" cy="33550"/>
            </a:xfrm>
            <a:custGeom>
              <a:rect b="b" l="l" r="r" t="t"/>
              <a:pathLst>
                <a:path extrusionOk="0" h="1342" w="6407">
                  <a:moveTo>
                    <a:pt x="3199" y="0"/>
                  </a:moveTo>
                  <a:cubicBezTo>
                    <a:pt x="2878" y="0"/>
                    <a:pt x="2553" y="57"/>
                    <a:pt x="2244" y="171"/>
                  </a:cubicBezTo>
                  <a:lnTo>
                    <a:pt x="163" y="887"/>
                  </a:lnTo>
                  <a:cubicBezTo>
                    <a:pt x="65" y="919"/>
                    <a:pt x="0" y="1049"/>
                    <a:pt x="33" y="1179"/>
                  </a:cubicBezTo>
                  <a:cubicBezTo>
                    <a:pt x="57" y="1274"/>
                    <a:pt x="133" y="1335"/>
                    <a:pt x="223" y="1335"/>
                  </a:cubicBezTo>
                  <a:cubicBezTo>
                    <a:pt x="256" y="1335"/>
                    <a:pt x="291" y="1327"/>
                    <a:pt x="326" y="1309"/>
                  </a:cubicBezTo>
                  <a:lnTo>
                    <a:pt x="2407" y="594"/>
                  </a:lnTo>
                  <a:cubicBezTo>
                    <a:pt x="2667" y="513"/>
                    <a:pt x="2935" y="472"/>
                    <a:pt x="3204" y="472"/>
                  </a:cubicBezTo>
                  <a:cubicBezTo>
                    <a:pt x="3472" y="472"/>
                    <a:pt x="3740" y="513"/>
                    <a:pt x="4000" y="594"/>
                  </a:cubicBezTo>
                  <a:lnTo>
                    <a:pt x="6082" y="1309"/>
                  </a:lnTo>
                  <a:cubicBezTo>
                    <a:pt x="6082" y="1342"/>
                    <a:pt x="6114" y="1342"/>
                    <a:pt x="6147" y="1342"/>
                  </a:cubicBezTo>
                  <a:cubicBezTo>
                    <a:pt x="6244" y="1342"/>
                    <a:pt x="6342" y="1277"/>
                    <a:pt x="6374" y="1179"/>
                  </a:cubicBezTo>
                  <a:cubicBezTo>
                    <a:pt x="6407" y="1049"/>
                    <a:pt x="6342" y="919"/>
                    <a:pt x="6212" y="887"/>
                  </a:cubicBezTo>
                  <a:lnTo>
                    <a:pt x="4130" y="171"/>
                  </a:lnTo>
                  <a:cubicBezTo>
                    <a:pt x="3838" y="57"/>
                    <a:pt x="3521" y="0"/>
                    <a:pt x="31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3"/>
            <p:cNvSpPr/>
            <p:nvPr/>
          </p:nvSpPr>
          <p:spPr>
            <a:xfrm>
              <a:off x="-4548325" y="4018400"/>
              <a:ext cx="85375" cy="117100"/>
            </a:xfrm>
            <a:custGeom>
              <a:rect b="b" l="l" r="r" t="t"/>
              <a:pathLst>
                <a:path extrusionOk="0" h="4684" w="3415">
                  <a:moveTo>
                    <a:pt x="1691" y="0"/>
                  </a:moveTo>
                  <a:cubicBezTo>
                    <a:pt x="1594" y="0"/>
                    <a:pt x="1496" y="65"/>
                    <a:pt x="1464" y="130"/>
                  </a:cubicBezTo>
                  <a:lnTo>
                    <a:pt x="130" y="1691"/>
                  </a:lnTo>
                  <a:cubicBezTo>
                    <a:pt x="33" y="1821"/>
                    <a:pt x="0" y="1952"/>
                    <a:pt x="65" y="2082"/>
                  </a:cubicBezTo>
                  <a:cubicBezTo>
                    <a:pt x="130" y="2179"/>
                    <a:pt x="228" y="2277"/>
                    <a:pt x="358" y="2277"/>
                  </a:cubicBezTo>
                  <a:lnTo>
                    <a:pt x="943" y="2277"/>
                  </a:lnTo>
                  <a:lnTo>
                    <a:pt x="943" y="4456"/>
                  </a:lnTo>
                  <a:cubicBezTo>
                    <a:pt x="943" y="4586"/>
                    <a:pt x="1041" y="4683"/>
                    <a:pt x="1171" y="4683"/>
                  </a:cubicBezTo>
                  <a:cubicBezTo>
                    <a:pt x="1301" y="4683"/>
                    <a:pt x="1399" y="4586"/>
                    <a:pt x="1399" y="4456"/>
                  </a:cubicBezTo>
                  <a:lnTo>
                    <a:pt x="1399" y="2017"/>
                  </a:lnTo>
                  <a:cubicBezTo>
                    <a:pt x="1399" y="1919"/>
                    <a:pt x="1301" y="1789"/>
                    <a:pt x="1171" y="1789"/>
                  </a:cubicBezTo>
                  <a:lnTo>
                    <a:pt x="651" y="1789"/>
                  </a:lnTo>
                  <a:lnTo>
                    <a:pt x="1691" y="553"/>
                  </a:lnTo>
                  <a:lnTo>
                    <a:pt x="2765" y="1789"/>
                  </a:lnTo>
                  <a:lnTo>
                    <a:pt x="2212" y="1789"/>
                  </a:lnTo>
                  <a:cubicBezTo>
                    <a:pt x="2114" y="1789"/>
                    <a:pt x="1984" y="1887"/>
                    <a:pt x="1984" y="2017"/>
                  </a:cubicBezTo>
                  <a:lnTo>
                    <a:pt x="1984" y="4456"/>
                  </a:lnTo>
                  <a:cubicBezTo>
                    <a:pt x="1984" y="4586"/>
                    <a:pt x="2082" y="4683"/>
                    <a:pt x="2212" y="4683"/>
                  </a:cubicBezTo>
                  <a:cubicBezTo>
                    <a:pt x="2342" y="4683"/>
                    <a:pt x="2472" y="4586"/>
                    <a:pt x="2472" y="4456"/>
                  </a:cubicBezTo>
                  <a:lnTo>
                    <a:pt x="2472" y="2277"/>
                  </a:lnTo>
                  <a:lnTo>
                    <a:pt x="3025" y="2277"/>
                  </a:lnTo>
                  <a:cubicBezTo>
                    <a:pt x="3187" y="2277"/>
                    <a:pt x="3285" y="2179"/>
                    <a:pt x="3350" y="2082"/>
                  </a:cubicBezTo>
                  <a:cubicBezTo>
                    <a:pt x="3415" y="1952"/>
                    <a:pt x="3382" y="1821"/>
                    <a:pt x="3285" y="1691"/>
                  </a:cubicBezTo>
                  <a:lnTo>
                    <a:pt x="1952" y="130"/>
                  </a:lnTo>
                  <a:cubicBezTo>
                    <a:pt x="1887" y="65"/>
                    <a:pt x="1789" y="0"/>
                    <a:pt x="16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3"/>
            <p:cNvSpPr/>
            <p:nvPr/>
          </p:nvSpPr>
          <p:spPr>
            <a:xfrm>
              <a:off x="-4298750" y="4066375"/>
              <a:ext cx="84575" cy="97575"/>
            </a:xfrm>
            <a:custGeom>
              <a:rect b="b" l="l" r="r" t="t"/>
              <a:pathLst>
                <a:path extrusionOk="0" h="3903" w="3383">
                  <a:moveTo>
                    <a:pt x="1692" y="0"/>
                  </a:moveTo>
                  <a:cubicBezTo>
                    <a:pt x="1594" y="0"/>
                    <a:pt x="1497" y="33"/>
                    <a:pt x="1432" y="130"/>
                  </a:cubicBezTo>
                  <a:lnTo>
                    <a:pt x="98" y="1691"/>
                  </a:lnTo>
                  <a:cubicBezTo>
                    <a:pt x="33" y="1789"/>
                    <a:pt x="1" y="1919"/>
                    <a:pt x="66" y="2049"/>
                  </a:cubicBezTo>
                  <a:cubicBezTo>
                    <a:pt x="131" y="2179"/>
                    <a:pt x="229" y="2244"/>
                    <a:pt x="359" y="2244"/>
                  </a:cubicBezTo>
                  <a:lnTo>
                    <a:pt x="944" y="2244"/>
                  </a:lnTo>
                  <a:lnTo>
                    <a:pt x="944" y="3675"/>
                  </a:lnTo>
                  <a:cubicBezTo>
                    <a:pt x="944" y="3805"/>
                    <a:pt x="1042" y="3902"/>
                    <a:pt x="1172" y="3902"/>
                  </a:cubicBezTo>
                  <a:cubicBezTo>
                    <a:pt x="1302" y="3902"/>
                    <a:pt x="1399" y="3805"/>
                    <a:pt x="1399" y="3675"/>
                  </a:cubicBezTo>
                  <a:lnTo>
                    <a:pt x="1399" y="2016"/>
                  </a:lnTo>
                  <a:cubicBezTo>
                    <a:pt x="1399" y="1886"/>
                    <a:pt x="1302" y="1789"/>
                    <a:pt x="1172" y="1789"/>
                  </a:cubicBezTo>
                  <a:lnTo>
                    <a:pt x="651" y="1789"/>
                  </a:lnTo>
                  <a:lnTo>
                    <a:pt x="1692" y="520"/>
                  </a:lnTo>
                  <a:lnTo>
                    <a:pt x="2765" y="1789"/>
                  </a:lnTo>
                  <a:lnTo>
                    <a:pt x="2212" y="1789"/>
                  </a:lnTo>
                  <a:cubicBezTo>
                    <a:pt x="2082" y="1789"/>
                    <a:pt x="1985" y="1886"/>
                    <a:pt x="1985" y="2016"/>
                  </a:cubicBezTo>
                  <a:lnTo>
                    <a:pt x="1985" y="3675"/>
                  </a:lnTo>
                  <a:cubicBezTo>
                    <a:pt x="1985" y="3805"/>
                    <a:pt x="2082" y="3902"/>
                    <a:pt x="2212" y="3902"/>
                  </a:cubicBezTo>
                  <a:cubicBezTo>
                    <a:pt x="2342" y="3902"/>
                    <a:pt x="2440" y="3805"/>
                    <a:pt x="2440" y="3675"/>
                  </a:cubicBezTo>
                  <a:lnTo>
                    <a:pt x="2440" y="2244"/>
                  </a:lnTo>
                  <a:lnTo>
                    <a:pt x="3025" y="2244"/>
                  </a:lnTo>
                  <a:cubicBezTo>
                    <a:pt x="3155" y="2244"/>
                    <a:pt x="3285" y="2179"/>
                    <a:pt x="3350" y="2049"/>
                  </a:cubicBezTo>
                  <a:cubicBezTo>
                    <a:pt x="3383" y="1919"/>
                    <a:pt x="3383" y="1789"/>
                    <a:pt x="3285" y="1691"/>
                  </a:cubicBezTo>
                  <a:lnTo>
                    <a:pt x="1952" y="130"/>
                  </a:lnTo>
                  <a:cubicBezTo>
                    <a:pt x="1887" y="33"/>
                    <a:pt x="1790" y="0"/>
                    <a:pt x="16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3"/>
            <p:cNvSpPr/>
            <p:nvPr/>
          </p:nvSpPr>
          <p:spPr>
            <a:xfrm>
              <a:off x="-4409300" y="3961500"/>
              <a:ext cx="51225" cy="91875"/>
            </a:xfrm>
            <a:custGeom>
              <a:rect b="b" l="l" r="r" t="t"/>
              <a:pathLst>
                <a:path extrusionOk="0" h="3675" w="2049">
                  <a:moveTo>
                    <a:pt x="1561" y="0"/>
                  </a:moveTo>
                  <a:cubicBezTo>
                    <a:pt x="1464" y="0"/>
                    <a:pt x="1366" y="33"/>
                    <a:pt x="1301" y="130"/>
                  </a:cubicBezTo>
                  <a:lnTo>
                    <a:pt x="98" y="1561"/>
                  </a:lnTo>
                  <a:cubicBezTo>
                    <a:pt x="0" y="1659"/>
                    <a:pt x="0" y="1789"/>
                    <a:pt x="33" y="1919"/>
                  </a:cubicBezTo>
                  <a:cubicBezTo>
                    <a:pt x="98" y="2016"/>
                    <a:pt x="195" y="2081"/>
                    <a:pt x="325" y="2081"/>
                  </a:cubicBezTo>
                  <a:lnTo>
                    <a:pt x="846" y="2081"/>
                  </a:lnTo>
                  <a:lnTo>
                    <a:pt x="846" y="3447"/>
                  </a:lnTo>
                  <a:cubicBezTo>
                    <a:pt x="846" y="3577"/>
                    <a:pt x="943" y="3675"/>
                    <a:pt x="1073" y="3675"/>
                  </a:cubicBezTo>
                  <a:cubicBezTo>
                    <a:pt x="1203" y="3675"/>
                    <a:pt x="1301" y="3577"/>
                    <a:pt x="1301" y="3447"/>
                  </a:cubicBezTo>
                  <a:lnTo>
                    <a:pt x="1301" y="1854"/>
                  </a:lnTo>
                  <a:cubicBezTo>
                    <a:pt x="1301" y="1724"/>
                    <a:pt x="1203" y="1626"/>
                    <a:pt x="1073" y="1626"/>
                  </a:cubicBezTo>
                  <a:lnTo>
                    <a:pt x="618" y="1626"/>
                  </a:lnTo>
                  <a:lnTo>
                    <a:pt x="1561" y="520"/>
                  </a:lnTo>
                  <a:lnTo>
                    <a:pt x="1626" y="618"/>
                  </a:lnTo>
                  <a:cubicBezTo>
                    <a:pt x="1662" y="672"/>
                    <a:pt x="1727" y="696"/>
                    <a:pt x="1795" y="696"/>
                  </a:cubicBezTo>
                  <a:cubicBezTo>
                    <a:pt x="1851" y="696"/>
                    <a:pt x="1908" y="680"/>
                    <a:pt x="1951" y="650"/>
                  </a:cubicBezTo>
                  <a:cubicBezTo>
                    <a:pt x="2049" y="553"/>
                    <a:pt x="2049" y="423"/>
                    <a:pt x="1984" y="325"/>
                  </a:cubicBezTo>
                  <a:lnTo>
                    <a:pt x="1821" y="130"/>
                  </a:lnTo>
                  <a:cubicBezTo>
                    <a:pt x="1756" y="33"/>
                    <a:pt x="1659" y="0"/>
                    <a:pt x="15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3"/>
            <p:cNvSpPr/>
            <p:nvPr/>
          </p:nvSpPr>
          <p:spPr>
            <a:xfrm>
              <a:off x="-4364600" y="3986025"/>
              <a:ext cx="33375" cy="67350"/>
            </a:xfrm>
            <a:custGeom>
              <a:rect b="b" l="l" r="r" t="t"/>
              <a:pathLst>
                <a:path extrusionOk="0" h="2694" w="1335">
                  <a:moveTo>
                    <a:pt x="634" y="1"/>
                  </a:moveTo>
                  <a:cubicBezTo>
                    <a:pt x="582" y="1"/>
                    <a:pt x="530" y="19"/>
                    <a:pt x="489" y="60"/>
                  </a:cubicBezTo>
                  <a:cubicBezTo>
                    <a:pt x="391" y="125"/>
                    <a:pt x="391" y="287"/>
                    <a:pt x="456" y="385"/>
                  </a:cubicBezTo>
                  <a:lnTo>
                    <a:pt x="684" y="645"/>
                  </a:lnTo>
                  <a:lnTo>
                    <a:pt x="228" y="645"/>
                  </a:lnTo>
                  <a:cubicBezTo>
                    <a:pt x="131" y="645"/>
                    <a:pt x="1" y="743"/>
                    <a:pt x="1" y="873"/>
                  </a:cubicBezTo>
                  <a:lnTo>
                    <a:pt x="1" y="2466"/>
                  </a:lnTo>
                  <a:cubicBezTo>
                    <a:pt x="1" y="2596"/>
                    <a:pt x="131" y="2694"/>
                    <a:pt x="261" y="2694"/>
                  </a:cubicBezTo>
                  <a:cubicBezTo>
                    <a:pt x="359" y="2694"/>
                    <a:pt x="489" y="2596"/>
                    <a:pt x="489" y="2466"/>
                  </a:cubicBezTo>
                  <a:lnTo>
                    <a:pt x="489" y="1100"/>
                  </a:lnTo>
                  <a:lnTo>
                    <a:pt x="976" y="1100"/>
                  </a:lnTo>
                  <a:cubicBezTo>
                    <a:pt x="1107" y="1100"/>
                    <a:pt x="1237" y="1035"/>
                    <a:pt x="1302" y="938"/>
                  </a:cubicBezTo>
                  <a:cubicBezTo>
                    <a:pt x="1334" y="808"/>
                    <a:pt x="1334" y="678"/>
                    <a:pt x="1237" y="580"/>
                  </a:cubicBezTo>
                  <a:lnTo>
                    <a:pt x="814" y="92"/>
                  </a:lnTo>
                  <a:cubicBezTo>
                    <a:pt x="776" y="35"/>
                    <a:pt x="705" y="1"/>
                    <a:pt x="6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3"/>
            <p:cNvSpPr/>
            <p:nvPr/>
          </p:nvSpPr>
          <p:spPr>
            <a:xfrm>
              <a:off x="-4585725" y="4069825"/>
              <a:ext cx="394325" cy="215250"/>
            </a:xfrm>
            <a:custGeom>
              <a:rect b="b" l="l" r="r" t="t"/>
              <a:pathLst>
                <a:path extrusionOk="0" h="8610" w="15773">
                  <a:moveTo>
                    <a:pt x="7887" y="5179"/>
                  </a:moveTo>
                  <a:cubicBezTo>
                    <a:pt x="8155" y="5179"/>
                    <a:pt x="8423" y="5228"/>
                    <a:pt x="8683" y="5325"/>
                  </a:cubicBezTo>
                  <a:lnTo>
                    <a:pt x="10765" y="6041"/>
                  </a:lnTo>
                  <a:cubicBezTo>
                    <a:pt x="10797" y="6041"/>
                    <a:pt x="10830" y="6041"/>
                    <a:pt x="10862" y="6073"/>
                  </a:cubicBezTo>
                  <a:cubicBezTo>
                    <a:pt x="10667" y="6594"/>
                    <a:pt x="10342" y="7049"/>
                    <a:pt x="9919" y="7374"/>
                  </a:cubicBezTo>
                  <a:lnTo>
                    <a:pt x="8813" y="7016"/>
                  </a:lnTo>
                  <a:cubicBezTo>
                    <a:pt x="8521" y="6903"/>
                    <a:pt x="8204" y="6846"/>
                    <a:pt x="7882" y="6846"/>
                  </a:cubicBezTo>
                  <a:cubicBezTo>
                    <a:pt x="7561" y="6846"/>
                    <a:pt x="7236" y="6903"/>
                    <a:pt x="6927" y="7016"/>
                  </a:cubicBezTo>
                  <a:lnTo>
                    <a:pt x="5822" y="7407"/>
                  </a:lnTo>
                  <a:cubicBezTo>
                    <a:pt x="5756" y="7342"/>
                    <a:pt x="5691" y="7277"/>
                    <a:pt x="5626" y="7211"/>
                  </a:cubicBezTo>
                  <a:cubicBezTo>
                    <a:pt x="5301" y="6886"/>
                    <a:pt x="5041" y="6496"/>
                    <a:pt x="4878" y="6073"/>
                  </a:cubicBezTo>
                  <a:cubicBezTo>
                    <a:pt x="4943" y="6073"/>
                    <a:pt x="4976" y="6041"/>
                    <a:pt x="5009" y="6041"/>
                  </a:cubicBezTo>
                  <a:lnTo>
                    <a:pt x="7090" y="5325"/>
                  </a:lnTo>
                  <a:cubicBezTo>
                    <a:pt x="7350" y="5228"/>
                    <a:pt x="7618" y="5179"/>
                    <a:pt x="7887" y="5179"/>
                  </a:cubicBezTo>
                  <a:close/>
                  <a:moveTo>
                    <a:pt x="7887" y="7317"/>
                  </a:moveTo>
                  <a:cubicBezTo>
                    <a:pt x="8155" y="7317"/>
                    <a:pt x="8423" y="7358"/>
                    <a:pt x="8683" y="7439"/>
                  </a:cubicBezTo>
                  <a:lnTo>
                    <a:pt x="9464" y="7699"/>
                  </a:lnTo>
                  <a:cubicBezTo>
                    <a:pt x="9008" y="7992"/>
                    <a:pt x="8456" y="8122"/>
                    <a:pt x="7870" y="8155"/>
                  </a:cubicBezTo>
                  <a:cubicBezTo>
                    <a:pt x="7317" y="8155"/>
                    <a:pt x="6765" y="7992"/>
                    <a:pt x="6277" y="7732"/>
                  </a:cubicBezTo>
                  <a:lnTo>
                    <a:pt x="7090" y="7439"/>
                  </a:lnTo>
                  <a:cubicBezTo>
                    <a:pt x="7350" y="7358"/>
                    <a:pt x="7618" y="7317"/>
                    <a:pt x="7887" y="7317"/>
                  </a:cubicBezTo>
                  <a:close/>
                  <a:moveTo>
                    <a:pt x="7850" y="0"/>
                  </a:moveTo>
                  <a:cubicBezTo>
                    <a:pt x="7651" y="0"/>
                    <a:pt x="7448" y="73"/>
                    <a:pt x="7285" y="220"/>
                  </a:cubicBezTo>
                  <a:cubicBezTo>
                    <a:pt x="6960" y="545"/>
                    <a:pt x="6472" y="1033"/>
                    <a:pt x="6017" y="1586"/>
                  </a:cubicBezTo>
                  <a:cubicBezTo>
                    <a:pt x="5919" y="1683"/>
                    <a:pt x="5919" y="1846"/>
                    <a:pt x="6017" y="1911"/>
                  </a:cubicBezTo>
                  <a:cubicBezTo>
                    <a:pt x="6058" y="1952"/>
                    <a:pt x="6110" y="1970"/>
                    <a:pt x="6162" y="1970"/>
                  </a:cubicBezTo>
                  <a:cubicBezTo>
                    <a:pt x="6233" y="1970"/>
                    <a:pt x="6304" y="1935"/>
                    <a:pt x="6342" y="1878"/>
                  </a:cubicBezTo>
                  <a:cubicBezTo>
                    <a:pt x="6830" y="1325"/>
                    <a:pt x="7285" y="870"/>
                    <a:pt x="7610" y="545"/>
                  </a:cubicBezTo>
                  <a:cubicBezTo>
                    <a:pt x="7675" y="480"/>
                    <a:pt x="7756" y="447"/>
                    <a:pt x="7838" y="447"/>
                  </a:cubicBezTo>
                  <a:cubicBezTo>
                    <a:pt x="7919" y="447"/>
                    <a:pt x="8000" y="480"/>
                    <a:pt x="8065" y="545"/>
                  </a:cubicBezTo>
                  <a:cubicBezTo>
                    <a:pt x="8781" y="1228"/>
                    <a:pt x="11057" y="3504"/>
                    <a:pt x="11057" y="4935"/>
                  </a:cubicBezTo>
                  <a:cubicBezTo>
                    <a:pt x="11057" y="5195"/>
                    <a:pt x="11025" y="5423"/>
                    <a:pt x="10992" y="5618"/>
                  </a:cubicBezTo>
                  <a:lnTo>
                    <a:pt x="10895" y="5618"/>
                  </a:lnTo>
                  <a:lnTo>
                    <a:pt x="8813" y="4870"/>
                  </a:lnTo>
                  <a:cubicBezTo>
                    <a:pt x="8504" y="4773"/>
                    <a:pt x="8187" y="4724"/>
                    <a:pt x="7870" y="4724"/>
                  </a:cubicBezTo>
                  <a:cubicBezTo>
                    <a:pt x="7553" y="4724"/>
                    <a:pt x="7236" y="4773"/>
                    <a:pt x="6927" y="4870"/>
                  </a:cubicBezTo>
                  <a:lnTo>
                    <a:pt x="4846" y="5618"/>
                  </a:lnTo>
                  <a:cubicBezTo>
                    <a:pt x="4813" y="5618"/>
                    <a:pt x="4781" y="5618"/>
                    <a:pt x="4748" y="5651"/>
                  </a:cubicBezTo>
                  <a:cubicBezTo>
                    <a:pt x="4683" y="5423"/>
                    <a:pt x="4683" y="5195"/>
                    <a:pt x="4683" y="4968"/>
                  </a:cubicBezTo>
                  <a:cubicBezTo>
                    <a:pt x="4651" y="4415"/>
                    <a:pt x="5041" y="3602"/>
                    <a:pt x="5724" y="2659"/>
                  </a:cubicBezTo>
                  <a:cubicBezTo>
                    <a:pt x="5822" y="2561"/>
                    <a:pt x="5789" y="2399"/>
                    <a:pt x="5691" y="2334"/>
                  </a:cubicBezTo>
                  <a:cubicBezTo>
                    <a:pt x="5648" y="2304"/>
                    <a:pt x="5591" y="2288"/>
                    <a:pt x="5535" y="2288"/>
                  </a:cubicBezTo>
                  <a:cubicBezTo>
                    <a:pt x="5467" y="2288"/>
                    <a:pt x="5402" y="2312"/>
                    <a:pt x="5366" y="2366"/>
                  </a:cubicBezTo>
                  <a:cubicBezTo>
                    <a:pt x="4586" y="3407"/>
                    <a:pt x="4196" y="4285"/>
                    <a:pt x="4196" y="4968"/>
                  </a:cubicBezTo>
                  <a:cubicBezTo>
                    <a:pt x="4196" y="5228"/>
                    <a:pt x="4228" y="5488"/>
                    <a:pt x="4293" y="5716"/>
                  </a:cubicBezTo>
                  <a:cubicBezTo>
                    <a:pt x="4194" y="5729"/>
                    <a:pt x="4095" y="5735"/>
                    <a:pt x="3998" y="5735"/>
                  </a:cubicBezTo>
                  <a:cubicBezTo>
                    <a:pt x="3621" y="5735"/>
                    <a:pt x="3264" y="5637"/>
                    <a:pt x="2927" y="5455"/>
                  </a:cubicBezTo>
                  <a:cubicBezTo>
                    <a:pt x="2496" y="5231"/>
                    <a:pt x="2029" y="5117"/>
                    <a:pt x="1564" y="5117"/>
                  </a:cubicBezTo>
                  <a:cubicBezTo>
                    <a:pt x="1151" y="5117"/>
                    <a:pt x="740" y="5207"/>
                    <a:pt x="358" y="5390"/>
                  </a:cubicBezTo>
                  <a:lnTo>
                    <a:pt x="163" y="5455"/>
                  </a:lnTo>
                  <a:cubicBezTo>
                    <a:pt x="33" y="5520"/>
                    <a:pt x="1" y="5651"/>
                    <a:pt x="33" y="5781"/>
                  </a:cubicBezTo>
                  <a:cubicBezTo>
                    <a:pt x="80" y="5851"/>
                    <a:pt x="161" y="5904"/>
                    <a:pt x="251" y="5904"/>
                  </a:cubicBezTo>
                  <a:cubicBezTo>
                    <a:pt x="286" y="5904"/>
                    <a:pt x="322" y="5896"/>
                    <a:pt x="358" y="5878"/>
                  </a:cubicBezTo>
                  <a:lnTo>
                    <a:pt x="553" y="5781"/>
                  </a:lnTo>
                  <a:cubicBezTo>
                    <a:pt x="868" y="5646"/>
                    <a:pt x="1203" y="5580"/>
                    <a:pt x="1540" y="5580"/>
                  </a:cubicBezTo>
                  <a:cubicBezTo>
                    <a:pt x="1935" y="5580"/>
                    <a:pt x="2331" y="5670"/>
                    <a:pt x="2700" y="5846"/>
                  </a:cubicBezTo>
                  <a:cubicBezTo>
                    <a:pt x="3122" y="6073"/>
                    <a:pt x="3578" y="6203"/>
                    <a:pt x="4065" y="6203"/>
                  </a:cubicBezTo>
                  <a:cubicBezTo>
                    <a:pt x="4163" y="6203"/>
                    <a:pt x="4293" y="6203"/>
                    <a:pt x="4423" y="6171"/>
                  </a:cubicBezTo>
                  <a:cubicBezTo>
                    <a:pt x="4586" y="6691"/>
                    <a:pt x="4878" y="7146"/>
                    <a:pt x="5269" y="7569"/>
                  </a:cubicBezTo>
                  <a:lnTo>
                    <a:pt x="5301" y="7569"/>
                  </a:lnTo>
                  <a:lnTo>
                    <a:pt x="4846" y="7732"/>
                  </a:lnTo>
                  <a:cubicBezTo>
                    <a:pt x="4600" y="7822"/>
                    <a:pt x="4339" y="7867"/>
                    <a:pt x="4077" y="7867"/>
                  </a:cubicBezTo>
                  <a:cubicBezTo>
                    <a:pt x="3680" y="7867"/>
                    <a:pt x="3280" y="7765"/>
                    <a:pt x="2927" y="7569"/>
                  </a:cubicBezTo>
                  <a:cubicBezTo>
                    <a:pt x="2891" y="7551"/>
                    <a:pt x="2855" y="7543"/>
                    <a:pt x="2820" y="7543"/>
                  </a:cubicBezTo>
                  <a:cubicBezTo>
                    <a:pt x="2730" y="7543"/>
                    <a:pt x="2649" y="7596"/>
                    <a:pt x="2602" y="7667"/>
                  </a:cubicBezTo>
                  <a:cubicBezTo>
                    <a:pt x="2537" y="7797"/>
                    <a:pt x="2602" y="7927"/>
                    <a:pt x="2700" y="7992"/>
                  </a:cubicBezTo>
                  <a:cubicBezTo>
                    <a:pt x="3122" y="8220"/>
                    <a:pt x="3578" y="8317"/>
                    <a:pt x="4065" y="8317"/>
                  </a:cubicBezTo>
                  <a:cubicBezTo>
                    <a:pt x="4391" y="8317"/>
                    <a:pt x="4683" y="8285"/>
                    <a:pt x="5009" y="8155"/>
                  </a:cubicBezTo>
                  <a:lnTo>
                    <a:pt x="5724" y="7927"/>
                  </a:lnTo>
                  <a:cubicBezTo>
                    <a:pt x="6342" y="8382"/>
                    <a:pt x="7090" y="8610"/>
                    <a:pt x="7870" y="8610"/>
                  </a:cubicBezTo>
                  <a:cubicBezTo>
                    <a:pt x="8683" y="8610"/>
                    <a:pt x="9399" y="8350"/>
                    <a:pt x="10017" y="7894"/>
                  </a:cubicBezTo>
                  <a:lnTo>
                    <a:pt x="10732" y="8155"/>
                  </a:lnTo>
                  <a:cubicBezTo>
                    <a:pt x="11037" y="8261"/>
                    <a:pt x="11359" y="8313"/>
                    <a:pt x="11682" y="8313"/>
                  </a:cubicBezTo>
                  <a:cubicBezTo>
                    <a:pt x="12149" y="8313"/>
                    <a:pt x="12618" y="8204"/>
                    <a:pt x="13041" y="7992"/>
                  </a:cubicBezTo>
                  <a:cubicBezTo>
                    <a:pt x="13138" y="7927"/>
                    <a:pt x="13203" y="7797"/>
                    <a:pt x="13138" y="7667"/>
                  </a:cubicBezTo>
                  <a:cubicBezTo>
                    <a:pt x="13092" y="7596"/>
                    <a:pt x="13011" y="7543"/>
                    <a:pt x="12921" y="7543"/>
                  </a:cubicBezTo>
                  <a:cubicBezTo>
                    <a:pt x="12886" y="7543"/>
                    <a:pt x="12850" y="7551"/>
                    <a:pt x="12813" y="7569"/>
                  </a:cubicBezTo>
                  <a:cubicBezTo>
                    <a:pt x="12461" y="7765"/>
                    <a:pt x="12061" y="7867"/>
                    <a:pt x="11664" y="7867"/>
                  </a:cubicBezTo>
                  <a:cubicBezTo>
                    <a:pt x="11401" y="7867"/>
                    <a:pt x="11140" y="7822"/>
                    <a:pt x="10895" y="7732"/>
                  </a:cubicBezTo>
                  <a:lnTo>
                    <a:pt x="10407" y="7569"/>
                  </a:lnTo>
                  <a:cubicBezTo>
                    <a:pt x="10797" y="7179"/>
                    <a:pt x="11122" y="6691"/>
                    <a:pt x="11285" y="6171"/>
                  </a:cubicBezTo>
                  <a:cubicBezTo>
                    <a:pt x="11406" y="6184"/>
                    <a:pt x="11526" y="6190"/>
                    <a:pt x="11645" y="6190"/>
                  </a:cubicBezTo>
                  <a:cubicBezTo>
                    <a:pt x="12131" y="6190"/>
                    <a:pt x="12596" y="6081"/>
                    <a:pt x="13041" y="5846"/>
                  </a:cubicBezTo>
                  <a:cubicBezTo>
                    <a:pt x="13382" y="5658"/>
                    <a:pt x="13769" y="5569"/>
                    <a:pt x="14157" y="5569"/>
                  </a:cubicBezTo>
                  <a:cubicBezTo>
                    <a:pt x="14509" y="5569"/>
                    <a:pt x="14863" y="5642"/>
                    <a:pt x="15187" y="5781"/>
                  </a:cubicBezTo>
                  <a:lnTo>
                    <a:pt x="15382" y="5878"/>
                  </a:lnTo>
                  <a:cubicBezTo>
                    <a:pt x="15419" y="5896"/>
                    <a:pt x="15455" y="5904"/>
                    <a:pt x="15490" y="5904"/>
                  </a:cubicBezTo>
                  <a:cubicBezTo>
                    <a:pt x="15580" y="5904"/>
                    <a:pt x="15661" y="5851"/>
                    <a:pt x="15707" y="5781"/>
                  </a:cubicBezTo>
                  <a:cubicBezTo>
                    <a:pt x="15773" y="5651"/>
                    <a:pt x="15707" y="5520"/>
                    <a:pt x="15610" y="5455"/>
                  </a:cubicBezTo>
                  <a:lnTo>
                    <a:pt x="15415" y="5358"/>
                  </a:lnTo>
                  <a:cubicBezTo>
                    <a:pt x="15042" y="5194"/>
                    <a:pt x="14635" y="5112"/>
                    <a:pt x="14229" y="5112"/>
                  </a:cubicBezTo>
                  <a:cubicBezTo>
                    <a:pt x="13749" y="5112"/>
                    <a:pt x="13269" y="5226"/>
                    <a:pt x="12846" y="5455"/>
                  </a:cubicBezTo>
                  <a:cubicBezTo>
                    <a:pt x="12509" y="5637"/>
                    <a:pt x="12132" y="5735"/>
                    <a:pt x="11746" y="5735"/>
                  </a:cubicBezTo>
                  <a:cubicBezTo>
                    <a:pt x="11647" y="5735"/>
                    <a:pt x="11547" y="5729"/>
                    <a:pt x="11447" y="5716"/>
                  </a:cubicBezTo>
                  <a:cubicBezTo>
                    <a:pt x="11480" y="5455"/>
                    <a:pt x="11512" y="5195"/>
                    <a:pt x="11512" y="4935"/>
                  </a:cubicBezTo>
                  <a:cubicBezTo>
                    <a:pt x="11512" y="4252"/>
                    <a:pt x="11090" y="3342"/>
                    <a:pt x="10277" y="2269"/>
                  </a:cubicBezTo>
                  <a:cubicBezTo>
                    <a:pt x="9659" y="1456"/>
                    <a:pt x="8911" y="708"/>
                    <a:pt x="8391" y="220"/>
                  </a:cubicBezTo>
                  <a:cubicBezTo>
                    <a:pt x="8244" y="73"/>
                    <a:pt x="8049" y="0"/>
                    <a:pt x="78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8" name="Google Shape;1388;p33"/>
          <p:cNvGrpSpPr/>
          <p:nvPr/>
        </p:nvGrpSpPr>
        <p:grpSpPr>
          <a:xfrm>
            <a:off x="7244236" y="3306814"/>
            <a:ext cx="266723" cy="320052"/>
            <a:chOff x="-2060575" y="3849800"/>
            <a:chExt cx="499200" cy="591375"/>
          </a:xfrm>
        </p:grpSpPr>
        <p:sp>
          <p:nvSpPr>
            <p:cNvPr id="1389" name="Google Shape;1389;p33"/>
            <p:cNvSpPr/>
            <p:nvPr/>
          </p:nvSpPr>
          <p:spPr>
            <a:xfrm>
              <a:off x="-1636200" y="4124900"/>
              <a:ext cx="65875" cy="66700"/>
            </a:xfrm>
            <a:custGeom>
              <a:rect b="b" l="l" r="r" t="t"/>
              <a:pathLst>
                <a:path extrusionOk="0" h="2668" w="2635">
                  <a:moveTo>
                    <a:pt x="1" y="0"/>
                  </a:moveTo>
                  <a:lnTo>
                    <a:pt x="1" y="2667"/>
                  </a:lnTo>
                  <a:lnTo>
                    <a:pt x="423" y="2667"/>
                  </a:lnTo>
                  <a:cubicBezTo>
                    <a:pt x="1659" y="2667"/>
                    <a:pt x="2635" y="1659"/>
                    <a:pt x="2635" y="456"/>
                  </a:cubicBezTo>
                  <a:cubicBezTo>
                    <a:pt x="2635" y="228"/>
                    <a:pt x="2440" y="0"/>
                    <a:pt x="22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3"/>
            <p:cNvSpPr/>
            <p:nvPr/>
          </p:nvSpPr>
          <p:spPr>
            <a:xfrm>
              <a:off x="-1636200" y="4125700"/>
              <a:ext cx="65875" cy="65900"/>
            </a:xfrm>
            <a:custGeom>
              <a:rect b="b" l="l" r="r" t="t"/>
              <a:pathLst>
                <a:path extrusionOk="0" h="2636" w="2635">
                  <a:moveTo>
                    <a:pt x="1497" y="1"/>
                  </a:moveTo>
                  <a:cubicBezTo>
                    <a:pt x="1757" y="1"/>
                    <a:pt x="1952" y="196"/>
                    <a:pt x="1952" y="424"/>
                  </a:cubicBezTo>
                  <a:cubicBezTo>
                    <a:pt x="1952" y="1562"/>
                    <a:pt x="1106" y="2472"/>
                    <a:pt x="1" y="2603"/>
                  </a:cubicBezTo>
                  <a:lnTo>
                    <a:pt x="1" y="2635"/>
                  </a:lnTo>
                  <a:lnTo>
                    <a:pt x="423" y="2635"/>
                  </a:lnTo>
                  <a:cubicBezTo>
                    <a:pt x="1659" y="2635"/>
                    <a:pt x="2635" y="1627"/>
                    <a:pt x="2635" y="424"/>
                  </a:cubicBezTo>
                  <a:cubicBezTo>
                    <a:pt x="2635" y="196"/>
                    <a:pt x="2440" y="1"/>
                    <a:pt x="2212"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3"/>
            <p:cNvSpPr/>
            <p:nvPr/>
          </p:nvSpPr>
          <p:spPr>
            <a:xfrm>
              <a:off x="-2052450" y="4124900"/>
              <a:ext cx="56125" cy="66700"/>
            </a:xfrm>
            <a:custGeom>
              <a:rect b="b" l="l" r="r" t="t"/>
              <a:pathLst>
                <a:path extrusionOk="0" h="2668" w="2245">
                  <a:moveTo>
                    <a:pt x="456" y="0"/>
                  </a:moveTo>
                  <a:cubicBezTo>
                    <a:pt x="196" y="0"/>
                    <a:pt x="1" y="228"/>
                    <a:pt x="1" y="456"/>
                  </a:cubicBezTo>
                  <a:cubicBezTo>
                    <a:pt x="1" y="1659"/>
                    <a:pt x="1009" y="2667"/>
                    <a:pt x="2212" y="2667"/>
                  </a:cubicBezTo>
                  <a:lnTo>
                    <a:pt x="2245" y="2667"/>
                  </a:lnTo>
                  <a:lnTo>
                    <a:pt x="224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3"/>
            <p:cNvSpPr/>
            <p:nvPr/>
          </p:nvSpPr>
          <p:spPr>
            <a:xfrm>
              <a:off x="-2013425" y="4125700"/>
              <a:ext cx="17100" cy="65900"/>
            </a:xfrm>
            <a:custGeom>
              <a:rect b="b" l="l" r="r" t="t"/>
              <a:pathLst>
                <a:path extrusionOk="0" h="2636" w="684">
                  <a:moveTo>
                    <a:pt x="1" y="1"/>
                  </a:moveTo>
                  <a:lnTo>
                    <a:pt x="1" y="2538"/>
                  </a:lnTo>
                  <a:cubicBezTo>
                    <a:pt x="196" y="2603"/>
                    <a:pt x="423" y="2635"/>
                    <a:pt x="651" y="2635"/>
                  </a:cubicBezTo>
                  <a:lnTo>
                    <a:pt x="684" y="2635"/>
                  </a:lnTo>
                  <a:lnTo>
                    <a:pt x="684"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3"/>
            <p:cNvSpPr/>
            <p:nvPr/>
          </p:nvSpPr>
          <p:spPr>
            <a:xfrm>
              <a:off x="-1859775" y="3956600"/>
              <a:ext cx="96775" cy="83775"/>
            </a:xfrm>
            <a:custGeom>
              <a:rect b="b" l="l" r="r" t="t"/>
              <a:pathLst>
                <a:path extrusionOk="0" h="3351" w="3871">
                  <a:moveTo>
                    <a:pt x="684" y="1"/>
                  </a:moveTo>
                  <a:cubicBezTo>
                    <a:pt x="261" y="1"/>
                    <a:pt x="1" y="521"/>
                    <a:pt x="261" y="879"/>
                  </a:cubicBezTo>
                  <a:lnTo>
                    <a:pt x="1952" y="3350"/>
                  </a:lnTo>
                  <a:lnTo>
                    <a:pt x="3643" y="879"/>
                  </a:lnTo>
                  <a:cubicBezTo>
                    <a:pt x="3871" y="521"/>
                    <a:pt x="3611" y="1"/>
                    <a:pt x="3188" y="1"/>
                  </a:cubicBezTo>
                  <a:close/>
                </a:path>
              </a:pathLst>
            </a:custGeom>
            <a:solidFill>
              <a:srgbClr val="EFED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3"/>
            <p:cNvSpPr/>
            <p:nvPr/>
          </p:nvSpPr>
          <p:spPr>
            <a:xfrm>
              <a:off x="-1819925" y="3957425"/>
              <a:ext cx="56925" cy="82950"/>
            </a:xfrm>
            <a:custGeom>
              <a:rect b="b" l="l" r="r" t="t"/>
              <a:pathLst>
                <a:path extrusionOk="0" h="3318" w="2277">
                  <a:moveTo>
                    <a:pt x="911" y="0"/>
                  </a:moveTo>
                  <a:cubicBezTo>
                    <a:pt x="1334" y="0"/>
                    <a:pt x="1594" y="488"/>
                    <a:pt x="1334" y="846"/>
                  </a:cubicBezTo>
                  <a:lnTo>
                    <a:pt x="0" y="2830"/>
                  </a:lnTo>
                  <a:lnTo>
                    <a:pt x="358" y="3317"/>
                  </a:lnTo>
                  <a:lnTo>
                    <a:pt x="2049" y="846"/>
                  </a:lnTo>
                  <a:cubicBezTo>
                    <a:pt x="2277" y="488"/>
                    <a:pt x="2017" y="0"/>
                    <a:pt x="1594"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3"/>
            <p:cNvSpPr/>
            <p:nvPr/>
          </p:nvSpPr>
          <p:spPr>
            <a:xfrm>
              <a:off x="-1995525" y="4060675"/>
              <a:ext cx="369100" cy="372375"/>
            </a:xfrm>
            <a:custGeom>
              <a:rect b="b" l="l" r="r" t="t"/>
              <a:pathLst>
                <a:path extrusionOk="0" h="14895" w="14764">
                  <a:moveTo>
                    <a:pt x="0" y="0"/>
                  </a:moveTo>
                  <a:lnTo>
                    <a:pt x="0" y="13041"/>
                  </a:lnTo>
                  <a:cubicBezTo>
                    <a:pt x="0" y="14049"/>
                    <a:pt x="813" y="14894"/>
                    <a:pt x="1821" y="14894"/>
                  </a:cubicBezTo>
                  <a:lnTo>
                    <a:pt x="12910" y="14894"/>
                  </a:lnTo>
                  <a:cubicBezTo>
                    <a:pt x="13918" y="14894"/>
                    <a:pt x="14764" y="14049"/>
                    <a:pt x="14764" y="13041"/>
                  </a:cubicBezTo>
                  <a:lnTo>
                    <a:pt x="147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3"/>
            <p:cNvSpPr/>
            <p:nvPr/>
          </p:nvSpPr>
          <p:spPr>
            <a:xfrm>
              <a:off x="-1707725" y="4060675"/>
              <a:ext cx="81300" cy="372375"/>
            </a:xfrm>
            <a:custGeom>
              <a:rect b="b" l="l" r="r" t="t"/>
              <a:pathLst>
                <a:path extrusionOk="0" h="14895" w="3252">
                  <a:moveTo>
                    <a:pt x="1854" y="0"/>
                  </a:moveTo>
                  <a:lnTo>
                    <a:pt x="1854" y="13041"/>
                  </a:lnTo>
                  <a:cubicBezTo>
                    <a:pt x="1854" y="14049"/>
                    <a:pt x="1041" y="14894"/>
                    <a:pt x="0" y="14894"/>
                  </a:cubicBezTo>
                  <a:lnTo>
                    <a:pt x="1398" y="14894"/>
                  </a:lnTo>
                  <a:cubicBezTo>
                    <a:pt x="2406" y="14894"/>
                    <a:pt x="3252" y="14049"/>
                    <a:pt x="3252" y="13041"/>
                  </a:cubicBezTo>
                  <a:lnTo>
                    <a:pt x="3252"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3"/>
            <p:cNvSpPr/>
            <p:nvPr/>
          </p:nvSpPr>
          <p:spPr>
            <a:xfrm>
              <a:off x="-2013425" y="4008650"/>
              <a:ext cx="404075" cy="82125"/>
            </a:xfrm>
            <a:custGeom>
              <a:rect b="b" l="l" r="r" t="t"/>
              <a:pathLst>
                <a:path extrusionOk="0" h="3285" w="16163">
                  <a:moveTo>
                    <a:pt x="1854" y="0"/>
                  </a:moveTo>
                  <a:cubicBezTo>
                    <a:pt x="846" y="0"/>
                    <a:pt x="1" y="846"/>
                    <a:pt x="1" y="1854"/>
                  </a:cubicBezTo>
                  <a:lnTo>
                    <a:pt x="1" y="3122"/>
                  </a:lnTo>
                  <a:cubicBezTo>
                    <a:pt x="1" y="3220"/>
                    <a:pt x="98" y="3285"/>
                    <a:pt x="196" y="3285"/>
                  </a:cubicBezTo>
                  <a:lnTo>
                    <a:pt x="16000" y="3285"/>
                  </a:lnTo>
                  <a:cubicBezTo>
                    <a:pt x="16098" y="3285"/>
                    <a:pt x="16163" y="3220"/>
                    <a:pt x="16163" y="3122"/>
                  </a:cubicBezTo>
                  <a:lnTo>
                    <a:pt x="16163" y="1854"/>
                  </a:lnTo>
                  <a:cubicBezTo>
                    <a:pt x="16163" y="846"/>
                    <a:pt x="15350" y="0"/>
                    <a:pt x="143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3"/>
            <p:cNvSpPr/>
            <p:nvPr/>
          </p:nvSpPr>
          <p:spPr>
            <a:xfrm>
              <a:off x="-1689850" y="4008650"/>
              <a:ext cx="80500" cy="82125"/>
            </a:xfrm>
            <a:custGeom>
              <a:rect b="b" l="l" r="r" t="t"/>
              <a:pathLst>
                <a:path extrusionOk="0" h="3285" w="3220">
                  <a:moveTo>
                    <a:pt x="0" y="0"/>
                  </a:moveTo>
                  <a:cubicBezTo>
                    <a:pt x="1009" y="0"/>
                    <a:pt x="1854" y="846"/>
                    <a:pt x="1854" y="1854"/>
                  </a:cubicBezTo>
                  <a:lnTo>
                    <a:pt x="1854" y="3122"/>
                  </a:lnTo>
                  <a:cubicBezTo>
                    <a:pt x="1854" y="3220"/>
                    <a:pt x="1756" y="3285"/>
                    <a:pt x="1659" y="3285"/>
                  </a:cubicBezTo>
                  <a:lnTo>
                    <a:pt x="3025" y="3285"/>
                  </a:lnTo>
                  <a:cubicBezTo>
                    <a:pt x="3155" y="3285"/>
                    <a:pt x="3220" y="3220"/>
                    <a:pt x="3220" y="3122"/>
                  </a:cubicBezTo>
                  <a:lnTo>
                    <a:pt x="3220" y="1854"/>
                  </a:lnTo>
                  <a:cubicBezTo>
                    <a:pt x="3220" y="846"/>
                    <a:pt x="2407" y="0"/>
                    <a:pt x="136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3"/>
            <p:cNvSpPr/>
            <p:nvPr/>
          </p:nvSpPr>
          <p:spPr>
            <a:xfrm>
              <a:off x="-1996350" y="4259050"/>
              <a:ext cx="369925" cy="174000"/>
            </a:xfrm>
            <a:custGeom>
              <a:rect b="b" l="l" r="r" t="t"/>
              <a:pathLst>
                <a:path extrusionOk="0" h="6960" w="14797">
                  <a:moveTo>
                    <a:pt x="1" y="0"/>
                  </a:moveTo>
                  <a:lnTo>
                    <a:pt x="1" y="5106"/>
                  </a:lnTo>
                  <a:cubicBezTo>
                    <a:pt x="1" y="6114"/>
                    <a:pt x="846" y="6959"/>
                    <a:pt x="1854" y="6959"/>
                  </a:cubicBezTo>
                  <a:lnTo>
                    <a:pt x="12943" y="6959"/>
                  </a:lnTo>
                  <a:cubicBezTo>
                    <a:pt x="13951" y="6959"/>
                    <a:pt x="14797" y="6114"/>
                    <a:pt x="14797" y="5106"/>
                  </a:cubicBezTo>
                  <a:lnTo>
                    <a:pt x="14797" y="325"/>
                  </a:lnTo>
                  <a:cubicBezTo>
                    <a:pt x="14179" y="586"/>
                    <a:pt x="13691" y="911"/>
                    <a:pt x="12488" y="911"/>
                  </a:cubicBezTo>
                  <a:cubicBezTo>
                    <a:pt x="10472" y="911"/>
                    <a:pt x="10472" y="0"/>
                    <a:pt x="8456" y="0"/>
                  </a:cubicBezTo>
                  <a:cubicBezTo>
                    <a:pt x="6439" y="0"/>
                    <a:pt x="6439" y="911"/>
                    <a:pt x="4423" y="911"/>
                  </a:cubicBezTo>
                  <a:cubicBezTo>
                    <a:pt x="2440" y="911"/>
                    <a:pt x="2440" y="0"/>
                    <a:pt x="4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3"/>
            <p:cNvSpPr/>
            <p:nvPr/>
          </p:nvSpPr>
          <p:spPr>
            <a:xfrm>
              <a:off x="-1707725" y="4267175"/>
              <a:ext cx="81300" cy="165875"/>
            </a:xfrm>
            <a:custGeom>
              <a:rect b="b" l="l" r="r" t="t"/>
              <a:pathLst>
                <a:path extrusionOk="0" h="6635" w="3252">
                  <a:moveTo>
                    <a:pt x="3252" y="0"/>
                  </a:moveTo>
                  <a:cubicBezTo>
                    <a:pt x="2797" y="196"/>
                    <a:pt x="2439" y="391"/>
                    <a:pt x="1854" y="521"/>
                  </a:cubicBezTo>
                  <a:lnTo>
                    <a:pt x="1854" y="4553"/>
                  </a:lnTo>
                  <a:cubicBezTo>
                    <a:pt x="1854" y="5691"/>
                    <a:pt x="1041" y="6634"/>
                    <a:pt x="0" y="6634"/>
                  </a:cubicBezTo>
                  <a:lnTo>
                    <a:pt x="1398" y="6634"/>
                  </a:lnTo>
                  <a:cubicBezTo>
                    <a:pt x="2406" y="6634"/>
                    <a:pt x="3252" y="5789"/>
                    <a:pt x="3252" y="4781"/>
                  </a:cubicBezTo>
                  <a:lnTo>
                    <a:pt x="3252"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3"/>
            <p:cNvSpPr/>
            <p:nvPr/>
          </p:nvSpPr>
          <p:spPr>
            <a:xfrm>
              <a:off x="-1739450" y="4148475"/>
              <a:ext cx="45550" cy="44750"/>
            </a:xfrm>
            <a:custGeom>
              <a:rect b="b" l="l" r="r" t="t"/>
              <a:pathLst>
                <a:path extrusionOk="0" h="1790" w="1822">
                  <a:moveTo>
                    <a:pt x="911" y="1"/>
                  </a:moveTo>
                  <a:cubicBezTo>
                    <a:pt x="423" y="1"/>
                    <a:pt x="1" y="391"/>
                    <a:pt x="1" y="911"/>
                  </a:cubicBezTo>
                  <a:cubicBezTo>
                    <a:pt x="1" y="1399"/>
                    <a:pt x="423" y="1789"/>
                    <a:pt x="911" y="1789"/>
                  </a:cubicBezTo>
                  <a:cubicBezTo>
                    <a:pt x="1432" y="1789"/>
                    <a:pt x="1822" y="1399"/>
                    <a:pt x="1822" y="911"/>
                  </a:cubicBezTo>
                  <a:cubicBezTo>
                    <a:pt x="1822" y="391"/>
                    <a:pt x="1432" y="1"/>
                    <a:pt x="9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3"/>
            <p:cNvSpPr/>
            <p:nvPr/>
          </p:nvSpPr>
          <p:spPr>
            <a:xfrm>
              <a:off x="-1728050" y="4148475"/>
              <a:ext cx="34150" cy="44750"/>
            </a:xfrm>
            <a:custGeom>
              <a:rect b="b" l="l" r="r" t="t"/>
              <a:pathLst>
                <a:path extrusionOk="0" h="1790" w="1366">
                  <a:moveTo>
                    <a:pt x="455" y="1"/>
                  </a:moveTo>
                  <a:cubicBezTo>
                    <a:pt x="293" y="1"/>
                    <a:pt x="163" y="33"/>
                    <a:pt x="0" y="131"/>
                  </a:cubicBezTo>
                  <a:cubicBezTo>
                    <a:pt x="293" y="261"/>
                    <a:pt x="455" y="553"/>
                    <a:pt x="455" y="911"/>
                  </a:cubicBezTo>
                  <a:cubicBezTo>
                    <a:pt x="455" y="1236"/>
                    <a:pt x="293" y="1529"/>
                    <a:pt x="0" y="1692"/>
                  </a:cubicBezTo>
                  <a:cubicBezTo>
                    <a:pt x="163" y="1757"/>
                    <a:pt x="293" y="1789"/>
                    <a:pt x="455" y="1789"/>
                  </a:cubicBezTo>
                  <a:cubicBezTo>
                    <a:pt x="976" y="1789"/>
                    <a:pt x="1366" y="1399"/>
                    <a:pt x="1366" y="911"/>
                  </a:cubicBezTo>
                  <a:cubicBezTo>
                    <a:pt x="1366" y="391"/>
                    <a:pt x="976" y="1"/>
                    <a:pt x="455"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3"/>
            <p:cNvSpPr/>
            <p:nvPr/>
          </p:nvSpPr>
          <p:spPr>
            <a:xfrm>
              <a:off x="-1912600" y="4183425"/>
              <a:ext cx="45550" cy="44750"/>
            </a:xfrm>
            <a:custGeom>
              <a:rect b="b" l="l" r="r" t="t"/>
              <a:pathLst>
                <a:path extrusionOk="0" h="1790" w="1822">
                  <a:moveTo>
                    <a:pt x="911" y="1"/>
                  </a:moveTo>
                  <a:cubicBezTo>
                    <a:pt x="423" y="1"/>
                    <a:pt x="0" y="391"/>
                    <a:pt x="0" y="879"/>
                  </a:cubicBezTo>
                  <a:cubicBezTo>
                    <a:pt x="0" y="1399"/>
                    <a:pt x="423" y="1789"/>
                    <a:pt x="911" y="1789"/>
                  </a:cubicBezTo>
                  <a:cubicBezTo>
                    <a:pt x="1398" y="1789"/>
                    <a:pt x="1821" y="1399"/>
                    <a:pt x="1821" y="879"/>
                  </a:cubicBezTo>
                  <a:cubicBezTo>
                    <a:pt x="1821" y="391"/>
                    <a:pt x="1398" y="1"/>
                    <a:pt x="9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3"/>
            <p:cNvSpPr/>
            <p:nvPr/>
          </p:nvSpPr>
          <p:spPr>
            <a:xfrm>
              <a:off x="-1901225" y="4183425"/>
              <a:ext cx="34175" cy="44750"/>
            </a:xfrm>
            <a:custGeom>
              <a:rect b="b" l="l" r="r" t="t"/>
              <a:pathLst>
                <a:path extrusionOk="0" h="1790" w="1367">
                  <a:moveTo>
                    <a:pt x="456" y="1"/>
                  </a:moveTo>
                  <a:cubicBezTo>
                    <a:pt x="293" y="1"/>
                    <a:pt x="130" y="33"/>
                    <a:pt x="0" y="98"/>
                  </a:cubicBezTo>
                  <a:cubicBezTo>
                    <a:pt x="260" y="261"/>
                    <a:pt x="456" y="554"/>
                    <a:pt x="456" y="879"/>
                  </a:cubicBezTo>
                  <a:cubicBezTo>
                    <a:pt x="456" y="1237"/>
                    <a:pt x="260" y="1497"/>
                    <a:pt x="0" y="1659"/>
                  </a:cubicBezTo>
                  <a:cubicBezTo>
                    <a:pt x="130" y="1757"/>
                    <a:pt x="293" y="1789"/>
                    <a:pt x="456" y="1789"/>
                  </a:cubicBezTo>
                  <a:cubicBezTo>
                    <a:pt x="943" y="1789"/>
                    <a:pt x="1366" y="1399"/>
                    <a:pt x="1366" y="879"/>
                  </a:cubicBezTo>
                  <a:cubicBezTo>
                    <a:pt x="1366" y="391"/>
                    <a:pt x="943" y="1"/>
                    <a:pt x="45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3"/>
            <p:cNvSpPr/>
            <p:nvPr/>
          </p:nvSpPr>
          <p:spPr>
            <a:xfrm>
              <a:off x="-2060575" y="3849800"/>
              <a:ext cx="499200" cy="591375"/>
            </a:xfrm>
            <a:custGeom>
              <a:rect b="b" l="l" r="r" t="t"/>
              <a:pathLst>
                <a:path extrusionOk="0" h="23655" w="19968">
                  <a:moveTo>
                    <a:pt x="7187" y="1"/>
                  </a:moveTo>
                  <a:cubicBezTo>
                    <a:pt x="7062" y="1"/>
                    <a:pt x="6940" y="73"/>
                    <a:pt x="6895" y="208"/>
                  </a:cubicBezTo>
                  <a:lnTo>
                    <a:pt x="6700" y="631"/>
                  </a:lnTo>
                  <a:cubicBezTo>
                    <a:pt x="6472" y="1119"/>
                    <a:pt x="6569" y="1704"/>
                    <a:pt x="6960" y="2062"/>
                  </a:cubicBezTo>
                  <a:cubicBezTo>
                    <a:pt x="7122" y="2257"/>
                    <a:pt x="7187" y="2517"/>
                    <a:pt x="7090" y="2744"/>
                  </a:cubicBezTo>
                  <a:lnTo>
                    <a:pt x="6895" y="3167"/>
                  </a:lnTo>
                  <a:cubicBezTo>
                    <a:pt x="6797" y="3330"/>
                    <a:pt x="6895" y="3525"/>
                    <a:pt x="7057" y="3623"/>
                  </a:cubicBezTo>
                  <a:cubicBezTo>
                    <a:pt x="7099" y="3639"/>
                    <a:pt x="7146" y="3647"/>
                    <a:pt x="7192" y="3647"/>
                  </a:cubicBezTo>
                  <a:cubicBezTo>
                    <a:pt x="7327" y="3647"/>
                    <a:pt x="7464" y="3581"/>
                    <a:pt x="7513" y="3460"/>
                  </a:cubicBezTo>
                  <a:lnTo>
                    <a:pt x="7708" y="3037"/>
                  </a:lnTo>
                  <a:cubicBezTo>
                    <a:pt x="7935" y="2549"/>
                    <a:pt x="7838" y="1964"/>
                    <a:pt x="7447" y="1574"/>
                  </a:cubicBezTo>
                  <a:cubicBezTo>
                    <a:pt x="7285" y="1411"/>
                    <a:pt x="7220" y="1151"/>
                    <a:pt x="7317" y="923"/>
                  </a:cubicBezTo>
                  <a:lnTo>
                    <a:pt x="7513" y="501"/>
                  </a:lnTo>
                  <a:cubicBezTo>
                    <a:pt x="7610" y="306"/>
                    <a:pt x="7513" y="110"/>
                    <a:pt x="7350" y="45"/>
                  </a:cubicBezTo>
                  <a:cubicBezTo>
                    <a:pt x="7300" y="15"/>
                    <a:pt x="7243" y="1"/>
                    <a:pt x="7187" y="1"/>
                  </a:cubicBezTo>
                  <a:close/>
                  <a:moveTo>
                    <a:pt x="9958" y="1"/>
                  </a:moveTo>
                  <a:cubicBezTo>
                    <a:pt x="9840" y="1"/>
                    <a:pt x="9726" y="73"/>
                    <a:pt x="9659" y="208"/>
                  </a:cubicBezTo>
                  <a:lnTo>
                    <a:pt x="9464" y="631"/>
                  </a:lnTo>
                  <a:cubicBezTo>
                    <a:pt x="9236" y="1119"/>
                    <a:pt x="9366" y="1704"/>
                    <a:pt x="9724" y="2062"/>
                  </a:cubicBezTo>
                  <a:cubicBezTo>
                    <a:pt x="9919" y="2257"/>
                    <a:pt x="9951" y="2517"/>
                    <a:pt x="9854" y="2744"/>
                  </a:cubicBezTo>
                  <a:lnTo>
                    <a:pt x="9659" y="3167"/>
                  </a:lnTo>
                  <a:cubicBezTo>
                    <a:pt x="9594" y="3330"/>
                    <a:pt x="9659" y="3525"/>
                    <a:pt x="9821" y="3623"/>
                  </a:cubicBezTo>
                  <a:cubicBezTo>
                    <a:pt x="9863" y="3639"/>
                    <a:pt x="9910" y="3647"/>
                    <a:pt x="9957" y="3647"/>
                  </a:cubicBezTo>
                  <a:cubicBezTo>
                    <a:pt x="10091" y="3647"/>
                    <a:pt x="10228" y="3581"/>
                    <a:pt x="10277" y="3460"/>
                  </a:cubicBezTo>
                  <a:lnTo>
                    <a:pt x="10472" y="3037"/>
                  </a:lnTo>
                  <a:cubicBezTo>
                    <a:pt x="10699" y="2549"/>
                    <a:pt x="10602" y="1964"/>
                    <a:pt x="10212" y="1574"/>
                  </a:cubicBezTo>
                  <a:cubicBezTo>
                    <a:pt x="10049" y="1411"/>
                    <a:pt x="9984" y="1151"/>
                    <a:pt x="10114" y="923"/>
                  </a:cubicBezTo>
                  <a:lnTo>
                    <a:pt x="10277" y="501"/>
                  </a:lnTo>
                  <a:cubicBezTo>
                    <a:pt x="10374" y="306"/>
                    <a:pt x="10309" y="110"/>
                    <a:pt x="10114" y="45"/>
                  </a:cubicBezTo>
                  <a:cubicBezTo>
                    <a:pt x="10064" y="15"/>
                    <a:pt x="10010" y="1"/>
                    <a:pt x="9958" y="1"/>
                  </a:cubicBezTo>
                  <a:close/>
                  <a:moveTo>
                    <a:pt x="12722" y="1"/>
                  </a:moveTo>
                  <a:cubicBezTo>
                    <a:pt x="12604" y="1"/>
                    <a:pt x="12490" y="73"/>
                    <a:pt x="12423" y="208"/>
                  </a:cubicBezTo>
                  <a:lnTo>
                    <a:pt x="12228" y="631"/>
                  </a:lnTo>
                  <a:cubicBezTo>
                    <a:pt x="12033" y="1119"/>
                    <a:pt x="12130" y="1704"/>
                    <a:pt x="12488" y="2062"/>
                  </a:cubicBezTo>
                  <a:cubicBezTo>
                    <a:pt x="12683" y="2257"/>
                    <a:pt x="12716" y="2517"/>
                    <a:pt x="12618" y="2744"/>
                  </a:cubicBezTo>
                  <a:lnTo>
                    <a:pt x="12423" y="3167"/>
                  </a:lnTo>
                  <a:cubicBezTo>
                    <a:pt x="12358" y="3330"/>
                    <a:pt x="12423" y="3525"/>
                    <a:pt x="12618" y="3623"/>
                  </a:cubicBezTo>
                  <a:cubicBezTo>
                    <a:pt x="12660" y="3639"/>
                    <a:pt x="12704" y="3647"/>
                    <a:pt x="12748" y="3647"/>
                  </a:cubicBezTo>
                  <a:cubicBezTo>
                    <a:pt x="12875" y="3647"/>
                    <a:pt x="13001" y="3581"/>
                    <a:pt x="13073" y="3460"/>
                  </a:cubicBezTo>
                  <a:lnTo>
                    <a:pt x="13268" y="3037"/>
                  </a:lnTo>
                  <a:cubicBezTo>
                    <a:pt x="13464" y="2549"/>
                    <a:pt x="13366" y="1964"/>
                    <a:pt x="13008" y="1574"/>
                  </a:cubicBezTo>
                  <a:cubicBezTo>
                    <a:pt x="12813" y="1411"/>
                    <a:pt x="12781" y="1151"/>
                    <a:pt x="12878" y="923"/>
                  </a:cubicBezTo>
                  <a:lnTo>
                    <a:pt x="13073" y="501"/>
                  </a:lnTo>
                  <a:cubicBezTo>
                    <a:pt x="13138" y="306"/>
                    <a:pt x="13073" y="110"/>
                    <a:pt x="12878" y="45"/>
                  </a:cubicBezTo>
                  <a:cubicBezTo>
                    <a:pt x="12828" y="15"/>
                    <a:pt x="12774" y="1"/>
                    <a:pt x="12722" y="1"/>
                  </a:cubicBezTo>
                  <a:close/>
                  <a:moveTo>
                    <a:pt x="11220" y="4631"/>
                  </a:moveTo>
                  <a:cubicBezTo>
                    <a:pt x="11317" y="4631"/>
                    <a:pt x="11382" y="4696"/>
                    <a:pt x="11382" y="4728"/>
                  </a:cubicBezTo>
                  <a:cubicBezTo>
                    <a:pt x="11415" y="4761"/>
                    <a:pt x="11447" y="4858"/>
                    <a:pt x="11382" y="4956"/>
                  </a:cubicBezTo>
                  <a:lnTo>
                    <a:pt x="10667" y="6029"/>
                  </a:lnTo>
                  <a:lnTo>
                    <a:pt x="9301" y="6029"/>
                  </a:lnTo>
                  <a:lnTo>
                    <a:pt x="8553" y="4956"/>
                  </a:lnTo>
                  <a:cubicBezTo>
                    <a:pt x="8521" y="4858"/>
                    <a:pt x="8553" y="4761"/>
                    <a:pt x="8553" y="4728"/>
                  </a:cubicBezTo>
                  <a:cubicBezTo>
                    <a:pt x="8586" y="4696"/>
                    <a:pt x="8618" y="4631"/>
                    <a:pt x="8716" y="4631"/>
                  </a:cubicBezTo>
                  <a:close/>
                  <a:moveTo>
                    <a:pt x="2244" y="11362"/>
                  </a:moveTo>
                  <a:lnTo>
                    <a:pt x="2244" y="13281"/>
                  </a:lnTo>
                  <a:cubicBezTo>
                    <a:pt x="1854" y="13216"/>
                    <a:pt x="1496" y="13053"/>
                    <a:pt x="1236" y="12761"/>
                  </a:cubicBezTo>
                  <a:cubicBezTo>
                    <a:pt x="879" y="12403"/>
                    <a:pt x="683" y="11948"/>
                    <a:pt x="683" y="11460"/>
                  </a:cubicBezTo>
                  <a:cubicBezTo>
                    <a:pt x="683" y="11395"/>
                    <a:pt x="716" y="11362"/>
                    <a:pt x="781" y="11362"/>
                  </a:cubicBezTo>
                  <a:close/>
                  <a:moveTo>
                    <a:pt x="19187" y="11362"/>
                  </a:moveTo>
                  <a:cubicBezTo>
                    <a:pt x="19220" y="11362"/>
                    <a:pt x="19252" y="11395"/>
                    <a:pt x="19252" y="11460"/>
                  </a:cubicBezTo>
                  <a:cubicBezTo>
                    <a:pt x="19252" y="11948"/>
                    <a:pt x="19057" y="12403"/>
                    <a:pt x="18732" y="12761"/>
                  </a:cubicBezTo>
                  <a:cubicBezTo>
                    <a:pt x="18439" y="13053"/>
                    <a:pt x="18081" y="13216"/>
                    <a:pt x="17724" y="13281"/>
                  </a:cubicBezTo>
                  <a:lnTo>
                    <a:pt x="17724" y="11362"/>
                  </a:lnTo>
                  <a:close/>
                  <a:moveTo>
                    <a:pt x="13756" y="12305"/>
                  </a:moveTo>
                  <a:cubicBezTo>
                    <a:pt x="14081" y="12305"/>
                    <a:pt x="14309" y="12533"/>
                    <a:pt x="14309" y="12858"/>
                  </a:cubicBezTo>
                  <a:cubicBezTo>
                    <a:pt x="14309" y="13151"/>
                    <a:pt x="14081" y="13411"/>
                    <a:pt x="13756" y="13411"/>
                  </a:cubicBezTo>
                  <a:cubicBezTo>
                    <a:pt x="13464" y="13411"/>
                    <a:pt x="13203" y="13151"/>
                    <a:pt x="13203" y="12858"/>
                  </a:cubicBezTo>
                  <a:cubicBezTo>
                    <a:pt x="13203" y="12533"/>
                    <a:pt x="13464" y="12305"/>
                    <a:pt x="13756" y="12305"/>
                  </a:cubicBezTo>
                  <a:close/>
                  <a:moveTo>
                    <a:pt x="13756" y="11590"/>
                  </a:moveTo>
                  <a:cubicBezTo>
                    <a:pt x="13073" y="11590"/>
                    <a:pt x="12521" y="12175"/>
                    <a:pt x="12521" y="12858"/>
                  </a:cubicBezTo>
                  <a:cubicBezTo>
                    <a:pt x="12521" y="13541"/>
                    <a:pt x="13073" y="14094"/>
                    <a:pt x="13756" y="14094"/>
                  </a:cubicBezTo>
                  <a:cubicBezTo>
                    <a:pt x="14439" y="14094"/>
                    <a:pt x="15025" y="13541"/>
                    <a:pt x="15025" y="12858"/>
                  </a:cubicBezTo>
                  <a:cubicBezTo>
                    <a:pt x="15025" y="12175"/>
                    <a:pt x="14439" y="11590"/>
                    <a:pt x="13756" y="11590"/>
                  </a:cubicBezTo>
                  <a:close/>
                  <a:moveTo>
                    <a:pt x="6830" y="13671"/>
                  </a:moveTo>
                  <a:cubicBezTo>
                    <a:pt x="7122" y="13671"/>
                    <a:pt x="7382" y="13931"/>
                    <a:pt x="7382" y="14224"/>
                  </a:cubicBezTo>
                  <a:cubicBezTo>
                    <a:pt x="7382" y="14549"/>
                    <a:pt x="7122" y="14777"/>
                    <a:pt x="6830" y="14777"/>
                  </a:cubicBezTo>
                  <a:cubicBezTo>
                    <a:pt x="6537" y="14777"/>
                    <a:pt x="6277" y="14549"/>
                    <a:pt x="6277" y="14224"/>
                  </a:cubicBezTo>
                  <a:cubicBezTo>
                    <a:pt x="6277" y="13931"/>
                    <a:pt x="6537" y="13671"/>
                    <a:pt x="6830" y="13671"/>
                  </a:cubicBezTo>
                  <a:close/>
                  <a:moveTo>
                    <a:pt x="6830" y="12988"/>
                  </a:moveTo>
                  <a:cubicBezTo>
                    <a:pt x="6147" y="12988"/>
                    <a:pt x="5594" y="13541"/>
                    <a:pt x="5594" y="14224"/>
                  </a:cubicBezTo>
                  <a:cubicBezTo>
                    <a:pt x="5594" y="14907"/>
                    <a:pt x="6147" y="15492"/>
                    <a:pt x="6830" y="15492"/>
                  </a:cubicBezTo>
                  <a:cubicBezTo>
                    <a:pt x="7513" y="15492"/>
                    <a:pt x="8065" y="14907"/>
                    <a:pt x="8065" y="14224"/>
                  </a:cubicBezTo>
                  <a:cubicBezTo>
                    <a:pt x="8065" y="13541"/>
                    <a:pt x="7513" y="12988"/>
                    <a:pt x="6830" y="12988"/>
                  </a:cubicBezTo>
                  <a:close/>
                  <a:moveTo>
                    <a:pt x="16195" y="6712"/>
                  </a:moveTo>
                  <a:cubicBezTo>
                    <a:pt x="17041" y="6712"/>
                    <a:pt x="17724" y="7395"/>
                    <a:pt x="17724" y="8208"/>
                  </a:cubicBezTo>
                  <a:lnTo>
                    <a:pt x="17724" y="9313"/>
                  </a:lnTo>
                  <a:lnTo>
                    <a:pt x="5789" y="9313"/>
                  </a:lnTo>
                  <a:cubicBezTo>
                    <a:pt x="5594" y="9313"/>
                    <a:pt x="5431" y="9444"/>
                    <a:pt x="5431" y="9639"/>
                  </a:cubicBezTo>
                  <a:cubicBezTo>
                    <a:pt x="5431" y="9834"/>
                    <a:pt x="5594" y="9996"/>
                    <a:pt x="5789" y="9996"/>
                  </a:cubicBezTo>
                  <a:lnTo>
                    <a:pt x="17008" y="9996"/>
                  </a:lnTo>
                  <a:lnTo>
                    <a:pt x="17008" y="16468"/>
                  </a:lnTo>
                  <a:cubicBezTo>
                    <a:pt x="16976" y="16468"/>
                    <a:pt x="16943" y="16500"/>
                    <a:pt x="16911" y="16500"/>
                  </a:cubicBezTo>
                  <a:cubicBezTo>
                    <a:pt x="16423" y="16728"/>
                    <a:pt x="15968" y="16956"/>
                    <a:pt x="15057" y="16956"/>
                  </a:cubicBezTo>
                  <a:cubicBezTo>
                    <a:pt x="14114" y="16956"/>
                    <a:pt x="13659" y="16728"/>
                    <a:pt x="13171" y="16500"/>
                  </a:cubicBezTo>
                  <a:cubicBezTo>
                    <a:pt x="12651" y="16273"/>
                    <a:pt x="12098" y="16012"/>
                    <a:pt x="11025" y="16012"/>
                  </a:cubicBezTo>
                  <a:cubicBezTo>
                    <a:pt x="9951" y="16012"/>
                    <a:pt x="9399" y="16273"/>
                    <a:pt x="8878" y="16500"/>
                  </a:cubicBezTo>
                  <a:cubicBezTo>
                    <a:pt x="8391" y="16728"/>
                    <a:pt x="7935" y="16956"/>
                    <a:pt x="6992" y="16956"/>
                  </a:cubicBezTo>
                  <a:cubicBezTo>
                    <a:pt x="6082" y="16956"/>
                    <a:pt x="5626" y="16728"/>
                    <a:pt x="5139" y="16500"/>
                  </a:cubicBezTo>
                  <a:cubicBezTo>
                    <a:pt x="4618" y="16273"/>
                    <a:pt x="4065" y="16012"/>
                    <a:pt x="2992" y="16012"/>
                  </a:cubicBezTo>
                  <a:lnTo>
                    <a:pt x="2927" y="16012"/>
                  </a:lnTo>
                  <a:lnTo>
                    <a:pt x="2927" y="9996"/>
                  </a:lnTo>
                  <a:lnTo>
                    <a:pt x="4163" y="9996"/>
                  </a:lnTo>
                  <a:cubicBezTo>
                    <a:pt x="4358" y="9996"/>
                    <a:pt x="4521" y="9834"/>
                    <a:pt x="4521" y="9639"/>
                  </a:cubicBezTo>
                  <a:cubicBezTo>
                    <a:pt x="4521" y="9444"/>
                    <a:pt x="4358" y="9313"/>
                    <a:pt x="4163" y="9313"/>
                  </a:cubicBezTo>
                  <a:lnTo>
                    <a:pt x="2244" y="9313"/>
                  </a:lnTo>
                  <a:lnTo>
                    <a:pt x="2244" y="8208"/>
                  </a:lnTo>
                  <a:cubicBezTo>
                    <a:pt x="2244" y="7395"/>
                    <a:pt x="2895" y="6712"/>
                    <a:pt x="3740" y="6712"/>
                  </a:cubicBezTo>
                  <a:close/>
                  <a:moveTo>
                    <a:pt x="8748" y="3948"/>
                  </a:moveTo>
                  <a:cubicBezTo>
                    <a:pt x="8391" y="3948"/>
                    <a:pt x="8098" y="4110"/>
                    <a:pt x="7935" y="4403"/>
                  </a:cubicBezTo>
                  <a:cubicBezTo>
                    <a:pt x="7805" y="4696"/>
                    <a:pt x="7805" y="5053"/>
                    <a:pt x="8000" y="5346"/>
                  </a:cubicBezTo>
                  <a:lnTo>
                    <a:pt x="8456" y="5996"/>
                  </a:lnTo>
                  <a:lnTo>
                    <a:pt x="3740" y="5996"/>
                  </a:lnTo>
                  <a:cubicBezTo>
                    <a:pt x="2537" y="5996"/>
                    <a:pt x="1561" y="7005"/>
                    <a:pt x="1561" y="8208"/>
                  </a:cubicBezTo>
                  <a:lnTo>
                    <a:pt x="1561" y="9476"/>
                  </a:lnTo>
                  <a:cubicBezTo>
                    <a:pt x="1561" y="9769"/>
                    <a:pt x="1789" y="9996"/>
                    <a:pt x="2082" y="9996"/>
                  </a:cubicBezTo>
                  <a:lnTo>
                    <a:pt x="2244" y="9996"/>
                  </a:lnTo>
                  <a:lnTo>
                    <a:pt x="2244" y="10679"/>
                  </a:lnTo>
                  <a:lnTo>
                    <a:pt x="781" y="10679"/>
                  </a:lnTo>
                  <a:cubicBezTo>
                    <a:pt x="358" y="10679"/>
                    <a:pt x="0" y="11037"/>
                    <a:pt x="0" y="11460"/>
                  </a:cubicBezTo>
                  <a:cubicBezTo>
                    <a:pt x="0" y="12143"/>
                    <a:pt x="261" y="12793"/>
                    <a:pt x="748" y="13248"/>
                  </a:cubicBezTo>
                  <a:cubicBezTo>
                    <a:pt x="1139" y="13671"/>
                    <a:pt x="1659" y="13931"/>
                    <a:pt x="2244" y="13996"/>
                  </a:cubicBezTo>
                  <a:lnTo>
                    <a:pt x="2244" y="21476"/>
                  </a:lnTo>
                  <a:cubicBezTo>
                    <a:pt x="2244" y="22679"/>
                    <a:pt x="3220" y="23655"/>
                    <a:pt x="4423" y="23655"/>
                  </a:cubicBezTo>
                  <a:lnTo>
                    <a:pt x="11838" y="23655"/>
                  </a:lnTo>
                  <a:cubicBezTo>
                    <a:pt x="12033" y="23655"/>
                    <a:pt x="12195" y="23524"/>
                    <a:pt x="12195" y="23329"/>
                  </a:cubicBezTo>
                  <a:cubicBezTo>
                    <a:pt x="12195" y="23134"/>
                    <a:pt x="12033" y="22972"/>
                    <a:pt x="11838" y="22972"/>
                  </a:cubicBezTo>
                  <a:lnTo>
                    <a:pt x="4423" y="22972"/>
                  </a:lnTo>
                  <a:cubicBezTo>
                    <a:pt x="3610" y="22972"/>
                    <a:pt x="2927" y="22289"/>
                    <a:pt x="2927" y="21476"/>
                  </a:cubicBezTo>
                  <a:lnTo>
                    <a:pt x="2927" y="16728"/>
                  </a:lnTo>
                  <a:cubicBezTo>
                    <a:pt x="2986" y="16726"/>
                    <a:pt x="3043" y="16725"/>
                    <a:pt x="3099" y="16725"/>
                  </a:cubicBezTo>
                  <a:cubicBezTo>
                    <a:pt x="3909" y="16725"/>
                    <a:pt x="4420" y="16938"/>
                    <a:pt x="4846" y="17151"/>
                  </a:cubicBezTo>
                  <a:cubicBezTo>
                    <a:pt x="5399" y="17378"/>
                    <a:pt x="5919" y="17638"/>
                    <a:pt x="7025" y="17638"/>
                  </a:cubicBezTo>
                  <a:cubicBezTo>
                    <a:pt x="8098" y="17638"/>
                    <a:pt x="8651" y="17378"/>
                    <a:pt x="9171" y="17151"/>
                  </a:cubicBezTo>
                  <a:cubicBezTo>
                    <a:pt x="9659" y="16923"/>
                    <a:pt x="10114" y="16728"/>
                    <a:pt x="11025" y="16728"/>
                  </a:cubicBezTo>
                  <a:cubicBezTo>
                    <a:pt x="11968" y="16728"/>
                    <a:pt x="12423" y="16923"/>
                    <a:pt x="12911" y="17151"/>
                  </a:cubicBezTo>
                  <a:cubicBezTo>
                    <a:pt x="13431" y="17378"/>
                    <a:pt x="13984" y="17638"/>
                    <a:pt x="15057" y="17638"/>
                  </a:cubicBezTo>
                  <a:cubicBezTo>
                    <a:pt x="16000" y="17638"/>
                    <a:pt x="16553" y="17443"/>
                    <a:pt x="17008" y="17248"/>
                  </a:cubicBezTo>
                  <a:lnTo>
                    <a:pt x="17008" y="21476"/>
                  </a:lnTo>
                  <a:cubicBezTo>
                    <a:pt x="17008" y="22289"/>
                    <a:pt x="16358" y="22972"/>
                    <a:pt x="15512" y="22972"/>
                  </a:cubicBezTo>
                  <a:lnTo>
                    <a:pt x="13464" y="22972"/>
                  </a:lnTo>
                  <a:cubicBezTo>
                    <a:pt x="13268" y="22972"/>
                    <a:pt x="13106" y="23134"/>
                    <a:pt x="13106" y="23329"/>
                  </a:cubicBezTo>
                  <a:cubicBezTo>
                    <a:pt x="13106" y="23524"/>
                    <a:pt x="13268" y="23655"/>
                    <a:pt x="13464" y="23655"/>
                  </a:cubicBezTo>
                  <a:lnTo>
                    <a:pt x="15512" y="23655"/>
                  </a:lnTo>
                  <a:cubicBezTo>
                    <a:pt x="16716" y="23655"/>
                    <a:pt x="17724" y="22679"/>
                    <a:pt x="17724" y="21476"/>
                  </a:cubicBezTo>
                  <a:lnTo>
                    <a:pt x="17724" y="13996"/>
                  </a:lnTo>
                  <a:cubicBezTo>
                    <a:pt x="18277" y="13931"/>
                    <a:pt x="18797" y="13671"/>
                    <a:pt x="19220" y="13248"/>
                  </a:cubicBezTo>
                  <a:cubicBezTo>
                    <a:pt x="19707" y="12793"/>
                    <a:pt x="19968" y="12143"/>
                    <a:pt x="19968" y="11460"/>
                  </a:cubicBezTo>
                  <a:cubicBezTo>
                    <a:pt x="19968" y="11037"/>
                    <a:pt x="19610" y="10679"/>
                    <a:pt x="19187" y="10679"/>
                  </a:cubicBezTo>
                  <a:lnTo>
                    <a:pt x="17724" y="10679"/>
                  </a:lnTo>
                  <a:lnTo>
                    <a:pt x="17724" y="9996"/>
                  </a:lnTo>
                  <a:lnTo>
                    <a:pt x="17886" y="9996"/>
                  </a:lnTo>
                  <a:cubicBezTo>
                    <a:pt x="18179" y="9996"/>
                    <a:pt x="18407" y="9769"/>
                    <a:pt x="18407" y="9476"/>
                  </a:cubicBezTo>
                  <a:lnTo>
                    <a:pt x="18407" y="8208"/>
                  </a:lnTo>
                  <a:cubicBezTo>
                    <a:pt x="18407" y="7005"/>
                    <a:pt x="17431" y="5996"/>
                    <a:pt x="16195" y="5996"/>
                  </a:cubicBezTo>
                  <a:lnTo>
                    <a:pt x="11480" y="5996"/>
                  </a:lnTo>
                  <a:lnTo>
                    <a:pt x="11968" y="5346"/>
                  </a:lnTo>
                  <a:cubicBezTo>
                    <a:pt x="12130" y="5053"/>
                    <a:pt x="12163" y="4696"/>
                    <a:pt x="12000" y="4403"/>
                  </a:cubicBezTo>
                  <a:cubicBezTo>
                    <a:pt x="11838" y="4110"/>
                    <a:pt x="11545" y="3948"/>
                    <a:pt x="11220" y="39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33"/>
          <p:cNvGrpSpPr/>
          <p:nvPr/>
        </p:nvGrpSpPr>
        <p:grpSpPr>
          <a:xfrm>
            <a:off x="7217544" y="1587598"/>
            <a:ext cx="320071" cy="224012"/>
            <a:chOff x="-3944275" y="3987500"/>
            <a:chExt cx="666675" cy="474000"/>
          </a:xfrm>
        </p:grpSpPr>
        <p:sp>
          <p:nvSpPr>
            <p:cNvPr id="1407" name="Google Shape;1407;p33"/>
            <p:cNvSpPr/>
            <p:nvPr/>
          </p:nvSpPr>
          <p:spPr>
            <a:xfrm>
              <a:off x="-3740225" y="3997250"/>
              <a:ext cx="452875" cy="454500"/>
            </a:xfrm>
            <a:custGeom>
              <a:rect b="b" l="l" r="r" t="t"/>
              <a:pathLst>
                <a:path extrusionOk="0" h="18180" w="18115">
                  <a:moveTo>
                    <a:pt x="1562" y="1"/>
                  </a:moveTo>
                  <a:lnTo>
                    <a:pt x="1562" y="1822"/>
                  </a:lnTo>
                  <a:cubicBezTo>
                    <a:pt x="586" y="2505"/>
                    <a:pt x="1" y="3285"/>
                    <a:pt x="1" y="4131"/>
                  </a:cubicBezTo>
                  <a:cubicBezTo>
                    <a:pt x="1" y="5009"/>
                    <a:pt x="586" y="5789"/>
                    <a:pt x="1562" y="6440"/>
                  </a:cubicBezTo>
                  <a:lnTo>
                    <a:pt x="1562" y="18179"/>
                  </a:lnTo>
                  <a:lnTo>
                    <a:pt x="15578" y="18179"/>
                  </a:lnTo>
                  <a:cubicBezTo>
                    <a:pt x="15871" y="18179"/>
                    <a:pt x="16098" y="17952"/>
                    <a:pt x="16098" y="17659"/>
                  </a:cubicBezTo>
                  <a:lnTo>
                    <a:pt x="16098" y="7578"/>
                  </a:lnTo>
                  <a:cubicBezTo>
                    <a:pt x="16098" y="7090"/>
                    <a:pt x="16358" y="6602"/>
                    <a:pt x="16749" y="6310"/>
                  </a:cubicBezTo>
                  <a:cubicBezTo>
                    <a:pt x="17627" y="5692"/>
                    <a:pt x="18114" y="4944"/>
                    <a:pt x="18114" y="4131"/>
                  </a:cubicBezTo>
                  <a:cubicBezTo>
                    <a:pt x="18114" y="1855"/>
                    <a:pt x="14049" y="1"/>
                    <a:pt x="90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3"/>
            <p:cNvSpPr/>
            <p:nvPr/>
          </p:nvSpPr>
          <p:spPr>
            <a:xfrm>
              <a:off x="-3933700" y="3997250"/>
              <a:ext cx="452050" cy="454500"/>
            </a:xfrm>
            <a:custGeom>
              <a:rect b="b" l="l" r="r" t="t"/>
              <a:pathLst>
                <a:path extrusionOk="0" h="18180" w="18082">
                  <a:moveTo>
                    <a:pt x="9041" y="1"/>
                  </a:moveTo>
                  <a:cubicBezTo>
                    <a:pt x="4033" y="1"/>
                    <a:pt x="0" y="1855"/>
                    <a:pt x="0" y="4131"/>
                  </a:cubicBezTo>
                  <a:cubicBezTo>
                    <a:pt x="0" y="4944"/>
                    <a:pt x="488" y="5692"/>
                    <a:pt x="1334" y="6310"/>
                  </a:cubicBezTo>
                  <a:cubicBezTo>
                    <a:pt x="1756" y="6602"/>
                    <a:pt x="1984" y="7090"/>
                    <a:pt x="1984" y="7578"/>
                  </a:cubicBezTo>
                  <a:lnTo>
                    <a:pt x="1984" y="17659"/>
                  </a:lnTo>
                  <a:cubicBezTo>
                    <a:pt x="1984" y="17952"/>
                    <a:pt x="2212" y="18179"/>
                    <a:pt x="2504" y="18179"/>
                  </a:cubicBezTo>
                  <a:lnTo>
                    <a:pt x="15577" y="18179"/>
                  </a:lnTo>
                  <a:cubicBezTo>
                    <a:pt x="15837" y="18179"/>
                    <a:pt x="16097" y="17952"/>
                    <a:pt x="16097" y="17659"/>
                  </a:cubicBezTo>
                  <a:lnTo>
                    <a:pt x="16097" y="7578"/>
                  </a:lnTo>
                  <a:cubicBezTo>
                    <a:pt x="16097" y="7090"/>
                    <a:pt x="16325" y="6602"/>
                    <a:pt x="16748" y="6310"/>
                  </a:cubicBezTo>
                  <a:cubicBezTo>
                    <a:pt x="17593" y="5692"/>
                    <a:pt x="18081" y="4944"/>
                    <a:pt x="18081" y="4131"/>
                  </a:cubicBezTo>
                  <a:cubicBezTo>
                    <a:pt x="18081" y="1855"/>
                    <a:pt x="14049" y="1"/>
                    <a:pt x="90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3"/>
            <p:cNvSpPr/>
            <p:nvPr/>
          </p:nvSpPr>
          <p:spPr>
            <a:xfrm>
              <a:off x="-3933700" y="4041975"/>
              <a:ext cx="428475" cy="409775"/>
            </a:xfrm>
            <a:custGeom>
              <a:rect b="b" l="l" r="r" t="t"/>
              <a:pathLst>
                <a:path extrusionOk="0" h="16391" w="17139">
                  <a:moveTo>
                    <a:pt x="1594" y="0"/>
                  </a:moveTo>
                  <a:lnTo>
                    <a:pt x="1594" y="0"/>
                  </a:lnTo>
                  <a:cubicBezTo>
                    <a:pt x="586" y="651"/>
                    <a:pt x="0" y="1464"/>
                    <a:pt x="0" y="2342"/>
                  </a:cubicBezTo>
                  <a:cubicBezTo>
                    <a:pt x="0" y="3155"/>
                    <a:pt x="488" y="3903"/>
                    <a:pt x="1334" y="4521"/>
                  </a:cubicBezTo>
                  <a:cubicBezTo>
                    <a:pt x="1756" y="4813"/>
                    <a:pt x="1984" y="5301"/>
                    <a:pt x="1984" y="5789"/>
                  </a:cubicBezTo>
                  <a:lnTo>
                    <a:pt x="1984" y="15870"/>
                  </a:lnTo>
                  <a:cubicBezTo>
                    <a:pt x="1984" y="16163"/>
                    <a:pt x="2212" y="16390"/>
                    <a:pt x="2504" y="16390"/>
                  </a:cubicBezTo>
                  <a:lnTo>
                    <a:pt x="16618" y="16390"/>
                  </a:lnTo>
                  <a:cubicBezTo>
                    <a:pt x="16910" y="16390"/>
                    <a:pt x="17138" y="16163"/>
                    <a:pt x="17138" y="15870"/>
                  </a:cubicBezTo>
                  <a:lnTo>
                    <a:pt x="3187" y="15870"/>
                  </a:lnTo>
                  <a:cubicBezTo>
                    <a:pt x="2895" y="15870"/>
                    <a:pt x="2667" y="15642"/>
                    <a:pt x="2667" y="15350"/>
                  </a:cubicBezTo>
                  <a:lnTo>
                    <a:pt x="2667" y="5269"/>
                  </a:lnTo>
                  <a:cubicBezTo>
                    <a:pt x="2667" y="4781"/>
                    <a:pt x="2439" y="4293"/>
                    <a:pt x="2016" y="4000"/>
                  </a:cubicBezTo>
                  <a:cubicBezTo>
                    <a:pt x="1171" y="3383"/>
                    <a:pt x="651" y="2635"/>
                    <a:pt x="651" y="1822"/>
                  </a:cubicBezTo>
                  <a:cubicBezTo>
                    <a:pt x="651" y="1171"/>
                    <a:pt x="1008" y="553"/>
                    <a:pt x="1594"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3"/>
            <p:cNvSpPr/>
            <p:nvPr/>
          </p:nvSpPr>
          <p:spPr>
            <a:xfrm>
              <a:off x="-3886550" y="4037100"/>
              <a:ext cx="357750" cy="374800"/>
            </a:xfrm>
            <a:custGeom>
              <a:rect b="b" l="l" r="r" t="t"/>
              <a:pathLst>
                <a:path extrusionOk="0" h="14992" w="14310">
                  <a:moveTo>
                    <a:pt x="7155" y="0"/>
                  </a:moveTo>
                  <a:cubicBezTo>
                    <a:pt x="3220" y="0"/>
                    <a:pt x="0" y="1106"/>
                    <a:pt x="0" y="2472"/>
                  </a:cubicBezTo>
                  <a:cubicBezTo>
                    <a:pt x="0" y="2830"/>
                    <a:pt x="196" y="3155"/>
                    <a:pt x="586" y="3447"/>
                  </a:cubicBezTo>
                  <a:cubicBezTo>
                    <a:pt x="1269" y="4000"/>
                    <a:pt x="1691" y="4846"/>
                    <a:pt x="1691" y="5724"/>
                  </a:cubicBezTo>
                  <a:lnTo>
                    <a:pt x="1691" y="14472"/>
                  </a:lnTo>
                  <a:cubicBezTo>
                    <a:pt x="1691" y="14764"/>
                    <a:pt x="1919" y="14992"/>
                    <a:pt x="2212" y="14992"/>
                  </a:cubicBezTo>
                  <a:lnTo>
                    <a:pt x="12098" y="14992"/>
                  </a:lnTo>
                  <a:cubicBezTo>
                    <a:pt x="12390" y="14992"/>
                    <a:pt x="12618" y="14764"/>
                    <a:pt x="12618" y="14472"/>
                  </a:cubicBezTo>
                  <a:lnTo>
                    <a:pt x="12618" y="5724"/>
                  </a:lnTo>
                  <a:cubicBezTo>
                    <a:pt x="12618" y="4846"/>
                    <a:pt x="13041" y="4000"/>
                    <a:pt x="13724" y="3447"/>
                  </a:cubicBezTo>
                  <a:cubicBezTo>
                    <a:pt x="14081" y="3155"/>
                    <a:pt x="14309" y="2830"/>
                    <a:pt x="14309" y="2472"/>
                  </a:cubicBezTo>
                  <a:cubicBezTo>
                    <a:pt x="14309" y="1106"/>
                    <a:pt x="11090" y="0"/>
                    <a:pt x="71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3"/>
            <p:cNvSpPr/>
            <p:nvPr/>
          </p:nvSpPr>
          <p:spPr>
            <a:xfrm>
              <a:off x="-3446725" y="4034325"/>
              <a:ext cx="169125" cy="426375"/>
            </a:xfrm>
            <a:custGeom>
              <a:rect b="b" l="l" r="r" t="t"/>
              <a:pathLst>
                <a:path extrusionOk="0" h="17055" w="6765">
                  <a:moveTo>
                    <a:pt x="4865" y="1"/>
                  </a:moveTo>
                  <a:cubicBezTo>
                    <a:pt x="4744" y="1"/>
                    <a:pt x="4631" y="59"/>
                    <a:pt x="4553" y="176"/>
                  </a:cubicBezTo>
                  <a:cubicBezTo>
                    <a:pt x="4423" y="339"/>
                    <a:pt x="4488" y="599"/>
                    <a:pt x="4651" y="697"/>
                  </a:cubicBezTo>
                  <a:cubicBezTo>
                    <a:pt x="5269" y="1119"/>
                    <a:pt x="5984" y="1802"/>
                    <a:pt x="5984" y="2648"/>
                  </a:cubicBezTo>
                  <a:cubicBezTo>
                    <a:pt x="5984" y="3461"/>
                    <a:pt x="5334" y="4111"/>
                    <a:pt x="4781" y="4501"/>
                  </a:cubicBezTo>
                  <a:cubicBezTo>
                    <a:pt x="4261" y="4892"/>
                    <a:pt x="3968" y="5477"/>
                    <a:pt x="3968" y="6095"/>
                  </a:cubicBezTo>
                  <a:lnTo>
                    <a:pt x="3968" y="16176"/>
                  </a:lnTo>
                  <a:cubicBezTo>
                    <a:pt x="3968" y="16241"/>
                    <a:pt x="3903" y="16306"/>
                    <a:pt x="3838" y="16306"/>
                  </a:cubicBezTo>
                  <a:lnTo>
                    <a:pt x="391" y="16306"/>
                  </a:lnTo>
                  <a:cubicBezTo>
                    <a:pt x="163" y="16306"/>
                    <a:pt x="1" y="16469"/>
                    <a:pt x="1" y="16664"/>
                  </a:cubicBezTo>
                  <a:cubicBezTo>
                    <a:pt x="1" y="16891"/>
                    <a:pt x="163" y="17054"/>
                    <a:pt x="391" y="17054"/>
                  </a:cubicBezTo>
                  <a:lnTo>
                    <a:pt x="3838" y="17054"/>
                  </a:lnTo>
                  <a:cubicBezTo>
                    <a:pt x="4358" y="17054"/>
                    <a:pt x="4748" y="16664"/>
                    <a:pt x="4748" y="16143"/>
                  </a:cubicBezTo>
                  <a:lnTo>
                    <a:pt x="4748" y="6095"/>
                  </a:lnTo>
                  <a:cubicBezTo>
                    <a:pt x="4748" y="5737"/>
                    <a:pt x="4943" y="5380"/>
                    <a:pt x="5236" y="5152"/>
                  </a:cubicBezTo>
                  <a:cubicBezTo>
                    <a:pt x="6244" y="4404"/>
                    <a:pt x="6765" y="3558"/>
                    <a:pt x="6765" y="2648"/>
                  </a:cubicBezTo>
                  <a:cubicBezTo>
                    <a:pt x="6765" y="1705"/>
                    <a:pt x="6179" y="827"/>
                    <a:pt x="5106" y="79"/>
                  </a:cubicBezTo>
                  <a:cubicBezTo>
                    <a:pt x="5028" y="27"/>
                    <a:pt x="4945" y="1"/>
                    <a:pt x="48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3"/>
            <p:cNvSpPr/>
            <p:nvPr/>
          </p:nvSpPr>
          <p:spPr>
            <a:xfrm>
              <a:off x="-3944275" y="3987500"/>
              <a:ext cx="590250" cy="474000"/>
            </a:xfrm>
            <a:custGeom>
              <a:rect b="b" l="l" r="r" t="t"/>
              <a:pathLst>
                <a:path extrusionOk="0" h="18960" w="23610">
                  <a:moveTo>
                    <a:pt x="9464" y="1"/>
                  </a:moveTo>
                  <a:cubicBezTo>
                    <a:pt x="4163" y="1"/>
                    <a:pt x="0" y="1984"/>
                    <a:pt x="0" y="4521"/>
                  </a:cubicBezTo>
                  <a:cubicBezTo>
                    <a:pt x="0" y="5431"/>
                    <a:pt x="553" y="6277"/>
                    <a:pt x="1529" y="7025"/>
                  </a:cubicBezTo>
                  <a:cubicBezTo>
                    <a:pt x="1822" y="7253"/>
                    <a:pt x="2017" y="7610"/>
                    <a:pt x="2017" y="7968"/>
                  </a:cubicBezTo>
                  <a:lnTo>
                    <a:pt x="2017" y="13139"/>
                  </a:lnTo>
                  <a:cubicBezTo>
                    <a:pt x="2017" y="13366"/>
                    <a:pt x="2179" y="13529"/>
                    <a:pt x="2407" y="13529"/>
                  </a:cubicBezTo>
                  <a:cubicBezTo>
                    <a:pt x="2635" y="13529"/>
                    <a:pt x="2797" y="13366"/>
                    <a:pt x="2797" y="13139"/>
                  </a:cubicBezTo>
                  <a:lnTo>
                    <a:pt x="2797" y="7968"/>
                  </a:lnTo>
                  <a:cubicBezTo>
                    <a:pt x="2797" y="7350"/>
                    <a:pt x="2505" y="6765"/>
                    <a:pt x="1984" y="6374"/>
                  </a:cubicBezTo>
                  <a:cubicBezTo>
                    <a:pt x="1431" y="5984"/>
                    <a:pt x="781" y="5334"/>
                    <a:pt x="781" y="4521"/>
                  </a:cubicBezTo>
                  <a:cubicBezTo>
                    <a:pt x="781" y="3610"/>
                    <a:pt x="1659" y="2667"/>
                    <a:pt x="3220" y="1952"/>
                  </a:cubicBezTo>
                  <a:cubicBezTo>
                    <a:pt x="4878" y="1204"/>
                    <a:pt x="7090" y="781"/>
                    <a:pt x="9464" y="781"/>
                  </a:cubicBezTo>
                  <a:cubicBezTo>
                    <a:pt x="11805" y="781"/>
                    <a:pt x="14016" y="1204"/>
                    <a:pt x="15707" y="1952"/>
                  </a:cubicBezTo>
                  <a:cubicBezTo>
                    <a:pt x="17236" y="2667"/>
                    <a:pt x="18114" y="3610"/>
                    <a:pt x="18114" y="4521"/>
                  </a:cubicBezTo>
                  <a:cubicBezTo>
                    <a:pt x="18114" y="5334"/>
                    <a:pt x="17464" y="5984"/>
                    <a:pt x="16911" y="6374"/>
                  </a:cubicBezTo>
                  <a:cubicBezTo>
                    <a:pt x="16423" y="6765"/>
                    <a:pt x="16098" y="7350"/>
                    <a:pt x="16098" y="7968"/>
                  </a:cubicBezTo>
                  <a:lnTo>
                    <a:pt x="16098" y="18049"/>
                  </a:lnTo>
                  <a:cubicBezTo>
                    <a:pt x="16098" y="18114"/>
                    <a:pt x="16065" y="18179"/>
                    <a:pt x="15968" y="18179"/>
                  </a:cubicBezTo>
                  <a:lnTo>
                    <a:pt x="2927" y="18179"/>
                  </a:lnTo>
                  <a:cubicBezTo>
                    <a:pt x="2862" y="18179"/>
                    <a:pt x="2797" y="18114"/>
                    <a:pt x="2797" y="18049"/>
                  </a:cubicBezTo>
                  <a:lnTo>
                    <a:pt x="2797" y="14992"/>
                  </a:lnTo>
                  <a:cubicBezTo>
                    <a:pt x="2797" y="14765"/>
                    <a:pt x="2635" y="14602"/>
                    <a:pt x="2407" y="14602"/>
                  </a:cubicBezTo>
                  <a:cubicBezTo>
                    <a:pt x="2212" y="14602"/>
                    <a:pt x="2017" y="14765"/>
                    <a:pt x="2017" y="14992"/>
                  </a:cubicBezTo>
                  <a:lnTo>
                    <a:pt x="2017" y="18049"/>
                  </a:lnTo>
                  <a:cubicBezTo>
                    <a:pt x="2017" y="18537"/>
                    <a:pt x="2439" y="18960"/>
                    <a:pt x="2927" y="18960"/>
                  </a:cubicBezTo>
                  <a:lnTo>
                    <a:pt x="18472" y="18960"/>
                  </a:lnTo>
                  <a:cubicBezTo>
                    <a:pt x="18699" y="18960"/>
                    <a:pt x="18862" y="18764"/>
                    <a:pt x="18862" y="18569"/>
                  </a:cubicBezTo>
                  <a:cubicBezTo>
                    <a:pt x="18862" y="18342"/>
                    <a:pt x="18699" y="18179"/>
                    <a:pt x="18472" y="18179"/>
                  </a:cubicBezTo>
                  <a:lnTo>
                    <a:pt x="16878" y="18179"/>
                  </a:lnTo>
                  <a:cubicBezTo>
                    <a:pt x="16911" y="18114"/>
                    <a:pt x="16911" y="18082"/>
                    <a:pt x="16911" y="18049"/>
                  </a:cubicBezTo>
                  <a:lnTo>
                    <a:pt x="16911" y="7968"/>
                  </a:lnTo>
                  <a:cubicBezTo>
                    <a:pt x="16911" y="7610"/>
                    <a:pt x="17073" y="7253"/>
                    <a:pt x="17399" y="7025"/>
                  </a:cubicBezTo>
                  <a:cubicBezTo>
                    <a:pt x="18374" y="6309"/>
                    <a:pt x="18894" y="5431"/>
                    <a:pt x="18894" y="4521"/>
                  </a:cubicBezTo>
                  <a:cubicBezTo>
                    <a:pt x="18894" y="2960"/>
                    <a:pt x="17301" y="1594"/>
                    <a:pt x="14829" y="781"/>
                  </a:cubicBezTo>
                  <a:cubicBezTo>
                    <a:pt x="15068" y="781"/>
                    <a:pt x="15899" y="796"/>
                    <a:pt x="16523" y="796"/>
                  </a:cubicBezTo>
                  <a:cubicBezTo>
                    <a:pt x="16835" y="796"/>
                    <a:pt x="17095" y="792"/>
                    <a:pt x="17203" y="781"/>
                  </a:cubicBezTo>
                  <a:cubicBezTo>
                    <a:pt x="19350" y="781"/>
                    <a:pt x="21398" y="1139"/>
                    <a:pt x="23024" y="1789"/>
                  </a:cubicBezTo>
                  <a:cubicBezTo>
                    <a:pt x="23065" y="1803"/>
                    <a:pt x="23107" y="1809"/>
                    <a:pt x="23149" y="1809"/>
                  </a:cubicBezTo>
                  <a:cubicBezTo>
                    <a:pt x="23307" y="1809"/>
                    <a:pt x="23461" y="1716"/>
                    <a:pt x="23512" y="1562"/>
                  </a:cubicBezTo>
                  <a:cubicBezTo>
                    <a:pt x="23610" y="1366"/>
                    <a:pt x="23512" y="1139"/>
                    <a:pt x="23317" y="1041"/>
                  </a:cubicBezTo>
                  <a:cubicBezTo>
                    <a:pt x="21626" y="391"/>
                    <a:pt x="19447" y="1"/>
                    <a:pt x="172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3"/>
            <p:cNvSpPr/>
            <p:nvPr/>
          </p:nvSpPr>
          <p:spPr>
            <a:xfrm>
              <a:off x="-3896300" y="4027350"/>
              <a:ext cx="376425" cy="394325"/>
            </a:xfrm>
            <a:custGeom>
              <a:rect b="b" l="l" r="r" t="t"/>
              <a:pathLst>
                <a:path extrusionOk="0" h="15773" w="15057">
                  <a:moveTo>
                    <a:pt x="7545" y="0"/>
                  </a:moveTo>
                  <a:cubicBezTo>
                    <a:pt x="6341" y="0"/>
                    <a:pt x="5171" y="98"/>
                    <a:pt x="4098" y="293"/>
                  </a:cubicBezTo>
                  <a:cubicBezTo>
                    <a:pt x="3903" y="325"/>
                    <a:pt x="3772" y="553"/>
                    <a:pt x="3805" y="748"/>
                  </a:cubicBezTo>
                  <a:cubicBezTo>
                    <a:pt x="3834" y="952"/>
                    <a:pt x="3994" y="1078"/>
                    <a:pt x="4192" y="1078"/>
                  </a:cubicBezTo>
                  <a:cubicBezTo>
                    <a:pt x="4214" y="1078"/>
                    <a:pt x="4237" y="1077"/>
                    <a:pt x="4260" y="1073"/>
                  </a:cubicBezTo>
                  <a:cubicBezTo>
                    <a:pt x="5268" y="878"/>
                    <a:pt x="6374" y="781"/>
                    <a:pt x="7545" y="781"/>
                  </a:cubicBezTo>
                  <a:cubicBezTo>
                    <a:pt x="9398" y="781"/>
                    <a:pt x="11154" y="1041"/>
                    <a:pt x="12455" y="1496"/>
                  </a:cubicBezTo>
                  <a:cubicBezTo>
                    <a:pt x="13593" y="1886"/>
                    <a:pt x="14276" y="2407"/>
                    <a:pt x="14276" y="2862"/>
                  </a:cubicBezTo>
                  <a:cubicBezTo>
                    <a:pt x="14276" y="3155"/>
                    <a:pt x="14049" y="3382"/>
                    <a:pt x="13854" y="3545"/>
                  </a:cubicBezTo>
                  <a:cubicBezTo>
                    <a:pt x="13073" y="4195"/>
                    <a:pt x="12618" y="5106"/>
                    <a:pt x="12618" y="6114"/>
                  </a:cubicBezTo>
                  <a:lnTo>
                    <a:pt x="12618" y="14862"/>
                  </a:lnTo>
                  <a:cubicBezTo>
                    <a:pt x="12618" y="14927"/>
                    <a:pt x="12553" y="14992"/>
                    <a:pt x="12488" y="14992"/>
                  </a:cubicBezTo>
                  <a:lnTo>
                    <a:pt x="2569" y="14992"/>
                  </a:lnTo>
                  <a:cubicBezTo>
                    <a:pt x="2504" y="14992"/>
                    <a:pt x="2439" y="14927"/>
                    <a:pt x="2439" y="14862"/>
                  </a:cubicBezTo>
                  <a:lnTo>
                    <a:pt x="2439" y="6114"/>
                  </a:lnTo>
                  <a:cubicBezTo>
                    <a:pt x="2439" y="5138"/>
                    <a:pt x="1984" y="4195"/>
                    <a:pt x="1203" y="3545"/>
                  </a:cubicBezTo>
                  <a:cubicBezTo>
                    <a:pt x="1008" y="3382"/>
                    <a:pt x="781" y="3155"/>
                    <a:pt x="781" y="2862"/>
                  </a:cubicBezTo>
                  <a:cubicBezTo>
                    <a:pt x="781" y="2407"/>
                    <a:pt x="1464" y="1886"/>
                    <a:pt x="2569" y="1496"/>
                  </a:cubicBezTo>
                  <a:cubicBezTo>
                    <a:pt x="2764" y="1431"/>
                    <a:pt x="2862" y="1203"/>
                    <a:pt x="2797" y="1008"/>
                  </a:cubicBezTo>
                  <a:cubicBezTo>
                    <a:pt x="2747" y="859"/>
                    <a:pt x="2602" y="747"/>
                    <a:pt x="2449" y="747"/>
                  </a:cubicBezTo>
                  <a:cubicBezTo>
                    <a:pt x="2402" y="747"/>
                    <a:pt x="2355" y="758"/>
                    <a:pt x="2309" y="781"/>
                  </a:cubicBezTo>
                  <a:cubicBezTo>
                    <a:pt x="781" y="1301"/>
                    <a:pt x="0" y="2016"/>
                    <a:pt x="0" y="2862"/>
                  </a:cubicBezTo>
                  <a:cubicBezTo>
                    <a:pt x="0" y="3350"/>
                    <a:pt x="228" y="3772"/>
                    <a:pt x="716" y="4163"/>
                  </a:cubicBezTo>
                  <a:cubicBezTo>
                    <a:pt x="1333" y="4650"/>
                    <a:pt x="1659" y="5366"/>
                    <a:pt x="1659" y="6114"/>
                  </a:cubicBezTo>
                  <a:lnTo>
                    <a:pt x="1659" y="14862"/>
                  </a:lnTo>
                  <a:cubicBezTo>
                    <a:pt x="1659" y="15349"/>
                    <a:pt x="2081" y="15772"/>
                    <a:pt x="2569" y="15772"/>
                  </a:cubicBezTo>
                  <a:lnTo>
                    <a:pt x="12488" y="15772"/>
                  </a:lnTo>
                  <a:cubicBezTo>
                    <a:pt x="12975" y="15772"/>
                    <a:pt x="13398" y="15349"/>
                    <a:pt x="13398" y="14862"/>
                  </a:cubicBezTo>
                  <a:lnTo>
                    <a:pt x="13398" y="6114"/>
                  </a:lnTo>
                  <a:cubicBezTo>
                    <a:pt x="13398" y="5366"/>
                    <a:pt x="13756" y="4650"/>
                    <a:pt x="14341" y="4163"/>
                  </a:cubicBezTo>
                  <a:cubicBezTo>
                    <a:pt x="14829" y="3772"/>
                    <a:pt x="15057" y="3350"/>
                    <a:pt x="15057" y="2862"/>
                  </a:cubicBezTo>
                  <a:cubicBezTo>
                    <a:pt x="15057" y="1008"/>
                    <a:pt x="11187" y="0"/>
                    <a:pt x="75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4" name="Google Shape;1414;p33"/>
          <p:cNvGrpSpPr/>
          <p:nvPr/>
        </p:nvGrpSpPr>
        <p:grpSpPr>
          <a:xfrm>
            <a:off x="1607131" y="3360149"/>
            <a:ext cx="320030" cy="213364"/>
            <a:chOff x="-3183325" y="4148475"/>
            <a:chExt cx="408150" cy="276450"/>
          </a:xfrm>
        </p:grpSpPr>
        <p:sp>
          <p:nvSpPr>
            <p:cNvPr id="1415" name="Google Shape;1415;p33"/>
            <p:cNvSpPr/>
            <p:nvPr/>
          </p:nvSpPr>
          <p:spPr>
            <a:xfrm>
              <a:off x="-3115825" y="4154175"/>
              <a:ext cx="281300" cy="179675"/>
            </a:xfrm>
            <a:custGeom>
              <a:rect b="b" l="l" r="r" t="t"/>
              <a:pathLst>
                <a:path extrusionOk="0" h="7187" w="11252">
                  <a:moveTo>
                    <a:pt x="5593" y="0"/>
                  </a:moveTo>
                  <a:lnTo>
                    <a:pt x="0" y="7187"/>
                  </a:lnTo>
                  <a:lnTo>
                    <a:pt x="11252" y="7089"/>
                  </a:lnTo>
                  <a:lnTo>
                    <a:pt x="6244" y="390"/>
                  </a:lnTo>
                  <a:cubicBezTo>
                    <a:pt x="6081" y="163"/>
                    <a:pt x="5854" y="33"/>
                    <a:pt x="55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3"/>
            <p:cNvSpPr/>
            <p:nvPr/>
          </p:nvSpPr>
          <p:spPr>
            <a:xfrm>
              <a:off x="-3143475" y="4154050"/>
              <a:ext cx="328475" cy="204200"/>
            </a:xfrm>
            <a:custGeom>
              <a:rect b="b" l="l" r="r" t="t"/>
              <a:pathLst>
                <a:path extrusionOk="0" h="8168" w="13139">
                  <a:moveTo>
                    <a:pt x="6601" y="0"/>
                  </a:moveTo>
                  <a:cubicBezTo>
                    <a:pt x="6304" y="0"/>
                    <a:pt x="5997" y="132"/>
                    <a:pt x="5821" y="395"/>
                  </a:cubicBezTo>
                  <a:lnTo>
                    <a:pt x="0" y="8168"/>
                  </a:lnTo>
                  <a:lnTo>
                    <a:pt x="13138" y="8168"/>
                  </a:lnTo>
                  <a:lnTo>
                    <a:pt x="12358" y="7094"/>
                  </a:lnTo>
                  <a:lnTo>
                    <a:pt x="1431" y="7094"/>
                  </a:lnTo>
                  <a:lnTo>
                    <a:pt x="6699" y="5"/>
                  </a:lnTo>
                  <a:cubicBezTo>
                    <a:pt x="6667" y="2"/>
                    <a:pt x="6634" y="0"/>
                    <a:pt x="660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3"/>
            <p:cNvSpPr/>
            <p:nvPr/>
          </p:nvSpPr>
          <p:spPr>
            <a:xfrm>
              <a:off x="-3145100" y="4370425"/>
              <a:ext cx="335775" cy="30100"/>
            </a:xfrm>
            <a:custGeom>
              <a:rect b="b" l="l" r="r" t="t"/>
              <a:pathLst>
                <a:path extrusionOk="0" h="1204" w="13431">
                  <a:moveTo>
                    <a:pt x="0" y="0"/>
                  </a:moveTo>
                  <a:cubicBezTo>
                    <a:pt x="1073" y="521"/>
                    <a:pt x="2537" y="1204"/>
                    <a:pt x="2537" y="1204"/>
                  </a:cubicBezTo>
                  <a:lnTo>
                    <a:pt x="10927" y="1204"/>
                  </a:lnTo>
                  <a:lnTo>
                    <a:pt x="134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3"/>
            <p:cNvSpPr/>
            <p:nvPr/>
          </p:nvSpPr>
          <p:spPr>
            <a:xfrm>
              <a:off x="-3167875" y="4366350"/>
              <a:ext cx="378075" cy="52875"/>
            </a:xfrm>
            <a:custGeom>
              <a:rect b="b" l="l" r="r" t="t"/>
              <a:pathLst>
                <a:path extrusionOk="0" h="2115" w="15123">
                  <a:moveTo>
                    <a:pt x="976" y="1"/>
                  </a:moveTo>
                  <a:lnTo>
                    <a:pt x="1" y="196"/>
                  </a:lnTo>
                  <a:cubicBezTo>
                    <a:pt x="879" y="619"/>
                    <a:pt x="3025" y="1627"/>
                    <a:pt x="3025" y="1627"/>
                  </a:cubicBezTo>
                  <a:cubicBezTo>
                    <a:pt x="3025" y="1887"/>
                    <a:pt x="3220" y="2115"/>
                    <a:pt x="3480" y="2115"/>
                  </a:cubicBezTo>
                  <a:lnTo>
                    <a:pt x="11610" y="2115"/>
                  </a:lnTo>
                  <a:cubicBezTo>
                    <a:pt x="11870" y="2115"/>
                    <a:pt x="12098" y="1887"/>
                    <a:pt x="12098" y="1627"/>
                  </a:cubicBezTo>
                  <a:cubicBezTo>
                    <a:pt x="12098" y="1627"/>
                    <a:pt x="14212" y="619"/>
                    <a:pt x="15122" y="196"/>
                  </a:cubicBezTo>
                  <a:lnTo>
                    <a:pt x="14244" y="1"/>
                  </a:lnTo>
                  <a:lnTo>
                    <a:pt x="11513" y="1302"/>
                  </a:lnTo>
                  <a:lnTo>
                    <a:pt x="3741" y="1302"/>
                  </a:lnTo>
                  <a:cubicBezTo>
                    <a:pt x="3741" y="1302"/>
                    <a:pt x="1984" y="489"/>
                    <a:pt x="9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3"/>
            <p:cNvSpPr/>
            <p:nvPr/>
          </p:nvSpPr>
          <p:spPr>
            <a:xfrm>
              <a:off x="-3167050" y="4347650"/>
              <a:ext cx="384575" cy="23600"/>
            </a:xfrm>
            <a:custGeom>
              <a:rect b="b" l="l" r="r" t="t"/>
              <a:pathLst>
                <a:path extrusionOk="0" h="944" w="15383">
                  <a:moveTo>
                    <a:pt x="358" y="1"/>
                  </a:moveTo>
                  <a:cubicBezTo>
                    <a:pt x="325" y="33"/>
                    <a:pt x="0" y="66"/>
                    <a:pt x="0" y="98"/>
                  </a:cubicBezTo>
                  <a:cubicBezTo>
                    <a:pt x="0" y="326"/>
                    <a:pt x="130" y="521"/>
                    <a:pt x="293" y="586"/>
                  </a:cubicBezTo>
                  <a:cubicBezTo>
                    <a:pt x="488" y="684"/>
                    <a:pt x="1073" y="814"/>
                    <a:pt x="1366" y="944"/>
                  </a:cubicBezTo>
                  <a:lnTo>
                    <a:pt x="13821" y="944"/>
                  </a:lnTo>
                  <a:lnTo>
                    <a:pt x="15057" y="521"/>
                  </a:lnTo>
                  <a:lnTo>
                    <a:pt x="15382" y="228"/>
                  </a:lnTo>
                  <a:cubicBezTo>
                    <a:pt x="15284" y="98"/>
                    <a:pt x="15122" y="1"/>
                    <a:pt x="149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3"/>
            <p:cNvSpPr/>
            <p:nvPr/>
          </p:nvSpPr>
          <p:spPr>
            <a:xfrm>
              <a:off x="-3177625" y="4347650"/>
              <a:ext cx="44750" cy="23600"/>
            </a:xfrm>
            <a:custGeom>
              <a:rect b="b" l="l" r="r" t="t"/>
              <a:pathLst>
                <a:path extrusionOk="0" h="944" w="1790">
                  <a:moveTo>
                    <a:pt x="488" y="1"/>
                  </a:moveTo>
                  <a:cubicBezTo>
                    <a:pt x="228" y="1"/>
                    <a:pt x="1" y="196"/>
                    <a:pt x="1" y="489"/>
                  </a:cubicBezTo>
                  <a:cubicBezTo>
                    <a:pt x="1" y="684"/>
                    <a:pt x="131" y="846"/>
                    <a:pt x="293" y="911"/>
                  </a:cubicBezTo>
                  <a:cubicBezTo>
                    <a:pt x="326" y="911"/>
                    <a:pt x="358" y="944"/>
                    <a:pt x="391" y="944"/>
                  </a:cubicBezTo>
                  <a:lnTo>
                    <a:pt x="1789" y="944"/>
                  </a:lnTo>
                  <a:cubicBezTo>
                    <a:pt x="1496" y="814"/>
                    <a:pt x="1236" y="684"/>
                    <a:pt x="1041" y="586"/>
                  </a:cubicBezTo>
                  <a:cubicBezTo>
                    <a:pt x="846" y="521"/>
                    <a:pt x="748" y="326"/>
                    <a:pt x="748" y="98"/>
                  </a:cubicBezTo>
                  <a:cubicBezTo>
                    <a:pt x="748" y="66"/>
                    <a:pt x="781" y="33"/>
                    <a:pt x="7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3"/>
            <p:cNvSpPr/>
            <p:nvPr/>
          </p:nvSpPr>
          <p:spPr>
            <a:xfrm>
              <a:off x="-2821525" y="4353350"/>
              <a:ext cx="40675" cy="17900"/>
            </a:xfrm>
            <a:custGeom>
              <a:rect b="b" l="l" r="r" t="t"/>
              <a:pathLst>
                <a:path extrusionOk="0" h="716" w="1627">
                  <a:moveTo>
                    <a:pt x="1561" y="0"/>
                  </a:moveTo>
                  <a:lnTo>
                    <a:pt x="0" y="716"/>
                  </a:lnTo>
                  <a:lnTo>
                    <a:pt x="1268" y="716"/>
                  </a:lnTo>
                  <a:cubicBezTo>
                    <a:pt x="1268" y="716"/>
                    <a:pt x="1301" y="683"/>
                    <a:pt x="1333" y="683"/>
                  </a:cubicBezTo>
                  <a:cubicBezTo>
                    <a:pt x="1496" y="618"/>
                    <a:pt x="1626" y="423"/>
                    <a:pt x="1626" y="228"/>
                  </a:cubicBezTo>
                  <a:cubicBezTo>
                    <a:pt x="1626" y="163"/>
                    <a:pt x="1594" y="65"/>
                    <a:pt x="15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3"/>
            <p:cNvSpPr/>
            <p:nvPr/>
          </p:nvSpPr>
          <p:spPr>
            <a:xfrm>
              <a:off x="-3183325" y="4148475"/>
              <a:ext cx="408150" cy="276450"/>
            </a:xfrm>
            <a:custGeom>
              <a:rect b="b" l="l" r="r" t="t"/>
              <a:pathLst>
                <a:path extrusionOk="0" h="11058" w="16326">
                  <a:moveTo>
                    <a:pt x="6993" y="4065"/>
                  </a:moveTo>
                  <a:cubicBezTo>
                    <a:pt x="6863" y="4065"/>
                    <a:pt x="6765" y="4163"/>
                    <a:pt x="6765" y="4326"/>
                  </a:cubicBezTo>
                  <a:cubicBezTo>
                    <a:pt x="6765" y="4456"/>
                    <a:pt x="6863" y="4553"/>
                    <a:pt x="6993" y="4553"/>
                  </a:cubicBezTo>
                  <a:cubicBezTo>
                    <a:pt x="7155" y="4553"/>
                    <a:pt x="7253" y="4456"/>
                    <a:pt x="7253" y="4326"/>
                  </a:cubicBezTo>
                  <a:cubicBezTo>
                    <a:pt x="7253" y="4163"/>
                    <a:pt x="7155" y="4065"/>
                    <a:pt x="6993" y="4065"/>
                  </a:cubicBezTo>
                  <a:close/>
                  <a:moveTo>
                    <a:pt x="10049" y="5301"/>
                  </a:moveTo>
                  <a:cubicBezTo>
                    <a:pt x="9887" y="5301"/>
                    <a:pt x="9789" y="5399"/>
                    <a:pt x="9789" y="5561"/>
                  </a:cubicBezTo>
                  <a:cubicBezTo>
                    <a:pt x="9789" y="5691"/>
                    <a:pt x="9887" y="5822"/>
                    <a:pt x="10049" y="5822"/>
                  </a:cubicBezTo>
                  <a:cubicBezTo>
                    <a:pt x="10180" y="5822"/>
                    <a:pt x="10277" y="5691"/>
                    <a:pt x="10277" y="5561"/>
                  </a:cubicBezTo>
                  <a:cubicBezTo>
                    <a:pt x="10277" y="5399"/>
                    <a:pt x="10180" y="5301"/>
                    <a:pt x="10049" y="5301"/>
                  </a:cubicBezTo>
                  <a:close/>
                  <a:moveTo>
                    <a:pt x="9236" y="6277"/>
                  </a:moveTo>
                  <a:cubicBezTo>
                    <a:pt x="9106" y="6277"/>
                    <a:pt x="8976" y="6407"/>
                    <a:pt x="8976" y="6537"/>
                  </a:cubicBezTo>
                  <a:cubicBezTo>
                    <a:pt x="8976" y="6700"/>
                    <a:pt x="9106" y="6797"/>
                    <a:pt x="9236" y="6797"/>
                  </a:cubicBezTo>
                  <a:cubicBezTo>
                    <a:pt x="9367" y="6797"/>
                    <a:pt x="9497" y="6700"/>
                    <a:pt x="9497" y="6537"/>
                  </a:cubicBezTo>
                  <a:cubicBezTo>
                    <a:pt x="9497" y="6407"/>
                    <a:pt x="9367" y="6277"/>
                    <a:pt x="9236" y="6277"/>
                  </a:cubicBezTo>
                  <a:close/>
                  <a:moveTo>
                    <a:pt x="10830" y="6277"/>
                  </a:moveTo>
                  <a:cubicBezTo>
                    <a:pt x="10700" y="6277"/>
                    <a:pt x="10570" y="6407"/>
                    <a:pt x="10570" y="6537"/>
                  </a:cubicBezTo>
                  <a:cubicBezTo>
                    <a:pt x="10570" y="6700"/>
                    <a:pt x="10700" y="6797"/>
                    <a:pt x="10830" y="6797"/>
                  </a:cubicBezTo>
                  <a:cubicBezTo>
                    <a:pt x="10960" y="6797"/>
                    <a:pt x="11090" y="6700"/>
                    <a:pt x="11090" y="6537"/>
                  </a:cubicBezTo>
                  <a:cubicBezTo>
                    <a:pt x="11090" y="6407"/>
                    <a:pt x="10960" y="6277"/>
                    <a:pt x="10830" y="6277"/>
                  </a:cubicBezTo>
                  <a:close/>
                  <a:moveTo>
                    <a:pt x="8163" y="1"/>
                  </a:moveTo>
                  <a:cubicBezTo>
                    <a:pt x="7806" y="1"/>
                    <a:pt x="7448" y="163"/>
                    <a:pt x="7220" y="488"/>
                  </a:cubicBezTo>
                  <a:lnTo>
                    <a:pt x="1789" y="7708"/>
                  </a:lnTo>
                  <a:lnTo>
                    <a:pt x="716" y="7708"/>
                  </a:lnTo>
                  <a:cubicBezTo>
                    <a:pt x="326" y="7708"/>
                    <a:pt x="1" y="8033"/>
                    <a:pt x="1" y="8456"/>
                  </a:cubicBezTo>
                  <a:cubicBezTo>
                    <a:pt x="1" y="8716"/>
                    <a:pt x="163" y="8976"/>
                    <a:pt x="424" y="9106"/>
                  </a:cubicBezTo>
                  <a:lnTo>
                    <a:pt x="3415" y="10504"/>
                  </a:lnTo>
                  <a:cubicBezTo>
                    <a:pt x="3480" y="10830"/>
                    <a:pt x="3773" y="11057"/>
                    <a:pt x="4098" y="11057"/>
                  </a:cubicBezTo>
                  <a:lnTo>
                    <a:pt x="12228" y="11057"/>
                  </a:lnTo>
                  <a:cubicBezTo>
                    <a:pt x="12586" y="11057"/>
                    <a:pt x="12846" y="10830"/>
                    <a:pt x="12944" y="10504"/>
                  </a:cubicBezTo>
                  <a:lnTo>
                    <a:pt x="15903" y="9106"/>
                  </a:lnTo>
                  <a:cubicBezTo>
                    <a:pt x="16163" y="8976"/>
                    <a:pt x="16326" y="8716"/>
                    <a:pt x="16326" y="8423"/>
                  </a:cubicBezTo>
                  <a:cubicBezTo>
                    <a:pt x="16326" y="8033"/>
                    <a:pt x="16001" y="7708"/>
                    <a:pt x="15610" y="7708"/>
                  </a:cubicBezTo>
                  <a:lnTo>
                    <a:pt x="14537" y="7708"/>
                  </a:lnTo>
                  <a:lnTo>
                    <a:pt x="10505" y="2342"/>
                  </a:lnTo>
                  <a:cubicBezTo>
                    <a:pt x="10467" y="2266"/>
                    <a:pt x="10395" y="2234"/>
                    <a:pt x="10323" y="2234"/>
                  </a:cubicBezTo>
                  <a:cubicBezTo>
                    <a:pt x="10271" y="2234"/>
                    <a:pt x="10220" y="2250"/>
                    <a:pt x="10180" y="2277"/>
                  </a:cubicBezTo>
                  <a:cubicBezTo>
                    <a:pt x="10082" y="2342"/>
                    <a:pt x="10049" y="2505"/>
                    <a:pt x="10147" y="2602"/>
                  </a:cubicBezTo>
                  <a:lnTo>
                    <a:pt x="13952" y="7708"/>
                  </a:lnTo>
                  <a:lnTo>
                    <a:pt x="6667" y="7708"/>
                  </a:lnTo>
                  <a:cubicBezTo>
                    <a:pt x="6537" y="7708"/>
                    <a:pt x="6440" y="7838"/>
                    <a:pt x="6440" y="7968"/>
                  </a:cubicBezTo>
                  <a:cubicBezTo>
                    <a:pt x="6440" y="8098"/>
                    <a:pt x="6537" y="8195"/>
                    <a:pt x="6667" y="8195"/>
                  </a:cubicBezTo>
                  <a:lnTo>
                    <a:pt x="15610" y="8195"/>
                  </a:lnTo>
                  <a:cubicBezTo>
                    <a:pt x="15773" y="8195"/>
                    <a:pt x="15870" y="8293"/>
                    <a:pt x="15870" y="8423"/>
                  </a:cubicBezTo>
                  <a:cubicBezTo>
                    <a:pt x="15870" y="8553"/>
                    <a:pt x="15773" y="8618"/>
                    <a:pt x="15708" y="8651"/>
                  </a:cubicBezTo>
                  <a:lnTo>
                    <a:pt x="15675" y="8683"/>
                  </a:lnTo>
                  <a:lnTo>
                    <a:pt x="11708" y="8683"/>
                  </a:lnTo>
                  <a:cubicBezTo>
                    <a:pt x="11578" y="8683"/>
                    <a:pt x="11480" y="8781"/>
                    <a:pt x="11480" y="8911"/>
                  </a:cubicBezTo>
                  <a:cubicBezTo>
                    <a:pt x="11480" y="9041"/>
                    <a:pt x="11578" y="9139"/>
                    <a:pt x="11708" y="9139"/>
                  </a:cubicBezTo>
                  <a:lnTo>
                    <a:pt x="14667" y="9139"/>
                  </a:lnTo>
                  <a:lnTo>
                    <a:pt x="12618" y="10147"/>
                  </a:lnTo>
                  <a:cubicBezTo>
                    <a:pt x="12521" y="10179"/>
                    <a:pt x="12488" y="10244"/>
                    <a:pt x="12488" y="10342"/>
                  </a:cubicBezTo>
                  <a:cubicBezTo>
                    <a:pt x="12488" y="10472"/>
                    <a:pt x="12358" y="10602"/>
                    <a:pt x="12228" y="10602"/>
                  </a:cubicBezTo>
                  <a:lnTo>
                    <a:pt x="4098" y="10602"/>
                  </a:lnTo>
                  <a:cubicBezTo>
                    <a:pt x="3968" y="10602"/>
                    <a:pt x="3871" y="10472"/>
                    <a:pt x="3871" y="10342"/>
                  </a:cubicBezTo>
                  <a:cubicBezTo>
                    <a:pt x="3871" y="10244"/>
                    <a:pt x="3838" y="10179"/>
                    <a:pt x="3741" y="10147"/>
                  </a:cubicBezTo>
                  <a:lnTo>
                    <a:pt x="1692" y="9139"/>
                  </a:lnTo>
                  <a:lnTo>
                    <a:pt x="10765" y="9139"/>
                  </a:lnTo>
                  <a:cubicBezTo>
                    <a:pt x="10895" y="9139"/>
                    <a:pt x="10993" y="9041"/>
                    <a:pt x="10993" y="8911"/>
                  </a:cubicBezTo>
                  <a:cubicBezTo>
                    <a:pt x="10993" y="8781"/>
                    <a:pt x="10895" y="8683"/>
                    <a:pt x="10765" y="8683"/>
                  </a:cubicBezTo>
                  <a:lnTo>
                    <a:pt x="684" y="8683"/>
                  </a:lnTo>
                  <a:lnTo>
                    <a:pt x="651" y="8651"/>
                  </a:lnTo>
                  <a:cubicBezTo>
                    <a:pt x="586" y="8618"/>
                    <a:pt x="489" y="8553"/>
                    <a:pt x="489" y="8423"/>
                  </a:cubicBezTo>
                  <a:cubicBezTo>
                    <a:pt x="489" y="8293"/>
                    <a:pt x="619" y="8195"/>
                    <a:pt x="749" y="8195"/>
                  </a:cubicBezTo>
                  <a:lnTo>
                    <a:pt x="5724" y="8195"/>
                  </a:lnTo>
                  <a:cubicBezTo>
                    <a:pt x="5854" y="8195"/>
                    <a:pt x="5952" y="8098"/>
                    <a:pt x="5952" y="7968"/>
                  </a:cubicBezTo>
                  <a:cubicBezTo>
                    <a:pt x="5952" y="7838"/>
                    <a:pt x="5854" y="7708"/>
                    <a:pt x="5724" y="7708"/>
                  </a:cubicBezTo>
                  <a:lnTo>
                    <a:pt x="2407" y="7708"/>
                  </a:lnTo>
                  <a:lnTo>
                    <a:pt x="7610" y="748"/>
                  </a:lnTo>
                  <a:cubicBezTo>
                    <a:pt x="7741" y="586"/>
                    <a:pt x="7936" y="488"/>
                    <a:pt x="8163" y="488"/>
                  </a:cubicBezTo>
                  <a:cubicBezTo>
                    <a:pt x="8391" y="488"/>
                    <a:pt x="8619" y="586"/>
                    <a:pt x="8749" y="748"/>
                  </a:cubicBezTo>
                  <a:lnTo>
                    <a:pt x="9594" y="1919"/>
                  </a:lnTo>
                  <a:cubicBezTo>
                    <a:pt x="9651" y="1976"/>
                    <a:pt x="9719" y="2011"/>
                    <a:pt x="9791" y="2011"/>
                  </a:cubicBezTo>
                  <a:cubicBezTo>
                    <a:pt x="9843" y="2011"/>
                    <a:pt x="9897" y="1993"/>
                    <a:pt x="9952" y="1952"/>
                  </a:cubicBezTo>
                  <a:cubicBezTo>
                    <a:pt x="10049" y="1887"/>
                    <a:pt x="10082" y="1724"/>
                    <a:pt x="9984" y="1627"/>
                  </a:cubicBezTo>
                  <a:lnTo>
                    <a:pt x="9139" y="488"/>
                  </a:lnTo>
                  <a:cubicBezTo>
                    <a:pt x="8911" y="163"/>
                    <a:pt x="8554" y="1"/>
                    <a:pt x="8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3"/>
            <p:cNvSpPr/>
            <p:nvPr/>
          </p:nvSpPr>
          <p:spPr>
            <a:xfrm>
              <a:off x="-3167875" y="4366350"/>
              <a:ext cx="378075" cy="52875"/>
            </a:xfrm>
            <a:custGeom>
              <a:rect b="b" l="l" r="r" t="t"/>
              <a:pathLst>
                <a:path extrusionOk="0" h="2115" w="15123">
                  <a:moveTo>
                    <a:pt x="976" y="1"/>
                  </a:moveTo>
                  <a:lnTo>
                    <a:pt x="1" y="196"/>
                  </a:lnTo>
                  <a:cubicBezTo>
                    <a:pt x="879" y="619"/>
                    <a:pt x="3025" y="1627"/>
                    <a:pt x="3025" y="1627"/>
                  </a:cubicBezTo>
                  <a:cubicBezTo>
                    <a:pt x="3025" y="1887"/>
                    <a:pt x="3220" y="2115"/>
                    <a:pt x="3480" y="2115"/>
                  </a:cubicBezTo>
                  <a:lnTo>
                    <a:pt x="11610" y="2115"/>
                  </a:lnTo>
                  <a:cubicBezTo>
                    <a:pt x="11870" y="2115"/>
                    <a:pt x="12098" y="1887"/>
                    <a:pt x="12098" y="1627"/>
                  </a:cubicBezTo>
                  <a:cubicBezTo>
                    <a:pt x="12098" y="1627"/>
                    <a:pt x="14212" y="619"/>
                    <a:pt x="15122" y="196"/>
                  </a:cubicBezTo>
                  <a:lnTo>
                    <a:pt x="14244" y="1"/>
                  </a:lnTo>
                  <a:lnTo>
                    <a:pt x="11513" y="1302"/>
                  </a:lnTo>
                  <a:lnTo>
                    <a:pt x="3741" y="1302"/>
                  </a:lnTo>
                  <a:cubicBezTo>
                    <a:pt x="3741" y="1302"/>
                    <a:pt x="1984" y="489"/>
                    <a:pt x="97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3"/>
            <p:cNvSpPr/>
            <p:nvPr/>
          </p:nvSpPr>
          <p:spPr>
            <a:xfrm>
              <a:off x="-3177625" y="4347650"/>
              <a:ext cx="44750" cy="23600"/>
            </a:xfrm>
            <a:custGeom>
              <a:rect b="b" l="l" r="r" t="t"/>
              <a:pathLst>
                <a:path extrusionOk="0" h="944" w="1790">
                  <a:moveTo>
                    <a:pt x="488" y="1"/>
                  </a:moveTo>
                  <a:cubicBezTo>
                    <a:pt x="228" y="1"/>
                    <a:pt x="1" y="196"/>
                    <a:pt x="1" y="489"/>
                  </a:cubicBezTo>
                  <a:cubicBezTo>
                    <a:pt x="1" y="684"/>
                    <a:pt x="131" y="846"/>
                    <a:pt x="293" y="911"/>
                  </a:cubicBezTo>
                  <a:cubicBezTo>
                    <a:pt x="326" y="911"/>
                    <a:pt x="358" y="944"/>
                    <a:pt x="391" y="944"/>
                  </a:cubicBezTo>
                  <a:lnTo>
                    <a:pt x="1789" y="944"/>
                  </a:lnTo>
                  <a:cubicBezTo>
                    <a:pt x="1496" y="814"/>
                    <a:pt x="1236" y="684"/>
                    <a:pt x="1041" y="586"/>
                  </a:cubicBezTo>
                  <a:cubicBezTo>
                    <a:pt x="846" y="521"/>
                    <a:pt x="748" y="326"/>
                    <a:pt x="748" y="98"/>
                  </a:cubicBezTo>
                  <a:cubicBezTo>
                    <a:pt x="748" y="66"/>
                    <a:pt x="781" y="33"/>
                    <a:pt x="78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grpSp>
        <p:nvGrpSpPr>
          <p:cNvPr id="209" name="Google Shape;209;p16"/>
          <p:cNvGrpSpPr/>
          <p:nvPr/>
        </p:nvGrpSpPr>
        <p:grpSpPr>
          <a:xfrm>
            <a:off x="717888" y="1412550"/>
            <a:ext cx="1353350" cy="1202100"/>
            <a:chOff x="717888" y="1412550"/>
            <a:chExt cx="1353350" cy="1202100"/>
          </a:xfrm>
        </p:grpSpPr>
        <p:sp>
          <p:nvSpPr>
            <p:cNvPr id="210" name="Google Shape;210;p16"/>
            <p:cNvSpPr/>
            <p:nvPr/>
          </p:nvSpPr>
          <p:spPr>
            <a:xfrm>
              <a:off x="717888" y="1412550"/>
              <a:ext cx="1202100" cy="1202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1" name="Google Shape;211;p16"/>
            <p:cNvCxnSpPr>
              <a:stCxn id="212" idx="1"/>
            </p:cNvCxnSpPr>
            <p:nvPr/>
          </p:nvCxnSpPr>
          <p:spPr>
            <a:xfrm rot="10800000">
              <a:off x="1827938" y="1692450"/>
              <a:ext cx="243300" cy="0"/>
            </a:xfrm>
            <a:prstGeom prst="straightConnector1">
              <a:avLst/>
            </a:prstGeom>
            <a:noFill/>
            <a:ln cap="flat" cmpd="sng" w="19050">
              <a:solidFill>
                <a:schemeClr val="lt2"/>
              </a:solidFill>
              <a:prstDash val="solid"/>
              <a:round/>
              <a:headEnd len="med" w="med" type="none"/>
              <a:tailEnd len="med" w="med" type="none"/>
            </a:ln>
          </p:spPr>
        </p:cxnSp>
      </p:grpSp>
      <p:grpSp>
        <p:nvGrpSpPr>
          <p:cNvPr id="213" name="Google Shape;213;p16"/>
          <p:cNvGrpSpPr/>
          <p:nvPr/>
        </p:nvGrpSpPr>
        <p:grpSpPr>
          <a:xfrm>
            <a:off x="717888" y="3179800"/>
            <a:ext cx="1353350" cy="1202100"/>
            <a:chOff x="717888" y="3179800"/>
            <a:chExt cx="1353350" cy="1202100"/>
          </a:xfrm>
        </p:grpSpPr>
        <p:sp>
          <p:nvSpPr>
            <p:cNvPr id="214" name="Google Shape;214;p16"/>
            <p:cNvSpPr/>
            <p:nvPr/>
          </p:nvSpPr>
          <p:spPr>
            <a:xfrm>
              <a:off x="717888" y="3179800"/>
              <a:ext cx="1202100" cy="12021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p16"/>
            <p:cNvCxnSpPr>
              <a:stCxn id="216" idx="1"/>
            </p:cNvCxnSpPr>
            <p:nvPr/>
          </p:nvCxnSpPr>
          <p:spPr>
            <a:xfrm rot="10800000">
              <a:off x="1827938" y="3459700"/>
              <a:ext cx="243300" cy="0"/>
            </a:xfrm>
            <a:prstGeom prst="straightConnector1">
              <a:avLst/>
            </a:prstGeom>
            <a:noFill/>
            <a:ln cap="flat" cmpd="sng" w="19050">
              <a:solidFill>
                <a:schemeClr val="accent1"/>
              </a:solidFill>
              <a:prstDash val="solid"/>
              <a:round/>
              <a:headEnd len="med" w="med" type="none"/>
              <a:tailEnd len="med" w="med" type="none"/>
            </a:ln>
          </p:spPr>
        </p:cxnSp>
      </p:grpSp>
      <p:grpSp>
        <p:nvGrpSpPr>
          <p:cNvPr id="217" name="Google Shape;217;p16"/>
          <p:cNvGrpSpPr/>
          <p:nvPr/>
        </p:nvGrpSpPr>
        <p:grpSpPr>
          <a:xfrm>
            <a:off x="5019263" y="1412550"/>
            <a:ext cx="1353350" cy="1202100"/>
            <a:chOff x="5019263" y="1412550"/>
            <a:chExt cx="1353350" cy="1202100"/>
          </a:xfrm>
        </p:grpSpPr>
        <p:sp>
          <p:nvSpPr>
            <p:cNvPr id="218" name="Google Shape;218;p16"/>
            <p:cNvSpPr/>
            <p:nvPr/>
          </p:nvSpPr>
          <p:spPr>
            <a:xfrm>
              <a:off x="5019263" y="1412550"/>
              <a:ext cx="1202100" cy="12021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9" name="Google Shape;219;p16"/>
            <p:cNvCxnSpPr>
              <a:stCxn id="220" idx="1"/>
            </p:cNvCxnSpPr>
            <p:nvPr/>
          </p:nvCxnSpPr>
          <p:spPr>
            <a:xfrm rot="10800000">
              <a:off x="6129313" y="1692450"/>
              <a:ext cx="243300" cy="0"/>
            </a:xfrm>
            <a:prstGeom prst="straightConnector1">
              <a:avLst/>
            </a:prstGeom>
            <a:noFill/>
            <a:ln cap="flat" cmpd="sng" w="19050">
              <a:solidFill>
                <a:schemeClr val="accent2"/>
              </a:solidFill>
              <a:prstDash val="solid"/>
              <a:round/>
              <a:headEnd len="med" w="med" type="none"/>
              <a:tailEnd len="med" w="med" type="none"/>
            </a:ln>
          </p:spPr>
        </p:cxnSp>
      </p:grpSp>
      <p:grpSp>
        <p:nvGrpSpPr>
          <p:cNvPr id="221" name="Google Shape;221;p16"/>
          <p:cNvGrpSpPr/>
          <p:nvPr/>
        </p:nvGrpSpPr>
        <p:grpSpPr>
          <a:xfrm>
            <a:off x="5019263" y="3179800"/>
            <a:ext cx="1353350" cy="1202100"/>
            <a:chOff x="5019263" y="3179800"/>
            <a:chExt cx="1353350" cy="1202100"/>
          </a:xfrm>
        </p:grpSpPr>
        <p:sp>
          <p:nvSpPr>
            <p:cNvPr id="222" name="Google Shape;222;p16"/>
            <p:cNvSpPr/>
            <p:nvPr/>
          </p:nvSpPr>
          <p:spPr>
            <a:xfrm>
              <a:off x="5019263" y="3179800"/>
              <a:ext cx="1202100" cy="12021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3" name="Google Shape;223;p16"/>
            <p:cNvCxnSpPr>
              <a:stCxn id="224" idx="1"/>
            </p:cNvCxnSpPr>
            <p:nvPr/>
          </p:nvCxnSpPr>
          <p:spPr>
            <a:xfrm rot="10800000">
              <a:off x="6129313" y="3459700"/>
              <a:ext cx="243300" cy="0"/>
            </a:xfrm>
            <a:prstGeom prst="straightConnector1">
              <a:avLst/>
            </a:prstGeom>
            <a:noFill/>
            <a:ln cap="flat" cmpd="sng" w="19050">
              <a:solidFill>
                <a:schemeClr val="accent4"/>
              </a:solidFill>
              <a:prstDash val="solid"/>
              <a:round/>
              <a:headEnd len="med" w="med" type="none"/>
              <a:tailEnd len="med" w="med" type="none"/>
            </a:ln>
          </p:spPr>
        </p:cxnSp>
      </p:grpSp>
      <p:grpSp>
        <p:nvGrpSpPr>
          <p:cNvPr id="225" name="Google Shape;225;p16"/>
          <p:cNvGrpSpPr/>
          <p:nvPr/>
        </p:nvGrpSpPr>
        <p:grpSpPr>
          <a:xfrm>
            <a:off x="5259138" y="3455788"/>
            <a:ext cx="722386" cy="650133"/>
            <a:chOff x="5259138" y="3455788"/>
            <a:chExt cx="722386" cy="650133"/>
          </a:xfrm>
        </p:grpSpPr>
        <p:sp>
          <p:nvSpPr>
            <p:cNvPr id="226" name="Google Shape;226;p16"/>
            <p:cNvSpPr/>
            <p:nvPr/>
          </p:nvSpPr>
          <p:spPr>
            <a:xfrm>
              <a:off x="5436777" y="3791501"/>
              <a:ext cx="90996" cy="102316"/>
            </a:xfrm>
            <a:custGeom>
              <a:rect b="b" l="l" r="r" t="t"/>
              <a:pathLst>
                <a:path extrusionOk="0" h="3122" w="2765">
                  <a:moveTo>
                    <a:pt x="0" y="0"/>
                  </a:moveTo>
                  <a:lnTo>
                    <a:pt x="1464" y="1626"/>
                  </a:lnTo>
                  <a:lnTo>
                    <a:pt x="1464" y="3089"/>
                  </a:lnTo>
                  <a:lnTo>
                    <a:pt x="1464" y="3122"/>
                  </a:lnTo>
                  <a:lnTo>
                    <a:pt x="2765" y="3122"/>
                  </a:lnTo>
                  <a:lnTo>
                    <a:pt x="2765" y="3089"/>
                  </a:lnTo>
                  <a:lnTo>
                    <a:pt x="2765" y="1626"/>
                  </a:lnTo>
                  <a:lnTo>
                    <a:pt x="1301"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6"/>
            <p:cNvSpPr/>
            <p:nvPr/>
          </p:nvSpPr>
          <p:spPr>
            <a:xfrm>
              <a:off x="5484922" y="3892733"/>
              <a:ext cx="294347" cy="203583"/>
            </a:xfrm>
            <a:custGeom>
              <a:rect b="b" l="l" r="r" t="t"/>
              <a:pathLst>
                <a:path extrusionOk="0" h="6212" w="8944">
                  <a:moveTo>
                    <a:pt x="1" y="0"/>
                  </a:moveTo>
                  <a:lnTo>
                    <a:pt x="1" y="4976"/>
                  </a:lnTo>
                  <a:cubicBezTo>
                    <a:pt x="1" y="5659"/>
                    <a:pt x="554" y="6212"/>
                    <a:pt x="1204" y="6212"/>
                  </a:cubicBezTo>
                  <a:lnTo>
                    <a:pt x="7741" y="6212"/>
                  </a:lnTo>
                  <a:cubicBezTo>
                    <a:pt x="8391" y="6212"/>
                    <a:pt x="8944" y="5659"/>
                    <a:pt x="8944" y="4976"/>
                  </a:cubicBezTo>
                  <a:lnTo>
                    <a:pt x="8944" y="33"/>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6"/>
            <p:cNvSpPr/>
            <p:nvPr/>
          </p:nvSpPr>
          <p:spPr>
            <a:xfrm>
              <a:off x="5484922" y="3892733"/>
              <a:ext cx="82440" cy="203583"/>
            </a:xfrm>
            <a:custGeom>
              <a:rect b="b" l="l" r="r" t="t"/>
              <a:pathLst>
                <a:path extrusionOk="0" h="6212" w="2505">
                  <a:moveTo>
                    <a:pt x="1" y="0"/>
                  </a:moveTo>
                  <a:lnTo>
                    <a:pt x="1" y="4976"/>
                  </a:lnTo>
                  <a:cubicBezTo>
                    <a:pt x="1" y="5659"/>
                    <a:pt x="521" y="6212"/>
                    <a:pt x="1204" y="6212"/>
                  </a:cubicBezTo>
                  <a:lnTo>
                    <a:pt x="2505" y="6212"/>
                  </a:lnTo>
                  <a:cubicBezTo>
                    <a:pt x="1854" y="6212"/>
                    <a:pt x="1302" y="5659"/>
                    <a:pt x="1302" y="4976"/>
                  </a:cubicBezTo>
                  <a:lnTo>
                    <a:pt x="1302"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6"/>
            <p:cNvSpPr/>
            <p:nvPr/>
          </p:nvSpPr>
          <p:spPr>
            <a:xfrm>
              <a:off x="5681845" y="3492033"/>
              <a:ext cx="290069" cy="139644"/>
            </a:xfrm>
            <a:custGeom>
              <a:rect b="b" l="l" r="r" t="t"/>
              <a:pathLst>
                <a:path extrusionOk="0" h="4261" w="8814">
                  <a:moveTo>
                    <a:pt x="0" y="0"/>
                  </a:moveTo>
                  <a:lnTo>
                    <a:pt x="0" y="4260"/>
                  </a:lnTo>
                  <a:lnTo>
                    <a:pt x="6830" y="4260"/>
                  </a:lnTo>
                  <a:cubicBezTo>
                    <a:pt x="7935" y="4195"/>
                    <a:pt x="8813" y="3317"/>
                    <a:pt x="8813" y="2211"/>
                  </a:cubicBezTo>
                  <a:lnTo>
                    <a:pt x="8781" y="2211"/>
                  </a:lnTo>
                  <a:lnTo>
                    <a:pt x="8781" y="2049"/>
                  </a:lnTo>
                  <a:cubicBezTo>
                    <a:pt x="8781" y="911"/>
                    <a:pt x="7870" y="0"/>
                    <a:pt x="6765" y="0"/>
                  </a:cubicBezTo>
                  <a:close/>
                </a:path>
              </a:pathLst>
            </a:custGeom>
            <a:solidFill>
              <a:srgbClr val="E0D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
            <p:cNvSpPr/>
            <p:nvPr/>
          </p:nvSpPr>
          <p:spPr>
            <a:xfrm>
              <a:off x="5687209" y="3599655"/>
              <a:ext cx="28928" cy="26677"/>
            </a:xfrm>
            <a:custGeom>
              <a:rect b="b" l="l" r="r" t="t"/>
              <a:pathLst>
                <a:path extrusionOk="0" h="814" w="879">
                  <a:moveTo>
                    <a:pt x="0" y="1"/>
                  </a:moveTo>
                  <a:lnTo>
                    <a:pt x="0" y="814"/>
                  </a:lnTo>
                  <a:lnTo>
                    <a:pt x="878" y="1"/>
                  </a:lnTo>
                  <a:close/>
                </a:path>
              </a:pathLst>
            </a:custGeom>
            <a:solidFill>
              <a:srgbClr val="C1BC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6"/>
            <p:cNvSpPr/>
            <p:nvPr/>
          </p:nvSpPr>
          <p:spPr>
            <a:xfrm>
              <a:off x="5681845" y="3492033"/>
              <a:ext cx="290069" cy="139644"/>
            </a:xfrm>
            <a:custGeom>
              <a:rect b="b" l="l" r="r" t="t"/>
              <a:pathLst>
                <a:path extrusionOk="0" h="4261" w="8814">
                  <a:moveTo>
                    <a:pt x="4391" y="0"/>
                  </a:moveTo>
                  <a:lnTo>
                    <a:pt x="0" y="4260"/>
                  </a:lnTo>
                  <a:lnTo>
                    <a:pt x="6830" y="4260"/>
                  </a:lnTo>
                  <a:cubicBezTo>
                    <a:pt x="7935" y="4195"/>
                    <a:pt x="8813" y="3317"/>
                    <a:pt x="8813" y="2211"/>
                  </a:cubicBezTo>
                  <a:lnTo>
                    <a:pt x="8813" y="2049"/>
                  </a:lnTo>
                  <a:cubicBezTo>
                    <a:pt x="8813" y="911"/>
                    <a:pt x="7903" y="0"/>
                    <a:pt x="67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6"/>
            <p:cNvSpPr/>
            <p:nvPr/>
          </p:nvSpPr>
          <p:spPr>
            <a:xfrm>
              <a:off x="5682898" y="3546369"/>
              <a:ext cx="289016" cy="85307"/>
            </a:xfrm>
            <a:custGeom>
              <a:rect b="b" l="l" r="r" t="t"/>
              <a:pathLst>
                <a:path extrusionOk="0" h="2603" w="8782">
                  <a:moveTo>
                    <a:pt x="8716" y="1"/>
                  </a:moveTo>
                  <a:cubicBezTo>
                    <a:pt x="8554" y="879"/>
                    <a:pt x="7773" y="1562"/>
                    <a:pt x="6798" y="1627"/>
                  </a:cubicBezTo>
                  <a:lnTo>
                    <a:pt x="1009" y="1627"/>
                  </a:lnTo>
                  <a:lnTo>
                    <a:pt x="1" y="2602"/>
                  </a:lnTo>
                  <a:lnTo>
                    <a:pt x="6830" y="2602"/>
                  </a:lnTo>
                  <a:cubicBezTo>
                    <a:pt x="7903" y="2537"/>
                    <a:pt x="8781" y="1659"/>
                    <a:pt x="8781" y="553"/>
                  </a:cubicBezTo>
                  <a:lnTo>
                    <a:pt x="8781" y="391"/>
                  </a:lnTo>
                  <a:cubicBezTo>
                    <a:pt x="8781" y="261"/>
                    <a:pt x="8749" y="131"/>
                    <a:pt x="871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6"/>
            <p:cNvSpPr/>
            <p:nvPr/>
          </p:nvSpPr>
          <p:spPr>
            <a:xfrm>
              <a:off x="5634753" y="3620957"/>
              <a:ext cx="46041" cy="180150"/>
            </a:xfrm>
            <a:custGeom>
              <a:rect b="b" l="l" r="r" t="t"/>
              <a:pathLst>
                <a:path extrusionOk="0" h="5497" w="1399">
                  <a:moveTo>
                    <a:pt x="293" y="1"/>
                  </a:moveTo>
                  <a:cubicBezTo>
                    <a:pt x="131" y="1"/>
                    <a:pt x="1" y="131"/>
                    <a:pt x="1" y="326"/>
                  </a:cubicBezTo>
                  <a:lnTo>
                    <a:pt x="1" y="5204"/>
                  </a:lnTo>
                  <a:cubicBezTo>
                    <a:pt x="1" y="5367"/>
                    <a:pt x="131" y="5497"/>
                    <a:pt x="293" y="5497"/>
                  </a:cubicBezTo>
                  <a:cubicBezTo>
                    <a:pt x="456" y="5497"/>
                    <a:pt x="586" y="5367"/>
                    <a:pt x="586" y="5204"/>
                  </a:cubicBezTo>
                  <a:lnTo>
                    <a:pt x="586" y="619"/>
                  </a:lnTo>
                  <a:lnTo>
                    <a:pt x="1106" y="619"/>
                  </a:lnTo>
                  <a:cubicBezTo>
                    <a:pt x="1269" y="619"/>
                    <a:pt x="1399" y="489"/>
                    <a:pt x="1399" y="326"/>
                  </a:cubicBezTo>
                  <a:cubicBezTo>
                    <a:pt x="1399" y="164"/>
                    <a:pt x="1269" y="1"/>
                    <a:pt x="11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a:off x="5612277" y="3781899"/>
              <a:ext cx="85665" cy="281385"/>
            </a:xfrm>
            <a:custGeom>
              <a:rect b="b" l="l" r="r" t="t"/>
              <a:pathLst>
                <a:path extrusionOk="0" h="8586" w="2603">
                  <a:moveTo>
                    <a:pt x="976" y="0"/>
                  </a:moveTo>
                  <a:cubicBezTo>
                    <a:pt x="814" y="0"/>
                    <a:pt x="684" y="130"/>
                    <a:pt x="684" y="293"/>
                  </a:cubicBezTo>
                  <a:lnTo>
                    <a:pt x="684" y="3382"/>
                  </a:lnTo>
                  <a:cubicBezTo>
                    <a:pt x="684" y="3480"/>
                    <a:pt x="716" y="3578"/>
                    <a:pt x="781" y="3610"/>
                  </a:cubicBezTo>
                  <a:lnTo>
                    <a:pt x="781" y="3643"/>
                  </a:lnTo>
                  <a:lnTo>
                    <a:pt x="1692" y="4456"/>
                  </a:lnTo>
                  <a:lnTo>
                    <a:pt x="196" y="5073"/>
                  </a:lnTo>
                  <a:cubicBezTo>
                    <a:pt x="98" y="5106"/>
                    <a:pt x="33" y="5204"/>
                    <a:pt x="33" y="5334"/>
                  </a:cubicBezTo>
                  <a:cubicBezTo>
                    <a:pt x="1" y="5464"/>
                    <a:pt x="66" y="5561"/>
                    <a:pt x="163" y="5626"/>
                  </a:cubicBezTo>
                  <a:lnTo>
                    <a:pt x="1204" y="6212"/>
                  </a:lnTo>
                  <a:lnTo>
                    <a:pt x="456" y="6732"/>
                  </a:lnTo>
                  <a:cubicBezTo>
                    <a:pt x="391" y="6797"/>
                    <a:pt x="358" y="6862"/>
                    <a:pt x="358" y="6960"/>
                  </a:cubicBezTo>
                  <a:cubicBezTo>
                    <a:pt x="326" y="7057"/>
                    <a:pt x="358" y="7122"/>
                    <a:pt x="423" y="7187"/>
                  </a:cubicBezTo>
                  <a:lnTo>
                    <a:pt x="1074" y="7838"/>
                  </a:lnTo>
                  <a:lnTo>
                    <a:pt x="879" y="8098"/>
                  </a:lnTo>
                  <a:cubicBezTo>
                    <a:pt x="781" y="8260"/>
                    <a:pt x="814" y="8455"/>
                    <a:pt x="976" y="8521"/>
                  </a:cubicBezTo>
                  <a:cubicBezTo>
                    <a:pt x="1009" y="8586"/>
                    <a:pt x="1074" y="8586"/>
                    <a:pt x="1139" y="8586"/>
                  </a:cubicBezTo>
                  <a:cubicBezTo>
                    <a:pt x="1236" y="8586"/>
                    <a:pt x="1334" y="8553"/>
                    <a:pt x="1399" y="8455"/>
                  </a:cubicBezTo>
                  <a:lnTo>
                    <a:pt x="1724" y="7968"/>
                  </a:lnTo>
                  <a:cubicBezTo>
                    <a:pt x="1789" y="7838"/>
                    <a:pt x="1789" y="7675"/>
                    <a:pt x="1692" y="7577"/>
                  </a:cubicBezTo>
                  <a:lnTo>
                    <a:pt x="1139" y="7025"/>
                  </a:lnTo>
                  <a:lnTo>
                    <a:pt x="1984" y="6407"/>
                  </a:lnTo>
                  <a:cubicBezTo>
                    <a:pt x="2049" y="6342"/>
                    <a:pt x="2114" y="6244"/>
                    <a:pt x="2082" y="6147"/>
                  </a:cubicBezTo>
                  <a:cubicBezTo>
                    <a:pt x="2082" y="6049"/>
                    <a:pt x="2017" y="5951"/>
                    <a:pt x="1952" y="5886"/>
                  </a:cubicBezTo>
                  <a:lnTo>
                    <a:pt x="1009" y="5399"/>
                  </a:lnTo>
                  <a:lnTo>
                    <a:pt x="2407" y="4813"/>
                  </a:lnTo>
                  <a:cubicBezTo>
                    <a:pt x="2505" y="4781"/>
                    <a:pt x="2570" y="4683"/>
                    <a:pt x="2570" y="4586"/>
                  </a:cubicBezTo>
                  <a:cubicBezTo>
                    <a:pt x="2602" y="4488"/>
                    <a:pt x="2570" y="4358"/>
                    <a:pt x="2472" y="4293"/>
                  </a:cubicBezTo>
                  <a:lnTo>
                    <a:pt x="1269" y="3252"/>
                  </a:lnTo>
                  <a:lnTo>
                    <a:pt x="1269" y="293"/>
                  </a:lnTo>
                  <a:cubicBezTo>
                    <a:pt x="1269" y="130"/>
                    <a:pt x="1139" y="0"/>
                    <a:pt x="9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p:nvPr/>
          </p:nvSpPr>
          <p:spPr>
            <a:xfrm>
              <a:off x="5564132" y="3763776"/>
              <a:ext cx="85632" cy="282466"/>
            </a:xfrm>
            <a:custGeom>
              <a:rect b="b" l="l" r="r" t="t"/>
              <a:pathLst>
                <a:path extrusionOk="0" h="8619" w="2602">
                  <a:moveTo>
                    <a:pt x="976" y="1"/>
                  </a:moveTo>
                  <a:cubicBezTo>
                    <a:pt x="813" y="1"/>
                    <a:pt x="651" y="163"/>
                    <a:pt x="651" y="326"/>
                  </a:cubicBezTo>
                  <a:lnTo>
                    <a:pt x="651" y="3415"/>
                  </a:lnTo>
                  <a:cubicBezTo>
                    <a:pt x="651" y="3513"/>
                    <a:pt x="683" y="3578"/>
                    <a:pt x="781" y="3643"/>
                  </a:cubicBezTo>
                  <a:lnTo>
                    <a:pt x="1691" y="4456"/>
                  </a:lnTo>
                  <a:lnTo>
                    <a:pt x="195" y="5106"/>
                  </a:lnTo>
                  <a:cubicBezTo>
                    <a:pt x="98" y="5139"/>
                    <a:pt x="0" y="5236"/>
                    <a:pt x="0" y="5366"/>
                  </a:cubicBezTo>
                  <a:cubicBezTo>
                    <a:pt x="0" y="5464"/>
                    <a:pt x="65" y="5594"/>
                    <a:pt x="163" y="5626"/>
                  </a:cubicBezTo>
                  <a:lnTo>
                    <a:pt x="1204" y="6212"/>
                  </a:lnTo>
                  <a:lnTo>
                    <a:pt x="456" y="6765"/>
                  </a:lnTo>
                  <a:cubicBezTo>
                    <a:pt x="391" y="6797"/>
                    <a:pt x="325" y="6895"/>
                    <a:pt x="325" y="6992"/>
                  </a:cubicBezTo>
                  <a:cubicBezTo>
                    <a:pt x="325" y="7057"/>
                    <a:pt x="358" y="7155"/>
                    <a:pt x="423" y="7220"/>
                  </a:cubicBezTo>
                  <a:lnTo>
                    <a:pt x="1073" y="7870"/>
                  </a:lnTo>
                  <a:lnTo>
                    <a:pt x="878" y="8130"/>
                  </a:lnTo>
                  <a:cubicBezTo>
                    <a:pt x="781" y="8293"/>
                    <a:pt x="813" y="8456"/>
                    <a:pt x="943" y="8553"/>
                  </a:cubicBezTo>
                  <a:cubicBezTo>
                    <a:pt x="1008" y="8586"/>
                    <a:pt x="1073" y="8618"/>
                    <a:pt x="1138" y="8618"/>
                  </a:cubicBezTo>
                  <a:cubicBezTo>
                    <a:pt x="1236" y="8618"/>
                    <a:pt x="1334" y="8553"/>
                    <a:pt x="1399" y="8488"/>
                  </a:cubicBezTo>
                  <a:lnTo>
                    <a:pt x="1724" y="8000"/>
                  </a:lnTo>
                  <a:cubicBezTo>
                    <a:pt x="1789" y="7870"/>
                    <a:pt x="1789" y="7708"/>
                    <a:pt x="1659" y="7610"/>
                  </a:cubicBezTo>
                  <a:lnTo>
                    <a:pt x="1106" y="7057"/>
                  </a:lnTo>
                  <a:lnTo>
                    <a:pt x="1951" y="6439"/>
                  </a:lnTo>
                  <a:cubicBezTo>
                    <a:pt x="2049" y="6374"/>
                    <a:pt x="2082" y="6277"/>
                    <a:pt x="2082" y="6179"/>
                  </a:cubicBezTo>
                  <a:cubicBezTo>
                    <a:pt x="2082" y="6082"/>
                    <a:pt x="2017" y="5984"/>
                    <a:pt x="1919" y="5919"/>
                  </a:cubicBezTo>
                  <a:lnTo>
                    <a:pt x="1008" y="5431"/>
                  </a:lnTo>
                  <a:lnTo>
                    <a:pt x="2374" y="4846"/>
                  </a:lnTo>
                  <a:cubicBezTo>
                    <a:pt x="2472" y="4813"/>
                    <a:pt x="2537" y="4716"/>
                    <a:pt x="2569" y="4618"/>
                  </a:cubicBezTo>
                  <a:cubicBezTo>
                    <a:pt x="2602" y="4488"/>
                    <a:pt x="2537" y="4391"/>
                    <a:pt x="2472" y="4326"/>
                  </a:cubicBezTo>
                  <a:lnTo>
                    <a:pt x="1269" y="3285"/>
                  </a:lnTo>
                  <a:lnTo>
                    <a:pt x="1269" y="326"/>
                  </a:lnTo>
                  <a:cubicBezTo>
                    <a:pt x="1269" y="163"/>
                    <a:pt x="1138" y="1"/>
                    <a:pt x="9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6"/>
            <p:cNvSpPr/>
            <p:nvPr/>
          </p:nvSpPr>
          <p:spPr>
            <a:xfrm>
              <a:off x="5719295" y="3935369"/>
              <a:ext cx="27875" cy="27726"/>
            </a:xfrm>
            <a:custGeom>
              <a:rect b="b" l="l" r="r" t="t"/>
              <a:pathLst>
                <a:path extrusionOk="0" h="846" w="847">
                  <a:moveTo>
                    <a:pt x="423" y="0"/>
                  </a:moveTo>
                  <a:cubicBezTo>
                    <a:pt x="196" y="0"/>
                    <a:pt x="1" y="195"/>
                    <a:pt x="1" y="423"/>
                  </a:cubicBezTo>
                  <a:cubicBezTo>
                    <a:pt x="1" y="683"/>
                    <a:pt x="196" y="846"/>
                    <a:pt x="423" y="846"/>
                  </a:cubicBezTo>
                  <a:cubicBezTo>
                    <a:pt x="651" y="846"/>
                    <a:pt x="846" y="683"/>
                    <a:pt x="846" y="423"/>
                  </a:cubicBezTo>
                  <a:cubicBezTo>
                    <a:pt x="846" y="195"/>
                    <a:pt x="651" y="0"/>
                    <a:pt x="423"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6"/>
            <p:cNvSpPr/>
            <p:nvPr/>
          </p:nvSpPr>
          <p:spPr>
            <a:xfrm>
              <a:off x="5549159" y="3971581"/>
              <a:ext cx="27842" cy="27758"/>
            </a:xfrm>
            <a:custGeom>
              <a:rect b="b" l="l" r="r" t="t"/>
              <a:pathLst>
                <a:path extrusionOk="0" h="847" w="846">
                  <a:moveTo>
                    <a:pt x="423" y="1"/>
                  </a:moveTo>
                  <a:cubicBezTo>
                    <a:pt x="195" y="1"/>
                    <a:pt x="0" y="196"/>
                    <a:pt x="0" y="424"/>
                  </a:cubicBezTo>
                  <a:cubicBezTo>
                    <a:pt x="0" y="651"/>
                    <a:pt x="195" y="846"/>
                    <a:pt x="423" y="846"/>
                  </a:cubicBezTo>
                  <a:cubicBezTo>
                    <a:pt x="650" y="846"/>
                    <a:pt x="846" y="651"/>
                    <a:pt x="846" y="424"/>
                  </a:cubicBezTo>
                  <a:cubicBezTo>
                    <a:pt x="846" y="196"/>
                    <a:pt x="650" y="1"/>
                    <a:pt x="423"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
            <p:cNvSpPr/>
            <p:nvPr/>
          </p:nvSpPr>
          <p:spPr>
            <a:xfrm>
              <a:off x="5659369" y="3975842"/>
              <a:ext cx="59962" cy="59744"/>
            </a:xfrm>
            <a:custGeom>
              <a:rect b="b" l="l" r="r" t="t"/>
              <a:pathLst>
                <a:path extrusionOk="0" h="1823" w="1822">
                  <a:moveTo>
                    <a:pt x="911" y="1"/>
                  </a:moveTo>
                  <a:cubicBezTo>
                    <a:pt x="391" y="1"/>
                    <a:pt x="1" y="391"/>
                    <a:pt x="1" y="911"/>
                  </a:cubicBezTo>
                  <a:cubicBezTo>
                    <a:pt x="1" y="1432"/>
                    <a:pt x="391" y="1822"/>
                    <a:pt x="911" y="1822"/>
                  </a:cubicBezTo>
                  <a:cubicBezTo>
                    <a:pt x="1399" y="1822"/>
                    <a:pt x="1822" y="1432"/>
                    <a:pt x="1822" y="911"/>
                  </a:cubicBezTo>
                  <a:cubicBezTo>
                    <a:pt x="1822" y="391"/>
                    <a:pt x="1399" y="1"/>
                    <a:pt x="91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
            <p:cNvSpPr/>
            <p:nvPr/>
          </p:nvSpPr>
          <p:spPr>
            <a:xfrm>
              <a:off x="5564132" y="4034470"/>
              <a:ext cx="38538" cy="38409"/>
            </a:xfrm>
            <a:custGeom>
              <a:rect b="b" l="l" r="r" t="t"/>
              <a:pathLst>
                <a:path extrusionOk="0" h="1172" w="1171">
                  <a:moveTo>
                    <a:pt x="586" y="1"/>
                  </a:moveTo>
                  <a:cubicBezTo>
                    <a:pt x="260" y="1"/>
                    <a:pt x="0" y="261"/>
                    <a:pt x="0" y="586"/>
                  </a:cubicBezTo>
                  <a:cubicBezTo>
                    <a:pt x="0" y="911"/>
                    <a:pt x="260" y="1171"/>
                    <a:pt x="586" y="1171"/>
                  </a:cubicBezTo>
                  <a:cubicBezTo>
                    <a:pt x="911" y="1171"/>
                    <a:pt x="1171" y="911"/>
                    <a:pt x="1171" y="586"/>
                  </a:cubicBezTo>
                  <a:cubicBezTo>
                    <a:pt x="1171" y="261"/>
                    <a:pt x="911" y="1"/>
                    <a:pt x="58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
            <p:cNvSpPr/>
            <p:nvPr/>
          </p:nvSpPr>
          <p:spPr>
            <a:xfrm>
              <a:off x="5713963" y="4047251"/>
              <a:ext cx="23564" cy="24547"/>
            </a:xfrm>
            <a:custGeom>
              <a:rect b="b" l="l" r="r" t="t"/>
              <a:pathLst>
                <a:path extrusionOk="0" h="749" w="716">
                  <a:moveTo>
                    <a:pt x="358" y="1"/>
                  </a:moveTo>
                  <a:cubicBezTo>
                    <a:pt x="163" y="1"/>
                    <a:pt x="0" y="163"/>
                    <a:pt x="0" y="391"/>
                  </a:cubicBezTo>
                  <a:cubicBezTo>
                    <a:pt x="0" y="586"/>
                    <a:pt x="163" y="749"/>
                    <a:pt x="358" y="749"/>
                  </a:cubicBezTo>
                  <a:cubicBezTo>
                    <a:pt x="553" y="749"/>
                    <a:pt x="715" y="586"/>
                    <a:pt x="715" y="391"/>
                  </a:cubicBezTo>
                  <a:cubicBezTo>
                    <a:pt x="715" y="163"/>
                    <a:pt x="553" y="1"/>
                    <a:pt x="358"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p:nvPr/>
          </p:nvSpPr>
          <p:spPr>
            <a:xfrm>
              <a:off x="5569463" y="3909774"/>
              <a:ext cx="23596" cy="24547"/>
            </a:xfrm>
            <a:custGeom>
              <a:rect b="b" l="l" r="r" t="t"/>
              <a:pathLst>
                <a:path extrusionOk="0" h="749" w="717">
                  <a:moveTo>
                    <a:pt x="359" y="1"/>
                  </a:moveTo>
                  <a:cubicBezTo>
                    <a:pt x="163" y="1"/>
                    <a:pt x="1" y="163"/>
                    <a:pt x="1" y="391"/>
                  </a:cubicBezTo>
                  <a:cubicBezTo>
                    <a:pt x="1" y="586"/>
                    <a:pt x="163" y="749"/>
                    <a:pt x="359" y="749"/>
                  </a:cubicBezTo>
                  <a:cubicBezTo>
                    <a:pt x="554" y="749"/>
                    <a:pt x="716" y="586"/>
                    <a:pt x="716" y="391"/>
                  </a:cubicBezTo>
                  <a:cubicBezTo>
                    <a:pt x="716" y="163"/>
                    <a:pt x="554" y="1"/>
                    <a:pt x="35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a:off x="5672203" y="3455788"/>
              <a:ext cx="309321" cy="212104"/>
            </a:xfrm>
            <a:custGeom>
              <a:rect b="b" l="l" r="r" t="t"/>
              <a:pathLst>
                <a:path extrusionOk="0" h="6472" w="9399">
                  <a:moveTo>
                    <a:pt x="7058" y="1431"/>
                  </a:moveTo>
                  <a:cubicBezTo>
                    <a:pt x="8033" y="1431"/>
                    <a:pt x="8781" y="2179"/>
                    <a:pt x="8781" y="3155"/>
                  </a:cubicBezTo>
                  <a:lnTo>
                    <a:pt x="8781" y="3317"/>
                  </a:lnTo>
                  <a:cubicBezTo>
                    <a:pt x="8781" y="4163"/>
                    <a:pt x="8163" y="4878"/>
                    <a:pt x="7350" y="5008"/>
                  </a:cubicBezTo>
                  <a:lnTo>
                    <a:pt x="7350" y="4065"/>
                  </a:lnTo>
                  <a:cubicBezTo>
                    <a:pt x="7350" y="3870"/>
                    <a:pt x="7220" y="3740"/>
                    <a:pt x="7058" y="3740"/>
                  </a:cubicBezTo>
                  <a:cubicBezTo>
                    <a:pt x="6895" y="3740"/>
                    <a:pt x="6765" y="3870"/>
                    <a:pt x="6765" y="4065"/>
                  </a:cubicBezTo>
                  <a:lnTo>
                    <a:pt x="6765" y="5041"/>
                  </a:lnTo>
                  <a:lnTo>
                    <a:pt x="5887" y="5041"/>
                  </a:lnTo>
                  <a:lnTo>
                    <a:pt x="5887" y="4065"/>
                  </a:lnTo>
                  <a:cubicBezTo>
                    <a:pt x="5887" y="3870"/>
                    <a:pt x="5757" y="3740"/>
                    <a:pt x="5594" y="3740"/>
                  </a:cubicBezTo>
                  <a:cubicBezTo>
                    <a:pt x="5432" y="3740"/>
                    <a:pt x="5301" y="3870"/>
                    <a:pt x="5301" y="4065"/>
                  </a:cubicBezTo>
                  <a:lnTo>
                    <a:pt x="5301" y="5041"/>
                  </a:lnTo>
                  <a:lnTo>
                    <a:pt x="4423" y="5041"/>
                  </a:lnTo>
                  <a:lnTo>
                    <a:pt x="4423" y="4065"/>
                  </a:lnTo>
                  <a:cubicBezTo>
                    <a:pt x="4423" y="3870"/>
                    <a:pt x="4293" y="3740"/>
                    <a:pt x="4131" y="3740"/>
                  </a:cubicBezTo>
                  <a:cubicBezTo>
                    <a:pt x="3968" y="3740"/>
                    <a:pt x="3838" y="3870"/>
                    <a:pt x="3838" y="4065"/>
                  </a:cubicBezTo>
                  <a:lnTo>
                    <a:pt x="3838" y="5041"/>
                  </a:lnTo>
                  <a:lnTo>
                    <a:pt x="2960" y="5041"/>
                  </a:lnTo>
                  <a:lnTo>
                    <a:pt x="2960" y="4065"/>
                  </a:lnTo>
                  <a:cubicBezTo>
                    <a:pt x="2960" y="3870"/>
                    <a:pt x="2830" y="3740"/>
                    <a:pt x="2667" y="3740"/>
                  </a:cubicBezTo>
                  <a:cubicBezTo>
                    <a:pt x="2505" y="3740"/>
                    <a:pt x="2375" y="3870"/>
                    <a:pt x="2375" y="4065"/>
                  </a:cubicBezTo>
                  <a:lnTo>
                    <a:pt x="2375" y="5041"/>
                  </a:lnTo>
                  <a:lnTo>
                    <a:pt x="619" y="5041"/>
                  </a:lnTo>
                  <a:lnTo>
                    <a:pt x="619" y="1431"/>
                  </a:lnTo>
                  <a:close/>
                  <a:moveTo>
                    <a:pt x="293" y="0"/>
                  </a:moveTo>
                  <a:cubicBezTo>
                    <a:pt x="131" y="0"/>
                    <a:pt x="1" y="130"/>
                    <a:pt x="1" y="293"/>
                  </a:cubicBezTo>
                  <a:lnTo>
                    <a:pt x="1" y="6179"/>
                  </a:lnTo>
                  <a:cubicBezTo>
                    <a:pt x="1" y="6342"/>
                    <a:pt x="131" y="6472"/>
                    <a:pt x="293" y="6472"/>
                  </a:cubicBezTo>
                  <a:cubicBezTo>
                    <a:pt x="456" y="6472"/>
                    <a:pt x="586" y="6342"/>
                    <a:pt x="586" y="6179"/>
                  </a:cubicBezTo>
                  <a:lnTo>
                    <a:pt x="586" y="5659"/>
                  </a:lnTo>
                  <a:lnTo>
                    <a:pt x="7155" y="5659"/>
                  </a:lnTo>
                  <a:cubicBezTo>
                    <a:pt x="8423" y="5626"/>
                    <a:pt x="9399" y="4586"/>
                    <a:pt x="9399" y="3317"/>
                  </a:cubicBezTo>
                  <a:lnTo>
                    <a:pt x="9399" y="3155"/>
                  </a:lnTo>
                  <a:cubicBezTo>
                    <a:pt x="9399" y="1854"/>
                    <a:pt x="8358" y="813"/>
                    <a:pt x="7058" y="813"/>
                  </a:cubicBezTo>
                  <a:lnTo>
                    <a:pt x="586" y="813"/>
                  </a:lnTo>
                  <a:lnTo>
                    <a:pt x="586" y="293"/>
                  </a:lnTo>
                  <a:cubicBezTo>
                    <a:pt x="586" y="130"/>
                    <a:pt x="456" y="0"/>
                    <a:pt x="2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6"/>
            <p:cNvSpPr/>
            <p:nvPr/>
          </p:nvSpPr>
          <p:spPr>
            <a:xfrm>
              <a:off x="5268747" y="3492033"/>
              <a:ext cx="290069" cy="139644"/>
            </a:xfrm>
            <a:custGeom>
              <a:rect b="b" l="l" r="r" t="t"/>
              <a:pathLst>
                <a:path extrusionOk="0" h="4261" w="8814">
                  <a:moveTo>
                    <a:pt x="2050" y="0"/>
                  </a:moveTo>
                  <a:cubicBezTo>
                    <a:pt x="911" y="0"/>
                    <a:pt x="1" y="911"/>
                    <a:pt x="1" y="2049"/>
                  </a:cubicBezTo>
                  <a:lnTo>
                    <a:pt x="1" y="2211"/>
                  </a:lnTo>
                  <a:cubicBezTo>
                    <a:pt x="1" y="3317"/>
                    <a:pt x="879" y="4195"/>
                    <a:pt x="1952" y="4260"/>
                  </a:cubicBezTo>
                  <a:lnTo>
                    <a:pt x="8781" y="4260"/>
                  </a:lnTo>
                  <a:lnTo>
                    <a:pt x="8814" y="0"/>
                  </a:lnTo>
                  <a:close/>
                </a:path>
              </a:pathLst>
            </a:custGeom>
            <a:solidFill>
              <a:srgbClr val="E0D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6"/>
            <p:cNvSpPr/>
            <p:nvPr/>
          </p:nvSpPr>
          <p:spPr>
            <a:xfrm>
              <a:off x="5524543" y="3599655"/>
              <a:ext cx="28928" cy="26677"/>
            </a:xfrm>
            <a:custGeom>
              <a:rect b="b" l="l" r="r" t="t"/>
              <a:pathLst>
                <a:path extrusionOk="0" h="814" w="879">
                  <a:moveTo>
                    <a:pt x="0" y="1"/>
                  </a:moveTo>
                  <a:lnTo>
                    <a:pt x="878" y="814"/>
                  </a:lnTo>
                  <a:lnTo>
                    <a:pt x="878" y="1"/>
                  </a:lnTo>
                  <a:close/>
                </a:path>
              </a:pathLst>
            </a:custGeom>
            <a:solidFill>
              <a:srgbClr val="C1BC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
            <p:cNvSpPr/>
            <p:nvPr/>
          </p:nvSpPr>
          <p:spPr>
            <a:xfrm>
              <a:off x="5268747" y="3492033"/>
              <a:ext cx="289016" cy="139644"/>
            </a:xfrm>
            <a:custGeom>
              <a:rect b="b" l="l" r="r" t="t"/>
              <a:pathLst>
                <a:path extrusionOk="0" h="4261" w="8782">
                  <a:moveTo>
                    <a:pt x="2050" y="0"/>
                  </a:moveTo>
                  <a:cubicBezTo>
                    <a:pt x="911" y="0"/>
                    <a:pt x="1" y="911"/>
                    <a:pt x="1" y="2049"/>
                  </a:cubicBezTo>
                  <a:lnTo>
                    <a:pt x="1" y="2211"/>
                  </a:lnTo>
                  <a:cubicBezTo>
                    <a:pt x="1" y="3317"/>
                    <a:pt x="879" y="4195"/>
                    <a:pt x="1952" y="4260"/>
                  </a:cubicBezTo>
                  <a:lnTo>
                    <a:pt x="8781" y="4260"/>
                  </a:lnTo>
                  <a:lnTo>
                    <a:pt x="442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
            <p:cNvSpPr/>
            <p:nvPr/>
          </p:nvSpPr>
          <p:spPr>
            <a:xfrm>
              <a:off x="5268747" y="3546369"/>
              <a:ext cx="289016" cy="85307"/>
            </a:xfrm>
            <a:custGeom>
              <a:rect b="b" l="l" r="r" t="t"/>
              <a:pathLst>
                <a:path extrusionOk="0" h="2603" w="8782">
                  <a:moveTo>
                    <a:pt x="33" y="1"/>
                  </a:moveTo>
                  <a:cubicBezTo>
                    <a:pt x="1" y="131"/>
                    <a:pt x="1" y="261"/>
                    <a:pt x="1" y="391"/>
                  </a:cubicBezTo>
                  <a:lnTo>
                    <a:pt x="1" y="553"/>
                  </a:lnTo>
                  <a:cubicBezTo>
                    <a:pt x="1" y="1659"/>
                    <a:pt x="879" y="2537"/>
                    <a:pt x="1952" y="2602"/>
                  </a:cubicBezTo>
                  <a:lnTo>
                    <a:pt x="8781" y="2602"/>
                  </a:lnTo>
                  <a:lnTo>
                    <a:pt x="7773" y="1627"/>
                  </a:lnTo>
                  <a:lnTo>
                    <a:pt x="1952" y="1627"/>
                  </a:lnTo>
                  <a:cubicBezTo>
                    <a:pt x="1009" y="1562"/>
                    <a:pt x="229" y="879"/>
                    <a:pt x="33"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
            <p:cNvSpPr/>
            <p:nvPr/>
          </p:nvSpPr>
          <p:spPr>
            <a:xfrm>
              <a:off x="5558768" y="3620957"/>
              <a:ext cx="47127" cy="180150"/>
            </a:xfrm>
            <a:custGeom>
              <a:rect b="b" l="l" r="r" t="t"/>
              <a:pathLst>
                <a:path extrusionOk="0" h="5497" w="1432">
                  <a:moveTo>
                    <a:pt x="326" y="1"/>
                  </a:moveTo>
                  <a:cubicBezTo>
                    <a:pt x="163" y="1"/>
                    <a:pt x="1" y="164"/>
                    <a:pt x="1" y="326"/>
                  </a:cubicBezTo>
                  <a:cubicBezTo>
                    <a:pt x="1" y="489"/>
                    <a:pt x="163" y="619"/>
                    <a:pt x="326" y="619"/>
                  </a:cubicBezTo>
                  <a:lnTo>
                    <a:pt x="814" y="619"/>
                  </a:lnTo>
                  <a:lnTo>
                    <a:pt x="814" y="5204"/>
                  </a:lnTo>
                  <a:cubicBezTo>
                    <a:pt x="814" y="5367"/>
                    <a:pt x="976" y="5497"/>
                    <a:pt x="1139" y="5497"/>
                  </a:cubicBezTo>
                  <a:cubicBezTo>
                    <a:pt x="1301" y="5497"/>
                    <a:pt x="1432" y="5367"/>
                    <a:pt x="1432" y="5204"/>
                  </a:cubicBezTo>
                  <a:lnTo>
                    <a:pt x="1432" y="326"/>
                  </a:lnTo>
                  <a:cubicBezTo>
                    <a:pt x="1432" y="131"/>
                    <a:pt x="1301" y="1"/>
                    <a:pt x="11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6"/>
            <p:cNvSpPr/>
            <p:nvPr/>
          </p:nvSpPr>
          <p:spPr>
            <a:xfrm>
              <a:off x="5259138" y="3455788"/>
              <a:ext cx="309321" cy="212104"/>
            </a:xfrm>
            <a:custGeom>
              <a:rect b="b" l="l" r="r" t="t"/>
              <a:pathLst>
                <a:path extrusionOk="0" h="6472" w="9399">
                  <a:moveTo>
                    <a:pt x="8781" y="1431"/>
                  </a:moveTo>
                  <a:lnTo>
                    <a:pt x="8781" y="5041"/>
                  </a:lnTo>
                  <a:lnTo>
                    <a:pt x="7024" y="5041"/>
                  </a:lnTo>
                  <a:lnTo>
                    <a:pt x="7024" y="4065"/>
                  </a:lnTo>
                  <a:cubicBezTo>
                    <a:pt x="7024" y="3870"/>
                    <a:pt x="6894" y="3740"/>
                    <a:pt x="6732" y="3740"/>
                  </a:cubicBezTo>
                  <a:cubicBezTo>
                    <a:pt x="6569" y="3740"/>
                    <a:pt x="6439" y="3903"/>
                    <a:pt x="6439" y="4065"/>
                  </a:cubicBezTo>
                  <a:lnTo>
                    <a:pt x="6439" y="5041"/>
                  </a:lnTo>
                  <a:lnTo>
                    <a:pt x="5561" y="5041"/>
                  </a:lnTo>
                  <a:lnTo>
                    <a:pt x="5561" y="4065"/>
                  </a:lnTo>
                  <a:cubicBezTo>
                    <a:pt x="5561" y="3870"/>
                    <a:pt x="5431" y="3740"/>
                    <a:pt x="5268" y="3740"/>
                  </a:cubicBezTo>
                  <a:cubicBezTo>
                    <a:pt x="5106" y="3740"/>
                    <a:pt x="4976" y="3903"/>
                    <a:pt x="4976" y="4065"/>
                  </a:cubicBezTo>
                  <a:lnTo>
                    <a:pt x="4976" y="5041"/>
                  </a:lnTo>
                  <a:lnTo>
                    <a:pt x="4098" y="5041"/>
                  </a:lnTo>
                  <a:lnTo>
                    <a:pt x="4098" y="4065"/>
                  </a:lnTo>
                  <a:cubicBezTo>
                    <a:pt x="4098" y="3870"/>
                    <a:pt x="3968" y="3740"/>
                    <a:pt x="3805" y="3740"/>
                  </a:cubicBezTo>
                  <a:cubicBezTo>
                    <a:pt x="3642" y="3740"/>
                    <a:pt x="3512" y="3903"/>
                    <a:pt x="3512" y="4065"/>
                  </a:cubicBezTo>
                  <a:lnTo>
                    <a:pt x="3512" y="5041"/>
                  </a:lnTo>
                  <a:lnTo>
                    <a:pt x="2634" y="5041"/>
                  </a:lnTo>
                  <a:lnTo>
                    <a:pt x="2634" y="4065"/>
                  </a:lnTo>
                  <a:cubicBezTo>
                    <a:pt x="2634" y="3870"/>
                    <a:pt x="2504" y="3740"/>
                    <a:pt x="2342" y="3740"/>
                  </a:cubicBezTo>
                  <a:cubicBezTo>
                    <a:pt x="2179" y="3740"/>
                    <a:pt x="2049" y="3903"/>
                    <a:pt x="2049" y="4065"/>
                  </a:cubicBezTo>
                  <a:lnTo>
                    <a:pt x="2049" y="5041"/>
                  </a:lnTo>
                  <a:cubicBezTo>
                    <a:pt x="1236" y="4878"/>
                    <a:pt x="618" y="4163"/>
                    <a:pt x="618" y="3317"/>
                  </a:cubicBezTo>
                  <a:lnTo>
                    <a:pt x="618" y="3155"/>
                  </a:lnTo>
                  <a:cubicBezTo>
                    <a:pt x="618" y="2212"/>
                    <a:pt x="1366" y="1431"/>
                    <a:pt x="2342" y="1431"/>
                  </a:cubicBezTo>
                  <a:close/>
                  <a:moveTo>
                    <a:pt x="9106" y="0"/>
                  </a:moveTo>
                  <a:cubicBezTo>
                    <a:pt x="8943" y="0"/>
                    <a:pt x="8781" y="130"/>
                    <a:pt x="8781" y="293"/>
                  </a:cubicBezTo>
                  <a:lnTo>
                    <a:pt x="8781" y="813"/>
                  </a:lnTo>
                  <a:lnTo>
                    <a:pt x="2342" y="813"/>
                  </a:lnTo>
                  <a:cubicBezTo>
                    <a:pt x="1041" y="813"/>
                    <a:pt x="0" y="1854"/>
                    <a:pt x="0" y="3155"/>
                  </a:cubicBezTo>
                  <a:lnTo>
                    <a:pt x="0" y="3317"/>
                  </a:lnTo>
                  <a:cubicBezTo>
                    <a:pt x="0" y="4586"/>
                    <a:pt x="976" y="5594"/>
                    <a:pt x="2244" y="5659"/>
                  </a:cubicBezTo>
                  <a:lnTo>
                    <a:pt x="8781" y="5659"/>
                  </a:lnTo>
                  <a:lnTo>
                    <a:pt x="8781" y="6179"/>
                  </a:lnTo>
                  <a:cubicBezTo>
                    <a:pt x="8781" y="6342"/>
                    <a:pt x="8943" y="6472"/>
                    <a:pt x="9106" y="6472"/>
                  </a:cubicBezTo>
                  <a:cubicBezTo>
                    <a:pt x="9268" y="6472"/>
                    <a:pt x="9398" y="6342"/>
                    <a:pt x="9398" y="6179"/>
                  </a:cubicBezTo>
                  <a:lnTo>
                    <a:pt x="9398" y="293"/>
                  </a:lnTo>
                  <a:cubicBezTo>
                    <a:pt x="9398" y="130"/>
                    <a:pt x="9268" y="0"/>
                    <a:pt x="9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6"/>
            <p:cNvSpPr/>
            <p:nvPr/>
          </p:nvSpPr>
          <p:spPr>
            <a:xfrm>
              <a:off x="5405744" y="3781899"/>
              <a:ext cx="402423" cy="324022"/>
            </a:xfrm>
            <a:custGeom>
              <a:rect b="b" l="l" r="r" t="t"/>
              <a:pathLst>
                <a:path extrusionOk="0" h="9887" w="12228">
                  <a:moveTo>
                    <a:pt x="326" y="0"/>
                  </a:moveTo>
                  <a:cubicBezTo>
                    <a:pt x="163" y="0"/>
                    <a:pt x="0" y="130"/>
                    <a:pt x="0" y="293"/>
                  </a:cubicBezTo>
                  <a:cubicBezTo>
                    <a:pt x="0" y="456"/>
                    <a:pt x="163" y="586"/>
                    <a:pt x="326" y="586"/>
                  </a:cubicBezTo>
                  <a:lnTo>
                    <a:pt x="781" y="586"/>
                  </a:lnTo>
                  <a:lnTo>
                    <a:pt x="2082" y="2049"/>
                  </a:lnTo>
                  <a:lnTo>
                    <a:pt x="2082" y="4716"/>
                  </a:lnTo>
                  <a:cubicBezTo>
                    <a:pt x="2082" y="4911"/>
                    <a:pt x="2244" y="5041"/>
                    <a:pt x="2407" y="5041"/>
                  </a:cubicBezTo>
                  <a:cubicBezTo>
                    <a:pt x="2569" y="5041"/>
                    <a:pt x="2700" y="4911"/>
                    <a:pt x="2700" y="4716"/>
                  </a:cubicBezTo>
                  <a:lnTo>
                    <a:pt x="2700" y="1919"/>
                  </a:lnTo>
                  <a:cubicBezTo>
                    <a:pt x="2700" y="1854"/>
                    <a:pt x="2667" y="1789"/>
                    <a:pt x="2634" y="1724"/>
                  </a:cubicBezTo>
                  <a:lnTo>
                    <a:pt x="1626" y="586"/>
                  </a:lnTo>
                  <a:lnTo>
                    <a:pt x="11057" y="586"/>
                  </a:lnTo>
                  <a:lnTo>
                    <a:pt x="11057" y="8358"/>
                  </a:lnTo>
                  <a:cubicBezTo>
                    <a:pt x="11057" y="8878"/>
                    <a:pt x="10634" y="9268"/>
                    <a:pt x="10147" y="9268"/>
                  </a:cubicBezTo>
                  <a:lnTo>
                    <a:pt x="3610" y="9268"/>
                  </a:lnTo>
                  <a:cubicBezTo>
                    <a:pt x="3122" y="9268"/>
                    <a:pt x="2700" y="8878"/>
                    <a:pt x="2700" y="8358"/>
                  </a:cubicBezTo>
                  <a:lnTo>
                    <a:pt x="2700" y="5951"/>
                  </a:lnTo>
                  <a:cubicBezTo>
                    <a:pt x="2700" y="5789"/>
                    <a:pt x="2569" y="5659"/>
                    <a:pt x="2407" y="5659"/>
                  </a:cubicBezTo>
                  <a:cubicBezTo>
                    <a:pt x="2244" y="5659"/>
                    <a:pt x="2082" y="5789"/>
                    <a:pt x="2082" y="5951"/>
                  </a:cubicBezTo>
                  <a:lnTo>
                    <a:pt x="2082" y="8358"/>
                  </a:lnTo>
                  <a:cubicBezTo>
                    <a:pt x="2082" y="9203"/>
                    <a:pt x="2797" y="9886"/>
                    <a:pt x="3610" y="9886"/>
                  </a:cubicBezTo>
                  <a:lnTo>
                    <a:pt x="10147" y="9886"/>
                  </a:lnTo>
                  <a:cubicBezTo>
                    <a:pt x="10992" y="9886"/>
                    <a:pt x="11675" y="9203"/>
                    <a:pt x="11675" y="8358"/>
                  </a:cubicBezTo>
                  <a:lnTo>
                    <a:pt x="11675" y="586"/>
                  </a:lnTo>
                  <a:lnTo>
                    <a:pt x="11935" y="586"/>
                  </a:lnTo>
                  <a:cubicBezTo>
                    <a:pt x="12098" y="586"/>
                    <a:pt x="12228" y="456"/>
                    <a:pt x="12228" y="293"/>
                  </a:cubicBezTo>
                  <a:cubicBezTo>
                    <a:pt x="12228" y="130"/>
                    <a:pt x="12098" y="0"/>
                    <a:pt x="11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 name="Google Shape;250;p16"/>
          <p:cNvSpPr txBox="1"/>
          <p:nvPr>
            <p:ph type="title"/>
          </p:nvPr>
        </p:nvSpPr>
        <p:spPr>
          <a:xfrm>
            <a:off x="311700" y="411475"/>
            <a:ext cx="8520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Chemical reactions infographics</a:t>
            </a:r>
            <a:endParaRPr/>
          </a:p>
        </p:txBody>
      </p:sp>
      <p:grpSp>
        <p:nvGrpSpPr>
          <p:cNvPr id="251" name="Google Shape;251;p16"/>
          <p:cNvGrpSpPr/>
          <p:nvPr/>
        </p:nvGrpSpPr>
        <p:grpSpPr>
          <a:xfrm>
            <a:off x="2071238" y="1534650"/>
            <a:ext cx="2053500" cy="1047001"/>
            <a:chOff x="2071238" y="1534650"/>
            <a:chExt cx="2053500" cy="1047001"/>
          </a:xfrm>
        </p:grpSpPr>
        <p:sp>
          <p:nvSpPr>
            <p:cNvPr id="212" name="Google Shape;212;p16"/>
            <p:cNvSpPr/>
            <p:nvPr/>
          </p:nvSpPr>
          <p:spPr>
            <a:xfrm>
              <a:off x="2071238" y="1534650"/>
              <a:ext cx="2053500" cy="315600"/>
            </a:xfrm>
            <a:prstGeom prst="roundRect">
              <a:avLst>
                <a:gd fmla="val 25190" name="adj"/>
              </a:avLst>
            </a:prstGeom>
            <a:solidFill>
              <a:schemeClr val="lt2"/>
            </a:solidFill>
            <a:ln>
              <a:noFill/>
            </a:ln>
          </p:spPr>
          <p:txBody>
            <a:bodyPr anchorCtr="0" anchor="ctr" bIns="91425" lIns="128000" spcFirstLastPara="1" rIns="91425" wrap="square" tIns="91425">
              <a:noAutofit/>
            </a:bodyPr>
            <a:lstStyle/>
            <a:p>
              <a:pPr indent="0" lvl="0" marL="0" rtl="0" algn="l">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Combustion</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52" name="Google Shape;252;p16"/>
            <p:cNvSpPr txBox="1"/>
            <p:nvPr/>
          </p:nvSpPr>
          <p:spPr>
            <a:xfrm>
              <a:off x="2071238" y="1922851"/>
              <a:ext cx="2053500" cy="658800"/>
            </a:xfrm>
            <a:prstGeom prst="rect">
              <a:avLst/>
            </a:prstGeom>
            <a:noFill/>
            <a:ln>
              <a:noFill/>
            </a:ln>
          </p:spPr>
          <p:txBody>
            <a:bodyPr anchorCtr="0" anchor="ctr" bIns="91425" lIns="137150"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Mercury is the closest planet to the Sun and the smallest one in the System</a:t>
              </a:r>
              <a:endParaRPr sz="1200">
                <a:solidFill>
                  <a:schemeClr val="dk1"/>
                </a:solidFill>
                <a:latin typeface="Roboto"/>
                <a:ea typeface="Roboto"/>
                <a:cs typeface="Roboto"/>
                <a:sym typeface="Roboto"/>
              </a:endParaRPr>
            </a:p>
          </p:txBody>
        </p:sp>
      </p:grpSp>
      <p:grpSp>
        <p:nvGrpSpPr>
          <p:cNvPr id="253" name="Google Shape;253;p16"/>
          <p:cNvGrpSpPr/>
          <p:nvPr/>
        </p:nvGrpSpPr>
        <p:grpSpPr>
          <a:xfrm>
            <a:off x="2071238" y="3301900"/>
            <a:ext cx="2053500" cy="1047001"/>
            <a:chOff x="2071238" y="3301900"/>
            <a:chExt cx="2053500" cy="1047001"/>
          </a:xfrm>
        </p:grpSpPr>
        <p:sp>
          <p:nvSpPr>
            <p:cNvPr id="216" name="Google Shape;216;p16"/>
            <p:cNvSpPr/>
            <p:nvPr/>
          </p:nvSpPr>
          <p:spPr>
            <a:xfrm>
              <a:off x="2071238" y="3301900"/>
              <a:ext cx="2053500" cy="315600"/>
            </a:xfrm>
            <a:prstGeom prst="roundRect">
              <a:avLst>
                <a:gd fmla="val 25190" name="adj"/>
              </a:avLst>
            </a:prstGeom>
            <a:solidFill>
              <a:schemeClr val="accent1"/>
            </a:solidFill>
            <a:ln>
              <a:noFill/>
            </a:ln>
          </p:spPr>
          <p:txBody>
            <a:bodyPr anchorCtr="0" anchor="ctr" bIns="91425" lIns="128000" spcFirstLastPara="1" rIns="91425" wrap="square" tIns="91425">
              <a:noAutofit/>
            </a:bodyPr>
            <a:lstStyle/>
            <a:p>
              <a:pPr indent="0" lvl="0" marL="0" rtl="0" algn="l">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Addition</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54" name="Google Shape;254;p16"/>
            <p:cNvSpPr txBox="1"/>
            <p:nvPr/>
          </p:nvSpPr>
          <p:spPr>
            <a:xfrm>
              <a:off x="2071238" y="3690101"/>
              <a:ext cx="2053500" cy="658800"/>
            </a:xfrm>
            <a:prstGeom prst="rect">
              <a:avLst/>
            </a:prstGeom>
            <a:noFill/>
            <a:ln>
              <a:noFill/>
            </a:ln>
          </p:spPr>
          <p:txBody>
            <a:bodyPr anchorCtr="0" anchor="ctr" bIns="91425" lIns="137150"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Venus is has a toxic atmosphere and extremely high temperatures</a:t>
              </a:r>
              <a:endParaRPr sz="1200">
                <a:solidFill>
                  <a:schemeClr val="dk1"/>
                </a:solidFill>
                <a:latin typeface="Roboto"/>
                <a:ea typeface="Roboto"/>
                <a:cs typeface="Roboto"/>
                <a:sym typeface="Roboto"/>
              </a:endParaRPr>
            </a:p>
          </p:txBody>
        </p:sp>
      </p:grpSp>
      <p:grpSp>
        <p:nvGrpSpPr>
          <p:cNvPr id="255" name="Google Shape;255;p16"/>
          <p:cNvGrpSpPr/>
          <p:nvPr/>
        </p:nvGrpSpPr>
        <p:grpSpPr>
          <a:xfrm>
            <a:off x="6372613" y="1534650"/>
            <a:ext cx="2053500" cy="1047001"/>
            <a:chOff x="6372613" y="1534650"/>
            <a:chExt cx="2053500" cy="1047001"/>
          </a:xfrm>
        </p:grpSpPr>
        <p:sp>
          <p:nvSpPr>
            <p:cNvPr id="220" name="Google Shape;220;p16"/>
            <p:cNvSpPr/>
            <p:nvPr/>
          </p:nvSpPr>
          <p:spPr>
            <a:xfrm>
              <a:off x="6372613" y="1534650"/>
              <a:ext cx="2053500" cy="315600"/>
            </a:xfrm>
            <a:prstGeom prst="roundRect">
              <a:avLst>
                <a:gd fmla="val 25190" name="adj"/>
              </a:avLst>
            </a:prstGeom>
            <a:solidFill>
              <a:schemeClr val="accent2"/>
            </a:solidFill>
            <a:ln>
              <a:noFill/>
            </a:ln>
          </p:spPr>
          <p:txBody>
            <a:bodyPr anchorCtr="0" anchor="ctr" bIns="91425" lIns="128000" spcFirstLastPara="1" rIns="91425" wrap="square" tIns="91425">
              <a:noAutofit/>
            </a:bodyPr>
            <a:lstStyle/>
            <a:p>
              <a:pPr indent="0" lvl="0" marL="0" rtl="0" algn="l">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Precipitation</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56" name="Google Shape;256;p16"/>
            <p:cNvSpPr txBox="1"/>
            <p:nvPr/>
          </p:nvSpPr>
          <p:spPr>
            <a:xfrm>
              <a:off x="6372613" y="1922851"/>
              <a:ext cx="2053500" cy="658800"/>
            </a:xfrm>
            <a:prstGeom prst="rect">
              <a:avLst/>
            </a:prstGeom>
            <a:noFill/>
            <a:ln>
              <a:noFill/>
            </a:ln>
          </p:spPr>
          <p:txBody>
            <a:bodyPr anchorCtr="0" anchor="ctr" bIns="91425" lIns="137150"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Earth is the third planet from the Sun and the only one that harbors life</a:t>
              </a:r>
              <a:endParaRPr sz="1200">
                <a:solidFill>
                  <a:schemeClr val="dk1"/>
                </a:solidFill>
                <a:latin typeface="Roboto"/>
                <a:ea typeface="Roboto"/>
                <a:cs typeface="Roboto"/>
                <a:sym typeface="Roboto"/>
              </a:endParaRPr>
            </a:p>
          </p:txBody>
        </p:sp>
      </p:grpSp>
      <p:grpSp>
        <p:nvGrpSpPr>
          <p:cNvPr id="257" name="Google Shape;257;p16"/>
          <p:cNvGrpSpPr/>
          <p:nvPr/>
        </p:nvGrpSpPr>
        <p:grpSpPr>
          <a:xfrm>
            <a:off x="6372613" y="3301900"/>
            <a:ext cx="2053500" cy="1047001"/>
            <a:chOff x="6372613" y="3301900"/>
            <a:chExt cx="2053500" cy="1047001"/>
          </a:xfrm>
        </p:grpSpPr>
        <p:sp>
          <p:nvSpPr>
            <p:cNvPr id="224" name="Google Shape;224;p16"/>
            <p:cNvSpPr/>
            <p:nvPr/>
          </p:nvSpPr>
          <p:spPr>
            <a:xfrm>
              <a:off x="6372613" y="3301900"/>
              <a:ext cx="2053500" cy="315600"/>
            </a:xfrm>
            <a:prstGeom prst="roundRect">
              <a:avLst>
                <a:gd fmla="val 25190" name="adj"/>
              </a:avLst>
            </a:prstGeom>
            <a:solidFill>
              <a:schemeClr val="accent4"/>
            </a:solidFill>
            <a:ln>
              <a:noFill/>
            </a:ln>
          </p:spPr>
          <p:txBody>
            <a:bodyPr anchorCtr="0" anchor="ctr" bIns="91425" lIns="128000" spcFirstLastPara="1" rIns="91425" wrap="square" tIns="91425">
              <a:noAutofit/>
            </a:bodyPr>
            <a:lstStyle/>
            <a:p>
              <a:pPr indent="0" lvl="0" marL="0" rtl="0" algn="l">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Neutralization</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58" name="Google Shape;258;p16"/>
            <p:cNvSpPr txBox="1"/>
            <p:nvPr/>
          </p:nvSpPr>
          <p:spPr>
            <a:xfrm>
              <a:off x="6372613" y="3690101"/>
              <a:ext cx="2053500" cy="658800"/>
            </a:xfrm>
            <a:prstGeom prst="rect">
              <a:avLst/>
            </a:prstGeom>
            <a:noFill/>
            <a:ln>
              <a:noFill/>
            </a:ln>
          </p:spPr>
          <p:txBody>
            <a:bodyPr anchorCtr="0" anchor="ctr" bIns="91425" lIns="137150"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Saturn is a gas giant and It's composed mostly of hydrogen and helium</a:t>
              </a:r>
              <a:endParaRPr sz="1200">
                <a:solidFill>
                  <a:schemeClr val="dk1"/>
                </a:solidFill>
                <a:latin typeface="Roboto"/>
                <a:ea typeface="Roboto"/>
                <a:cs typeface="Roboto"/>
                <a:sym typeface="Roboto"/>
              </a:endParaRPr>
            </a:p>
          </p:txBody>
        </p:sp>
      </p:grpSp>
      <p:grpSp>
        <p:nvGrpSpPr>
          <p:cNvPr id="259" name="Google Shape;259;p16"/>
          <p:cNvGrpSpPr/>
          <p:nvPr/>
        </p:nvGrpSpPr>
        <p:grpSpPr>
          <a:xfrm>
            <a:off x="957750" y="3476425"/>
            <a:ext cx="722401" cy="608847"/>
            <a:chOff x="957750" y="3476425"/>
            <a:chExt cx="722401" cy="608847"/>
          </a:xfrm>
        </p:grpSpPr>
        <p:sp>
          <p:nvSpPr>
            <p:cNvPr id="260" name="Google Shape;260;p16"/>
            <p:cNvSpPr/>
            <p:nvPr/>
          </p:nvSpPr>
          <p:spPr>
            <a:xfrm>
              <a:off x="1009859" y="3587403"/>
              <a:ext cx="617016" cy="446324"/>
            </a:xfrm>
            <a:custGeom>
              <a:rect b="b" l="l" r="r" t="t"/>
              <a:pathLst>
                <a:path extrusionOk="0" h="12391" w="16944">
                  <a:moveTo>
                    <a:pt x="1" y="1"/>
                  </a:moveTo>
                  <a:lnTo>
                    <a:pt x="1" y="12391"/>
                  </a:lnTo>
                  <a:lnTo>
                    <a:pt x="16943" y="12391"/>
                  </a:lnTo>
                  <a:lnTo>
                    <a:pt x="169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1009859" y="3966949"/>
              <a:ext cx="617016" cy="66781"/>
            </a:xfrm>
            <a:custGeom>
              <a:rect b="b" l="l" r="r" t="t"/>
              <a:pathLst>
                <a:path extrusionOk="0" h="1854" w="16944">
                  <a:moveTo>
                    <a:pt x="1" y="0"/>
                  </a:moveTo>
                  <a:lnTo>
                    <a:pt x="1" y="1854"/>
                  </a:lnTo>
                  <a:lnTo>
                    <a:pt x="16943" y="1854"/>
                  </a:lnTo>
                  <a:lnTo>
                    <a:pt x="16943"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968419" y="4004410"/>
              <a:ext cx="699896" cy="70347"/>
            </a:xfrm>
            <a:custGeom>
              <a:rect b="b" l="l" r="r" t="t"/>
              <a:pathLst>
                <a:path extrusionOk="0" h="1953" w="19220">
                  <a:moveTo>
                    <a:pt x="0" y="1"/>
                  </a:moveTo>
                  <a:lnTo>
                    <a:pt x="0" y="1952"/>
                  </a:lnTo>
                  <a:lnTo>
                    <a:pt x="19220" y="1952"/>
                  </a:lnTo>
                  <a:lnTo>
                    <a:pt x="192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968419" y="4004410"/>
              <a:ext cx="699896" cy="70347"/>
            </a:xfrm>
            <a:custGeom>
              <a:rect b="b" l="l" r="r" t="t"/>
              <a:pathLst>
                <a:path extrusionOk="0" h="1953" w="19220">
                  <a:moveTo>
                    <a:pt x="0" y="1"/>
                  </a:moveTo>
                  <a:lnTo>
                    <a:pt x="0" y="1952"/>
                  </a:lnTo>
                  <a:lnTo>
                    <a:pt x="19220" y="1952"/>
                  </a:lnTo>
                  <a:lnTo>
                    <a:pt x="19220" y="1302"/>
                  </a:lnTo>
                  <a:lnTo>
                    <a:pt x="651" y="1302"/>
                  </a:lnTo>
                  <a:lnTo>
                    <a:pt x="651"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a:off x="1425529" y="3934134"/>
              <a:ext cx="148027" cy="70311"/>
            </a:xfrm>
            <a:custGeom>
              <a:rect b="b" l="l" r="r" t="t"/>
              <a:pathLst>
                <a:path extrusionOk="0" h="1952" w="4065">
                  <a:moveTo>
                    <a:pt x="0" y="1"/>
                  </a:moveTo>
                  <a:lnTo>
                    <a:pt x="0" y="1952"/>
                  </a:lnTo>
                  <a:lnTo>
                    <a:pt x="4065" y="1952"/>
                  </a:lnTo>
                  <a:lnTo>
                    <a:pt x="40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a:off x="1070270" y="3729143"/>
              <a:ext cx="87651" cy="110149"/>
            </a:xfrm>
            <a:custGeom>
              <a:rect b="b" l="l" r="r" t="t"/>
              <a:pathLst>
                <a:path extrusionOk="0" h="3058" w="2407">
                  <a:moveTo>
                    <a:pt x="293" y="1"/>
                  </a:moveTo>
                  <a:cubicBezTo>
                    <a:pt x="130" y="1"/>
                    <a:pt x="0" y="131"/>
                    <a:pt x="0" y="293"/>
                  </a:cubicBezTo>
                  <a:lnTo>
                    <a:pt x="0" y="2732"/>
                  </a:lnTo>
                  <a:cubicBezTo>
                    <a:pt x="0" y="2928"/>
                    <a:pt x="130" y="3058"/>
                    <a:pt x="293" y="3058"/>
                  </a:cubicBezTo>
                  <a:cubicBezTo>
                    <a:pt x="455" y="3058"/>
                    <a:pt x="618" y="2928"/>
                    <a:pt x="618" y="2732"/>
                  </a:cubicBezTo>
                  <a:lnTo>
                    <a:pt x="618" y="1757"/>
                  </a:lnTo>
                  <a:lnTo>
                    <a:pt x="1789" y="1757"/>
                  </a:lnTo>
                  <a:lnTo>
                    <a:pt x="1789" y="2732"/>
                  </a:lnTo>
                  <a:cubicBezTo>
                    <a:pt x="1789" y="2928"/>
                    <a:pt x="1919" y="3058"/>
                    <a:pt x="2081" y="3058"/>
                  </a:cubicBezTo>
                  <a:cubicBezTo>
                    <a:pt x="2277" y="3058"/>
                    <a:pt x="2407" y="2928"/>
                    <a:pt x="2407" y="2732"/>
                  </a:cubicBezTo>
                  <a:lnTo>
                    <a:pt x="2407" y="293"/>
                  </a:lnTo>
                  <a:cubicBezTo>
                    <a:pt x="2407" y="131"/>
                    <a:pt x="2244" y="1"/>
                    <a:pt x="2081" y="1"/>
                  </a:cubicBezTo>
                  <a:cubicBezTo>
                    <a:pt x="1919" y="1"/>
                    <a:pt x="1789" y="131"/>
                    <a:pt x="1789" y="293"/>
                  </a:cubicBezTo>
                  <a:lnTo>
                    <a:pt x="1789" y="1139"/>
                  </a:lnTo>
                  <a:lnTo>
                    <a:pt x="618" y="1139"/>
                  </a:lnTo>
                  <a:lnTo>
                    <a:pt x="618" y="293"/>
                  </a:lnTo>
                  <a:cubicBezTo>
                    <a:pt x="618" y="131"/>
                    <a:pt x="455" y="1"/>
                    <a:pt x="2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
            <p:cNvSpPr/>
            <p:nvPr/>
          </p:nvSpPr>
          <p:spPr>
            <a:xfrm>
              <a:off x="1164984" y="3688152"/>
              <a:ext cx="69917" cy="69158"/>
            </a:xfrm>
            <a:custGeom>
              <a:rect b="b" l="l" r="r" t="t"/>
              <a:pathLst>
                <a:path extrusionOk="0" h="1920" w="1920">
                  <a:moveTo>
                    <a:pt x="944" y="1"/>
                  </a:moveTo>
                  <a:cubicBezTo>
                    <a:pt x="781" y="1"/>
                    <a:pt x="651" y="131"/>
                    <a:pt x="651" y="293"/>
                  </a:cubicBezTo>
                  <a:lnTo>
                    <a:pt x="651" y="651"/>
                  </a:lnTo>
                  <a:lnTo>
                    <a:pt x="293" y="651"/>
                  </a:lnTo>
                  <a:cubicBezTo>
                    <a:pt x="131" y="651"/>
                    <a:pt x="1" y="781"/>
                    <a:pt x="1" y="944"/>
                  </a:cubicBezTo>
                  <a:cubicBezTo>
                    <a:pt x="1" y="1106"/>
                    <a:pt x="131" y="1269"/>
                    <a:pt x="293" y="1269"/>
                  </a:cubicBezTo>
                  <a:lnTo>
                    <a:pt x="651" y="1269"/>
                  </a:lnTo>
                  <a:lnTo>
                    <a:pt x="651" y="1594"/>
                  </a:lnTo>
                  <a:cubicBezTo>
                    <a:pt x="651" y="1757"/>
                    <a:pt x="781" y="1919"/>
                    <a:pt x="944" y="1919"/>
                  </a:cubicBezTo>
                  <a:cubicBezTo>
                    <a:pt x="1139" y="1919"/>
                    <a:pt x="1269" y="1757"/>
                    <a:pt x="1269" y="1594"/>
                  </a:cubicBezTo>
                  <a:lnTo>
                    <a:pt x="1269" y="1269"/>
                  </a:lnTo>
                  <a:lnTo>
                    <a:pt x="1594" y="1269"/>
                  </a:lnTo>
                  <a:cubicBezTo>
                    <a:pt x="1789" y="1269"/>
                    <a:pt x="1919" y="1106"/>
                    <a:pt x="1919" y="944"/>
                  </a:cubicBezTo>
                  <a:cubicBezTo>
                    <a:pt x="1919" y="781"/>
                    <a:pt x="1789" y="651"/>
                    <a:pt x="1594" y="651"/>
                  </a:cubicBezTo>
                  <a:lnTo>
                    <a:pt x="1269" y="651"/>
                  </a:lnTo>
                  <a:lnTo>
                    <a:pt x="1269" y="293"/>
                  </a:lnTo>
                  <a:cubicBezTo>
                    <a:pt x="1269" y="131"/>
                    <a:pt x="1139" y="1"/>
                    <a:pt x="9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6"/>
            <p:cNvSpPr/>
            <p:nvPr/>
          </p:nvSpPr>
          <p:spPr>
            <a:xfrm>
              <a:off x="1224194" y="3752592"/>
              <a:ext cx="69917" cy="69122"/>
            </a:xfrm>
            <a:custGeom>
              <a:rect b="b" l="l" r="r" t="t"/>
              <a:pathLst>
                <a:path extrusionOk="0" h="1919" w="1920">
                  <a:moveTo>
                    <a:pt x="944" y="0"/>
                  </a:moveTo>
                  <a:cubicBezTo>
                    <a:pt x="781" y="0"/>
                    <a:pt x="651" y="130"/>
                    <a:pt x="651" y="293"/>
                  </a:cubicBezTo>
                  <a:lnTo>
                    <a:pt x="651" y="651"/>
                  </a:lnTo>
                  <a:lnTo>
                    <a:pt x="293" y="651"/>
                  </a:lnTo>
                  <a:cubicBezTo>
                    <a:pt x="131" y="651"/>
                    <a:pt x="1" y="781"/>
                    <a:pt x="1" y="943"/>
                  </a:cubicBezTo>
                  <a:cubicBezTo>
                    <a:pt x="1" y="1138"/>
                    <a:pt x="131" y="1268"/>
                    <a:pt x="293" y="1268"/>
                  </a:cubicBezTo>
                  <a:lnTo>
                    <a:pt x="651" y="1268"/>
                  </a:lnTo>
                  <a:lnTo>
                    <a:pt x="651" y="1594"/>
                  </a:lnTo>
                  <a:cubicBezTo>
                    <a:pt x="651" y="1789"/>
                    <a:pt x="781" y="1919"/>
                    <a:pt x="944" y="1919"/>
                  </a:cubicBezTo>
                  <a:cubicBezTo>
                    <a:pt x="1139" y="1919"/>
                    <a:pt x="1269" y="1756"/>
                    <a:pt x="1269" y="1594"/>
                  </a:cubicBezTo>
                  <a:lnTo>
                    <a:pt x="1269" y="1268"/>
                  </a:lnTo>
                  <a:lnTo>
                    <a:pt x="1594" y="1268"/>
                  </a:lnTo>
                  <a:cubicBezTo>
                    <a:pt x="1789" y="1268"/>
                    <a:pt x="1919" y="1106"/>
                    <a:pt x="1919" y="943"/>
                  </a:cubicBezTo>
                  <a:cubicBezTo>
                    <a:pt x="1919" y="781"/>
                    <a:pt x="1789" y="651"/>
                    <a:pt x="1594" y="651"/>
                  </a:cubicBezTo>
                  <a:lnTo>
                    <a:pt x="1269" y="651"/>
                  </a:lnTo>
                  <a:lnTo>
                    <a:pt x="1269" y="293"/>
                  </a:lnTo>
                  <a:cubicBezTo>
                    <a:pt x="1269" y="130"/>
                    <a:pt x="1139" y="0"/>
                    <a:pt x="9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a:off x="1443262" y="3729143"/>
              <a:ext cx="87687" cy="110149"/>
            </a:xfrm>
            <a:custGeom>
              <a:rect b="b" l="l" r="r" t="t"/>
              <a:pathLst>
                <a:path extrusionOk="0" h="3058" w="2408">
                  <a:moveTo>
                    <a:pt x="326" y="1"/>
                  </a:moveTo>
                  <a:cubicBezTo>
                    <a:pt x="163" y="1"/>
                    <a:pt x="1" y="131"/>
                    <a:pt x="1" y="293"/>
                  </a:cubicBezTo>
                  <a:lnTo>
                    <a:pt x="1" y="2732"/>
                  </a:lnTo>
                  <a:cubicBezTo>
                    <a:pt x="1" y="2928"/>
                    <a:pt x="163" y="3058"/>
                    <a:pt x="326" y="3058"/>
                  </a:cubicBezTo>
                  <a:cubicBezTo>
                    <a:pt x="489" y="3058"/>
                    <a:pt x="619" y="2928"/>
                    <a:pt x="619" y="2732"/>
                  </a:cubicBezTo>
                  <a:lnTo>
                    <a:pt x="619" y="1757"/>
                  </a:lnTo>
                  <a:lnTo>
                    <a:pt x="1822" y="1757"/>
                  </a:lnTo>
                  <a:lnTo>
                    <a:pt x="1822" y="2732"/>
                  </a:lnTo>
                  <a:cubicBezTo>
                    <a:pt x="1822" y="2928"/>
                    <a:pt x="1952" y="3058"/>
                    <a:pt x="2115" y="3058"/>
                  </a:cubicBezTo>
                  <a:cubicBezTo>
                    <a:pt x="2277" y="3058"/>
                    <a:pt x="2407" y="2928"/>
                    <a:pt x="2407" y="2732"/>
                  </a:cubicBezTo>
                  <a:lnTo>
                    <a:pt x="2407" y="293"/>
                  </a:lnTo>
                  <a:cubicBezTo>
                    <a:pt x="2407" y="131"/>
                    <a:pt x="2277" y="1"/>
                    <a:pt x="2115" y="1"/>
                  </a:cubicBezTo>
                  <a:cubicBezTo>
                    <a:pt x="1952" y="1"/>
                    <a:pt x="1822" y="131"/>
                    <a:pt x="1822" y="293"/>
                  </a:cubicBezTo>
                  <a:lnTo>
                    <a:pt x="1822" y="1139"/>
                  </a:lnTo>
                  <a:lnTo>
                    <a:pt x="619" y="1139"/>
                  </a:lnTo>
                  <a:lnTo>
                    <a:pt x="619" y="293"/>
                  </a:lnTo>
                  <a:cubicBezTo>
                    <a:pt x="619" y="131"/>
                    <a:pt x="489" y="1"/>
                    <a:pt x="3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1318944" y="3729143"/>
              <a:ext cx="111357" cy="110149"/>
            </a:xfrm>
            <a:custGeom>
              <a:rect b="b" l="l" r="r" t="t"/>
              <a:pathLst>
                <a:path extrusionOk="0" h="3058" w="3058">
                  <a:moveTo>
                    <a:pt x="1529" y="619"/>
                  </a:moveTo>
                  <a:cubicBezTo>
                    <a:pt x="2049" y="619"/>
                    <a:pt x="2439" y="1009"/>
                    <a:pt x="2439" y="1529"/>
                  </a:cubicBezTo>
                  <a:cubicBezTo>
                    <a:pt x="2439" y="2017"/>
                    <a:pt x="2049" y="2440"/>
                    <a:pt x="1529" y="2440"/>
                  </a:cubicBezTo>
                  <a:cubicBezTo>
                    <a:pt x="1041" y="2440"/>
                    <a:pt x="618" y="2017"/>
                    <a:pt x="618" y="1529"/>
                  </a:cubicBezTo>
                  <a:cubicBezTo>
                    <a:pt x="618" y="1009"/>
                    <a:pt x="1041" y="619"/>
                    <a:pt x="1529" y="619"/>
                  </a:cubicBezTo>
                  <a:close/>
                  <a:moveTo>
                    <a:pt x="1529" y="1"/>
                  </a:moveTo>
                  <a:cubicBezTo>
                    <a:pt x="683" y="1"/>
                    <a:pt x="0" y="684"/>
                    <a:pt x="0" y="1529"/>
                  </a:cubicBezTo>
                  <a:cubicBezTo>
                    <a:pt x="0" y="2375"/>
                    <a:pt x="683" y="3058"/>
                    <a:pt x="1529" y="3058"/>
                  </a:cubicBezTo>
                  <a:cubicBezTo>
                    <a:pt x="2374" y="3058"/>
                    <a:pt x="3057" y="2375"/>
                    <a:pt x="3057" y="1529"/>
                  </a:cubicBezTo>
                  <a:cubicBezTo>
                    <a:pt x="3057" y="684"/>
                    <a:pt x="2374" y="1"/>
                    <a:pt x="15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1520242" y="3705730"/>
              <a:ext cx="69917" cy="22296"/>
            </a:xfrm>
            <a:custGeom>
              <a:rect b="b" l="l" r="r" t="t"/>
              <a:pathLst>
                <a:path extrusionOk="0" h="619" w="1920">
                  <a:moveTo>
                    <a:pt x="326" y="0"/>
                  </a:moveTo>
                  <a:cubicBezTo>
                    <a:pt x="163" y="0"/>
                    <a:pt x="1" y="130"/>
                    <a:pt x="1" y="293"/>
                  </a:cubicBezTo>
                  <a:cubicBezTo>
                    <a:pt x="1" y="456"/>
                    <a:pt x="163" y="618"/>
                    <a:pt x="326" y="618"/>
                  </a:cubicBezTo>
                  <a:lnTo>
                    <a:pt x="1627" y="618"/>
                  </a:lnTo>
                  <a:cubicBezTo>
                    <a:pt x="1789" y="618"/>
                    <a:pt x="1919" y="456"/>
                    <a:pt x="1919" y="293"/>
                  </a:cubicBezTo>
                  <a:cubicBezTo>
                    <a:pt x="1919" y="130"/>
                    <a:pt x="1789" y="0"/>
                    <a:pt x="16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1050133" y="3476425"/>
              <a:ext cx="535300" cy="122288"/>
            </a:xfrm>
            <a:custGeom>
              <a:rect b="b" l="l" r="r" t="t"/>
              <a:pathLst>
                <a:path extrusionOk="0" h="3395" w="14700">
                  <a:moveTo>
                    <a:pt x="7366" y="1"/>
                  </a:moveTo>
                  <a:cubicBezTo>
                    <a:pt x="7325" y="1"/>
                    <a:pt x="7285" y="9"/>
                    <a:pt x="7252" y="25"/>
                  </a:cubicBezTo>
                  <a:lnTo>
                    <a:pt x="228" y="2789"/>
                  </a:lnTo>
                  <a:cubicBezTo>
                    <a:pt x="98" y="2854"/>
                    <a:pt x="0" y="3049"/>
                    <a:pt x="65" y="3179"/>
                  </a:cubicBezTo>
                  <a:cubicBezTo>
                    <a:pt x="116" y="3307"/>
                    <a:pt x="248" y="3395"/>
                    <a:pt x="381" y="3395"/>
                  </a:cubicBezTo>
                  <a:cubicBezTo>
                    <a:pt x="417" y="3395"/>
                    <a:pt x="453" y="3388"/>
                    <a:pt x="488" y="3375"/>
                  </a:cubicBezTo>
                  <a:lnTo>
                    <a:pt x="7382" y="643"/>
                  </a:lnTo>
                  <a:lnTo>
                    <a:pt x="14244" y="3375"/>
                  </a:lnTo>
                  <a:lnTo>
                    <a:pt x="14374" y="3375"/>
                  </a:lnTo>
                  <a:cubicBezTo>
                    <a:pt x="14504" y="3375"/>
                    <a:pt x="14602" y="3310"/>
                    <a:pt x="14634" y="3179"/>
                  </a:cubicBezTo>
                  <a:cubicBezTo>
                    <a:pt x="14699" y="3049"/>
                    <a:pt x="14634" y="2854"/>
                    <a:pt x="14472" y="2789"/>
                  </a:cubicBezTo>
                  <a:lnTo>
                    <a:pt x="7480" y="25"/>
                  </a:lnTo>
                  <a:cubicBezTo>
                    <a:pt x="7447" y="9"/>
                    <a:pt x="7407" y="1"/>
                    <a:pt x="73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957750" y="3576885"/>
              <a:ext cx="722401" cy="508386"/>
            </a:xfrm>
            <a:custGeom>
              <a:rect b="b" l="l" r="r" t="t"/>
              <a:pathLst>
                <a:path extrusionOk="0" h="14114" w="19838">
                  <a:moveTo>
                    <a:pt x="16618" y="10211"/>
                  </a:moveTo>
                  <a:lnTo>
                    <a:pt x="16618" y="11545"/>
                  </a:lnTo>
                  <a:lnTo>
                    <a:pt x="13139" y="11545"/>
                  </a:lnTo>
                  <a:lnTo>
                    <a:pt x="13139" y="10211"/>
                  </a:lnTo>
                  <a:close/>
                  <a:moveTo>
                    <a:pt x="1432" y="0"/>
                  </a:moveTo>
                  <a:cubicBezTo>
                    <a:pt x="1269" y="0"/>
                    <a:pt x="1139" y="130"/>
                    <a:pt x="1139" y="293"/>
                  </a:cubicBezTo>
                  <a:lnTo>
                    <a:pt x="1139" y="11545"/>
                  </a:lnTo>
                  <a:lnTo>
                    <a:pt x="293" y="11545"/>
                  </a:lnTo>
                  <a:cubicBezTo>
                    <a:pt x="131" y="11545"/>
                    <a:pt x="1" y="11707"/>
                    <a:pt x="1" y="11870"/>
                  </a:cubicBezTo>
                  <a:lnTo>
                    <a:pt x="1" y="13821"/>
                  </a:lnTo>
                  <a:cubicBezTo>
                    <a:pt x="1" y="13984"/>
                    <a:pt x="131" y="14114"/>
                    <a:pt x="293" y="14114"/>
                  </a:cubicBezTo>
                  <a:lnTo>
                    <a:pt x="14830" y="14114"/>
                  </a:lnTo>
                  <a:cubicBezTo>
                    <a:pt x="14992" y="14114"/>
                    <a:pt x="15155" y="13984"/>
                    <a:pt x="15155" y="13821"/>
                  </a:cubicBezTo>
                  <a:cubicBezTo>
                    <a:pt x="15155" y="13658"/>
                    <a:pt x="14992" y="13496"/>
                    <a:pt x="14830" y="13496"/>
                  </a:cubicBezTo>
                  <a:lnTo>
                    <a:pt x="586" y="13496"/>
                  </a:lnTo>
                  <a:lnTo>
                    <a:pt x="586" y="12163"/>
                  </a:lnTo>
                  <a:lnTo>
                    <a:pt x="19220" y="12163"/>
                  </a:lnTo>
                  <a:lnTo>
                    <a:pt x="19220" y="13496"/>
                  </a:lnTo>
                  <a:lnTo>
                    <a:pt x="16196" y="13496"/>
                  </a:lnTo>
                  <a:cubicBezTo>
                    <a:pt x="16033" y="13496"/>
                    <a:pt x="15903" y="13658"/>
                    <a:pt x="15903" y="13821"/>
                  </a:cubicBezTo>
                  <a:cubicBezTo>
                    <a:pt x="15903" y="13984"/>
                    <a:pt x="16033" y="14114"/>
                    <a:pt x="16196" y="14114"/>
                  </a:cubicBezTo>
                  <a:lnTo>
                    <a:pt x="19513" y="14114"/>
                  </a:lnTo>
                  <a:cubicBezTo>
                    <a:pt x="19675" y="14114"/>
                    <a:pt x="19805" y="13984"/>
                    <a:pt x="19805" y="13821"/>
                  </a:cubicBezTo>
                  <a:lnTo>
                    <a:pt x="19805" y="11870"/>
                  </a:lnTo>
                  <a:cubicBezTo>
                    <a:pt x="19838" y="11707"/>
                    <a:pt x="19675" y="11545"/>
                    <a:pt x="19513" y="11545"/>
                  </a:cubicBezTo>
                  <a:lnTo>
                    <a:pt x="18700" y="11545"/>
                  </a:lnTo>
                  <a:lnTo>
                    <a:pt x="18700" y="293"/>
                  </a:lnTo>
                  <a:cubicBezTo>
                    <a:pt x="18700" y="130"/>
                    <a:pt x="18537" y="0"/>
                    <a:pt x="18374" y="0"/>
                  </a:cubicBezTo>
                  <a:lnTo>
                    <a:pt x="9074" y="0"/>
                  </a:lnTo>
                  <a:cubicBezTo>
                    <a:pt x="8911" y="0"/>
                    <a:pt x="8781" y="130"/>
                    <a:pt x="8781" y="293"/>
                  </a:cubicBezTo>
                  <a:cubicBezTo>
                    <a:pt x="8781" y="455"/>
                    <a:pt x="8911" y="586"/>
                    <a:pt x="9074" y="586"/>
                  </a:cubicBezTo>
                  <a:lnTo>
                    <a:pt x="18082" y="586"/>
                  </a:lnTo>
                  <a:lnTo>
                    <a:pt x="18082" y="11545"/>
                  </a:lnTo>
                  <a:lnTo>
                    <a:pt x="17236" y="11545"/>
                  </a:lnTo>
                  <a:lnTo>
                    <a:pt x="17236" y="9919"/>
                  </a:lnTo>
                  <a:cubicBezTo>
                    <a:pt x="17236" y="9724"/>
                    <a:pt x="17074" y="9593"/>
                    <a:pt x="16911" y="9593"/>
                  </a:cubicBezTo>
                  <a:lnTo>
                    <a:pt x="12846" y="9593"/>
                  </a:lnTo>
                  <a:cubicBezTo>
                    <a:pt x="12683" y="9593"/>
                    <a:pt x="12553" y="9724"/>
                    <a:pt x="12553" y="9919"/>
                  </a:cubicBezTo>
                  <a:lnTo>
                    <a:pt x="12553" y="11545"/>
                  </a:lnTo>
                  <a:lnTo>
                    <a:pt x="1724" y="11545"/>
                  </a:lnTo>
                  <a:lnTo>
                    <a:pt x="1724" y="586"/>
                  </a:lnTo>
                  <a:lnTo>
                    <a:pt x="7545" y="586"/>
                  </a:lnTo>
                  <a:cubicBezTo>
                    <a:pt x="7708" y="586"/>
                    <a:pt x="7838" y="455"/>
                    <a:pt x="7838" y="293"/>
                  </a:cubicBezTo>
                  <a:cubicBezTo>
                    <a:pt x="7838" y="130"/>
                    <a:pt x="7708" y="0"/>
                    <a:pt x="75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16"/>
          <p:cNvGrpSpPr/>
          <p:nvPr/>
        </p:nvGrpSpPr>
        <p:grpSpPr>
          <a:xfrm>
            <a:off x="986663" y="1652275"/>
            <a:ext cx="664579" cy="722649"/>
            <a:chOff x="986663" y="1652275"/>
            <a:chExt cx="664579" cy="722649"/>
          </a:xfrm>
        </p:grpSpPr>
        <p:sp>
          <p:nvSpPr>
            <p:cNvPr id="274" name="Google Shape;274;p16"/>
            <p:cNvSpPr/>
            <p:nvPr/>
          </p:nvSpPr>
          <p:spPr>
            <a:xfrm>
              <a:off x="1197498" y="2011220"/>
              <a:ext cx="191936" cy="155218"/>
            </a:xfrm>
            <a:custGeom>
              <a:rect b="b" l="l" r="r" t="t"/>
              <a:pathLst>
                <a:path extrusionOk="0" h="4261" w="5269">
                  <a:moveTo>
                    <a:pt x="1" y="0"/>
                  </a:moveTo>
                  <a:lnTo>
                    <a:pt x="1" y="1626"/>
                  </a:lnTo>
                  <a:cubicBezTo>
                    <a:pt x="1" y="2862"/>
                    <a:pt x="846" y="3870"/>
                    <a:pt x="1952" y="4163"/>
                  </a:cubicBezTo>
                  <a:cubicBezTo>
                    <a:pt x="2179" y="4228"/>
                    <a:pt x="2407" y="4260"/>
                    <a:pt x="2635" y="4260"/>
                  </a:cubicBezTo>
                  <a:cubicBezTo>
                    <a:pt x="2862" y="4260"/>
                    <a:pt x="3057" y="4228"/>
                    <a:pt x="3285" y="4163"/>
                  </a:cubicBezTo>
                  <a:cubicBezTo>
                    <a:pt x="4423" y="3870"/>
                    <a:pt x="5269" y="2862"/>
                    <a:pt x="5269" y="1626"/>
                  </a:cubicBezTo>
                  <a:lnTo>
                    <a:pt x="526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1197498" y="2010018"/>
              <a:ext cx="116131" cy="156420"/>
            </a:xfrm>
            <a:custGeom>
              <a:rect b="b" l="l" r="r" t="t"/>
              <a:pathLst>
                <a:path extrusionOk="0" h="4294" w="3188">
                  <a:moveTo>
                    <a:pt x="1" y="1"/>
                  </a:moveTo>
                  <a:lnTo>
                    <a:pt x="1" y="1659"/>
                  </a:lnTo>
                  <a:cubicBezTo>
                    <a:pt x="1" y="2895"/>
                    <a:pt x="846" y="3903"/>
                    <a:pt x="1952" y="4196"/>
                  </a:cubicBezTo>
                  <a:cubicBezTo>
                    <a:pt x="2179" y="4261"/>
                    <a:pt x="2407" y="4293"/>
                    <a:pt x="2635" y="4293"/>
                  </a:cubicBezTo>
                  <a:cubicBezTo>
                    <a:pt x="2830" y="4293"/>
                    <a:pt x="3025" y="4261"/>
                    <a:pt x="3187" y="4228"/>
                  </a:cubicBezTo>
                  <a:cubicBezTo>
                    <a:pt x="3187" y="4228"/>
                    <a:pt x="3155" y="4228"/>
                    <a:pt x="3122" y="4196"/>
                  </a:cubicBezTo>
                  <a:cubicBezTo>
                    <a:pt x="1984" y="3903"/>
                    <a:pt x="1139" y="2895"/>
                    <a:pt x="1139" y="1659"/>
                  </a:cubicBezTo>
                  <a:lnTo>
                    <a:pt x="1139"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1526828" y="2297858"/>
              <a:ext cx="113727" cy="47429"/>
            </a:xfrm>
            <a:custGeom>
              <a:rect b="b" l="l" r="r" t="t"/>
              <a:pathLst>
                <a:path extrusionOk="0" h="1302" w="3122">
                  <a:moveTo>
                    <a:pt x="0" y="1"/>
                  </a:moveTo>
                  <a:lnTo>
                    <a:pt x="0" y="1302"/>
                  </a:lnTo>
                  <a:lnTo>
                    <a:pt x="3122" y="1302"/>
                  </a:lnTo>
                  <a:lnTo>
                    <a:pt x="31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1137103" y="2219688"/>
              <a:ext cx="311564" cy="144544"/>
            </a:xfrm>
            <a:custGeom>
              <a:rect b="b" l="l" r="r" t="t"/>
              <a:pathLst>
                <a:path extrusionOk="0" h="3968" w="8553">
                  <a:moveTo>
                    <a:pt x="2472" y="0"/>
                  </a:moveTo>
                  <a:cubicBezTo>
                    <a:pt x="1106" y="0"/>
                    <a:pt x="0" y="1106"/>
                    <a:pt x="0" y="2472"/>
                  </a:cubicBezTo>
                  <a:lnTo>
                    <a:pt x="0" y="3968"/>
                  </a:lnTo>
                  <a:lnTo>
                    <a:pt x="8553" y="3968"/>
                  </a:lnTo>
                  <a:lnTo>
                    <a:pt x="8553" y="2472"/>
                  </a:lnTo>
                  <a:cubicBezTo>
                    <a:pt x="8553" y="1106"/>
                    <a:pt x="7447" y="0"/>
                    <a:pt x="60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a:off x="1137103" y="2219688"/>
              <a:ext cx="138607" cy="144544"/>
            </a:xfrm>
            <a:custGeom>
              <a:rect b="b" l="l" r="r" t="t"/>
              <a:pathLst>
                <a:path extrusionOk="0" h="3968" w="3805">
                  <a:moveTo>
                    <a:pt x="2472" y="0"/>
                  </a:moveTo>
                  <a:cubicBezTo>
                    <a:pt x="1106" y="0"/>
                    <a:pt x="0" y="1106"/>
                    <a:pt x="0" y="2472"/>
                  </a:cubicBezTo>
                  <a:lnTo>
                    <a:pt x="0" y="3968"/>
                  </a:lnTo>
                  <a:lnTo>
                    <a:pt x="1333" y="3968"/>
                  </a:lnTo>
                  <a:lnTo>
                    <a:pt x="1333" y="2472"/>
                  </a:lnTo>
                  <a:cubicBezTo>
                    <a:pt x="1333" y="1106"/>
                    <a:pt x="2439" y="0"/>
                    <a:pt x="3805"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1179722" y="1664114"/>
              <a:ext cx="227490" cy="310399"/>
            </a:xfrm>
            <a:custGeom>
              <a:rect b="b" l="l" r="r" t="t"/>
              <a:pathLst>
                <a:path extrusionOk="0" h="8521" w="6245">
                  <a:moveTo>
                    <a:pt x="3123" y="1"/>
                  </a:moveTo>
                  <a:cubicBezTo>
                    <a:pt x="3123" y="1"/>
                    <a:pt x="1" y="3676"/>
                    <a:pt x="1" y="5399"/>
                  </a:cubicBezTo>
                  <a:cubicBezTo>
                    <a:pt x="1" y="7123"/>
                    <a:pt x="1399" y="8521"/>
                    <a:pt x="3123" y="8521"/>
                  </a:cubicBezTo>
                  <a:cubicBezTo>
                    <a:pt x="4846" y="8521"/>
                    <a:pt x="6245" y="7123"/>
                    <a:pt x="6245" y="5399"/>
                  </a:cubicBezTo>
                  <a:cubicBezTo>
                    <a:pt x="6245" y="3676"/>
                    <a:pt x="3123" y="1"/>
                    <a:pt x="3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1179722" y="1662948"/>
              <a:ext cx="199076" cy="311564"/>
            </a:xfrm>
            <a:custGeom>
              <a:rect b="b" l="l" r="r" t="t"/>
              <a:pathLst>
                <a:path extrusionOk="0" h="8553" w="5465">
                  <a:moveTo>
                    <a:pt x="3123" y="0"/>
                  </a:moveTo>
                  <a:cubicBezTo>
                    <a:pt x="3123" y="0"/>
                    <a:pt x="1" y="3708"/>
                    <a:pt x="1" y="5431"/>
                  </a:cubicBezTo>
                  <a:cubicBezTo>
                    <a:pt x="1" y="7155"/>
                    <a:pt x="1399" y="8553"/>
                    <a:pt x="3123" y="8553"/>
                  </a:cubicBezTo>
                  <a:cubicBezTo>
                    <a:pt x="4033" y="8553"/>
                    <a:pt x="4879" y="8163"/>
                    <a:pt x="5464" y="7512"/>
                  </a:cubicBezTo>
                  <a:lnTo>
                    <a:pt x="5464" y="7512"/>
                  </a:lnTo>
                  <a:cubicBezTo>
                    <a:pt x="5074" y="7642"/>
                    <a:pt x="4684" y="7740"/>
                    <a:pt x="4261" y="7740"/>
                  </a:cubicBezTo>
                  <a:cubicBezTo>
                    <a:pt x="2537" y="7740"/>
                    <a:pt x="1139" y="6342"/>
                    <a:pt x="1139" y="4618"/>
                  </a:cubicBezTo>
                  <a:cubicBezTo>
                    <a:pt x="1139" y="3512"/>
                    <a:pt x="2440" y="1561"/>
                    <a:pt x="3383" y="326"/>
                  </a:cubicBezTo>
                  <a:cubicBezTo>
                    <a:pt x="3220" y="130"/>
                    <a:pt x="3123" y="0"/>
                    <a:pt x="3123"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1224745" y="1744689"/>
              <a:ext cx="137441" cy="194304"/>
            </a:xfrm>
            <a:custGeom>
              <a:rect b="b" l="l" r="r" t="t"/>
              <a:pathLst>
                <a:path extrusionOk="0" h="5334" w="3773">
                  <a:moveTo>
                    <a:pt x="1887" y="0"/>
                  </a:moveTo>
                  <a:cubicBezTo>
                    <a:pt x="1692" y="260"/>
                    <a:pt x="1529" y="520"/>
                    <a:pt x="1334" y="781"/>
                  </a:cubicBezTo>
                  <a:cubicBezTo>
                    <a:pt x="33" y="2699"/>
                    <a:pt x="1" y="3382"/>
                    <a:pt x="1" y="3447"/>
                  </a:cubicBezTo>
                  <a:cubicBezTo>
                    <a:pt x="1" y="4488"/>
                    <a:pt x="846" y="5333"/>
                    <a:pt x="1887" y="5333"/>
                  </a:cubicBezTo>
                  <a:cubicBezTo>
                    <a:pt x="2927" y="5333"/>
                    <a:pt x="3773" y="4488"/>
                    <a:pt x="3773" y="3447"/>
                  </a:cubicBezTo>
                  <a:cubicBezTo>
                    <a:pt x="3773" y="3382"/>
                    <a:pt x="3740" y="2699"/>
                    <a:pt x="2439" y="781"/>
                  </a:cubicBezTo>
                  <a:cubicBezTo>
                    <a:pt x="2244" y="520"/>
                    <a:pt x="2049" y="260"/>
                    <a:pt x="18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1262665" y="1848904"/>
              <a:ext cx="60433" cy="60470"/>
            </a:xfrm>
            <a:custGeom>
              <a:rect b="b" l="l" r="r" t="t"/>
              <a:pathLst>
                <a:path extrusionOk="0" h="1660" w="1659">
                  <a:moveTo>
                    <a:pt x="846" y="1"/>
                  </a:moveTo>
                  <a:cubicBezTo>
                    <a:pt x="390" y="1"/>
                    <a:pt x="0" y="359"/>
                    <a:pt x="0" y="814"/>
                  </a:cubicBezTo>
                  <a:cubicBezTo>
                    <a:pt x="0" y="1269"/>
                    <a:pt x="390" y="1659"/>
                    <a:pt x="846" y="1659"/>
                  </a:cubicBezTo>
                  <a:cubicBezTo>
                    <a:pt x="1301" y="1659"/>
                    <a:pt x="1659" y="1269"/>
                    <a:pt x="1659" y="814"/>
                  </a:cubicBezTo>
                  <a:cubicBezTo>
                    <a:pt x="1659" y="359"/>
                    <a:pt x="1301" y="1"/>
                    <a:pt x="8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998501" y="2052673"/>
              <a:ext cx="125602" cy="131503"/>
            </a:xfrm>
            <a:custGeom>
              <a:rect b="b" l="l" r="r" t="t"/>
              <a:pathLst>
                <a:path extrusionOk="0" h="3610" w="3448">
                  <a:moveTo>
                    <a:pt x="1724" y="0"/>
                  </a:moveTo>
                  <a:cubicBezTo>
                    <a:pt x="1691" y="195"/>
                    <a:pt x="1659" y="651"/>
                    <a:pt x="1301" y="1073"/>
                  </a:cubicBezTo>
                  <a:cubicBezTo>
                    <a:pt x="846" y="1659"/>
                    <a:pt x="163" y="1789"/>
                    <a:pt x="0" y="1789"/>
                  </a:cubicBezTo>
                  <a:cubicBezTo>
                    <a:pt x="163" y="1821"/>
                    <a:pt x="846" y="1919"/>
                    <a:pt x="1301" y="2537"/>
                  </a:cubicBezTo>
                  <a:cubicBezTo>
                    <a:pt x="1659" y="2960"/>
                    <a:pt x="1691" y="3415"/>
                    <a:pt x="1724" y="3610"/>
                  </a:cubicBezTo>
                  <a:cubicBezTo>
                    <a:pt x="1724" y="3415"/>
                    <a:pt x="1789" y="2960"/>
                    <a:pt x="2147" y="2537"/>
                  </a:cubicBezTo>
                  <a:cubicBezTo>
                    <a:pt x="2602" y="1919"/>
                    <a:pt x="3285" y="1821"/>
                    <a:pt x="3447" y="1789"/>
                  </a:cubicBezTo>
                  <a:cubicBezTo>
                    <a:pt x="3285" y="1789"/>
                    <a:pt x="2602" y="1691"/>
                    <a:pt x="2147" y="1073"/>
                  </a:cubicBezTo>
                  <a:cubicBezTo>
                    <a:pt x="1789" y="651"/>
                    <a:pt x="1724" y="195"/>
                    <a:pt x="17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1453356" y="1869048"/>
              <a:ext cx="125602" cy="131540"/>
            </a:xfrm>
            <a:custGeom>
              <a:rect b="b" l="l" r="r" t="t"/>
              <a:pathLst>
                <a:path extrusionOk="0" h="3611" w="3448">
                  <a:moveTo>
                    <a:pt x="1724" y="1"/>
                  </a:moveTo>
                  <a:cubicBezTo>
                    <a:pt x="1692" y="163"/>
                    <a:pt x="1627" y="619"/>
                    <a:pt x="1302" y="1041"/>
                  </a:cubicBezTo>
                  <a:cubicBezTo>
                    <a:pt x="846" y="1659"/>
                    <a:pt x="131" y="1789"/>
                    <a:pt x="1" y="1789"/>
                  </a:cubicBezTo>
                  <a:cubicBezTo>
                    <a:pt x="131" y="1822"/>
                    <a:pt x="814" y="1919"/>
                    <a:pt x="1302" y="2537"/>
                  </a:cubicBezTo>
                  <a:cubicBezTo>
                    <a:pt x="1627" y="2960"/>
                    <a:pt x="1692" y="3415"/>
                    <a:pt x="1724" y="3610"/>
                  </a:cubicBezTo>
                  <a:cubicBezTo>
                    <a:pt x="1724" y="3415"/>
                    <a:pt x="1789" y="2960"/>
                    <a:pt x="2115" y="2537"/>
                  </a:cubicBezTo>
                  <a:cubicBezTo>
                    <a:pt x="2602" y="1919"/>
                    <a:pt x="3285" y="1822"/>
                    <a:pt x="3448" y="1789"/>
                  </a:cubicBezTo>
                  <a:cubicBezTo>
                    <a:pt x="3285" y="1789"/>
                    <a:pt x="2602" y="1659"/>
                    <a:pt x="2115" y="1041"/>
                  </a:cubicBezTo>
                  <a:cubicBezTo>
                    <a:pt x="1789" y="619"/>
                    <a:pt x="1724" y="163"/>
                    <a:pt x="17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998501" y="1681890"/>
              <a:ext cx="125602" cy="131540"/>
            </a:xfrm>
            <a:custGeom>
              <a:rect b="b" l="l" r="r" t="t"/>
              <a:pathLst>
                <a:path extrusionOk="0" h="3611" w="3448">
                  <a:moveTo>
                    <a:pt x="1724" y="1"/>
                  </a:moveTo>
                  <a:cubicBezTo>
                    <a:pt x="1691" y="163"/>
                    <a:pt x="1659" y="618"/>
                    <a:pt x="1301" y="1074"/>
                  </a:cubicBezTo>
                  <a:cubicBezTo>
                    <a:pt x="846" y="1659"/>
                    <a:pt x="163" y="1789"/>
                    <a:pt x="0" y="1789"/>
                  </a:cubicBezTo>
                  <a:cubicBezTo>
                    <a:pt x="163" y="1822"/>
                    <a:pt x="846" y="1919"/>
                    <a:pt x="1301" y="2537"/>
                  </a:cubicBezTo>
                  <a:cubicBezTo>
                    <a:pt x="1659" y="2960"/>
                    <a:pt x="1691" y="3415"/>
                    <a:pt x="1724" y="3610"/>
                  </a:cubicBezTo>
                  <a:cubicBezTo>
                    <a:pt x="1724" y="3415"/>
                    <a:pt x="1789" y="2960"/>
                    <a:pt x="2147" y="2537"/>
                  </a:cubicBezTo>
                  <a:cubicBezTo>
                    <a:pt x="2602" y="1919"/>
                    <a:pt x="3285" y="1822"/>
                    <a:pt x="3447" y="1789"/>
                  </a:cubicBezTo>
                  <a:cubicBezTo>
                    <a:pt x="3285" y="1789"/>
                    <a:pt x="2602" y="1659"/>
                    <a:pt x="2147" y="1074"/>
                  </a:cubicBezTo>
                  <a:cubicBezTo>
                    <a:pt x="1789" y="618"/>
                    <a:pt x="1724" y="163"/>
                    <a:pt x="17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1126430" y="1652275"/>
              <a:ext cx="524811" cy="722649"/>
            </a:xfrm>
            <a:custGeom>
              <a:rect b="b" l="l" r="r" t="t"/>
              <a:pathLst>
                <a:path extrusionOk="0" h="19838" w="14407">
                  <a:moveTo>
                    <a:pt x="4586" y="3090"/>
                  </a:moveTo>
                  <a:cubicBezTo>
                    <a:pt x="4683" y="3220"/>
                    <a:pt x="4781" y="3383"/>
                    <a:pt x="4878" y="3513"/>
                  </a:cubicBezTo>
                  <a:cubicBezTo>
                    <a:pt x="6114" y="5334"/>
                    <a:pt x="6147" y="5984"/>
                    <a:pt x="6147" y="5984"/>
                  </a:cubicBezTo>
                  <a:cubicBezTo>
                    <a:pt x="6147" y="6765"/>
                    <a:pt x="5594" y="7415"/>
                    <a:pt x="4846" y="7545"/>
                  </a:cubicBezTo>
                  <a:lnTo>
                    <a:pt x="4846" y="6407"/>
                  </a:lnTo>
                  <a:cubicBezTo>
                    <a:pt x="4846" y="6212"/>
                    <a:pt x="4716" y="6082"/>
                    <a:pt x="4521" y="6082"/>
                  </a:cubicBezTo>
                  <a:cubicBezTo>
                    <a:pt x="4358" y="6082"/>
                    <a:pt x="4228" y="6212"/>
                    <a:pt x="4228" y="6407"/>
                  </a:cubicBezTo>
                  <a:lnTo>
                    <a:pt x="4228" y="7513"/>
                  </a:lnTo>
                  <a:cubicBezTo>
                    <a:pt x="3513" y="7350"/>
                    <a:pt x="2992" y="6732"/>
                    <a:pt x="2992" y="5984"/>
                  </a:cubicBezTo>
                  <a:cubicBezTo>
                    <a:pt x="2992" y="5984"/>
                    <a:pt x="3025" y="5334"/>
                    <a:pt x="4293" y="3480"/>
                  </a:cubicBezTo>
                  <a:cubicBezTo>
                    <a:pt x="4391" y="3350"/>
                    <a:pt x="4488" y="3220"/>
                    <a:pt x="4586" y="3090"/>
                  </a:cubicBezTo>
                  <a:close/>
                  <a:moveTo>
                    <a:pt x="6895" y="10147"/>
                  </a:moveTo>
                  <a:lnTo>
                    <a:pt x="6895" y="11480"/>
                  </a:lnTo>
                  <a:cubicBezTo>
                    <a:pt x="6895" y="12553"/>
                    <a:pt x="6179" y="13464"/>
                    <a:pt x="5171" y="13724"/>
                  </a:cubicBezTo>
                  <a:cubicBezTo>
                    <a:pt x="4976" y="13773"/>
                    <a:pt x="4773" y="13797"/>
                    <a:pt x="4573" y="13797"/>
                  </a:cubicBezTo>
                  <a:cubicBezTo>
                    <a:pt x="4374" y="13797"/>
                    <a:pt x="4179" y="13773"/>
                    <a:pt x="4000" y="13724"/>
                  </a:cubicBezTo>
                  <a:cubicBezTo>
                    <a:pt x="2960" y="13464"/>
                    <a:pt x="2244" y="12553"/>
                    <a:pt x="2244" y="11480"/>
                  </a:cubicBezTo>
                  <a:lnTo>
                    <a:pt x="2244" y="10147"/>
                  </a:lnTo>
                  <a:close/>
                  <a:moveTo>
                    <a:pt x="4911" y="14407"/>
                  </a:moveTo>
                  <a:lnTo>
                    <a:pt x="4911" y="15285"/>
                  </a:lnTo>
                  <a:lnTo>
                    <a:pt x="4228" y="15285"/>
                  </a:lnTo>
                  <a:lnTo>
                    <a:pt x="4228" y="14407"/>
                  </a:lnTo>
                  <a:close/>
                  <a:moveTo>
                    <a:pt x="13789" y="18016"/>
                  </a:moveTo>
                  <a:lnTo>
                    <a:pt x="13789" y="18732"/>
                  </a:lnTo>
                  <a:lnTo>
                    <a:pt x="11285" y="18732"/>
                  </a:lnTo>
                  <a:lnTo>
                    <a:pt x="11285" y="18016"/>
                  </a:lnTo>
                  <a:close/>
                  <a:moveTo>
                    <a:pt x="6374" y="15903"/>
                  </a:moveTo>
                  <a:cubicBezTo>
                    <a:pt x="7577" y="15903"/>
                    <a:pt x="8521" y="16878"/>
                    <a:pt x="8521" y="18049"/>
                  </a:cubicBezTo>
                  <a:lnTo>
                    <a:pt x="8521" y="19220"/>
                  </a:lnTo>
                  <a:lnTo>
                    <a:pt x="618" y="19220"/>
                  </a:lnTo>
                  <a:lnTo>
                    <a:pt x="618" y="18049"/>
                  </a:lnTo>
                  <a:cubicBezTo>
                    <a:pt x="618" y="16878"/>
                    <a:pt x="1594" y="15903"/>
                    <a:pt x="2765" y="15903"/>
                  </a:cubicBezTo>
                  <a:close/>
                  <a:moveTo>
                    <a:pt x="4553" y="1"/>
                  </a:moveTo>
                  <a:cubicBezTo>
                    <a:pt x="4456" y="1"/>
                    <a:pt x="4391" y="66"/>
                    <a:pt x="4326" y="131"/>
                  </a:cubicBezTo>
                  <a:lnTo>
                    <a:pt x="4000" y="586"/>
                  </a:lnTo>
                  <a:cubicBezTo>
                    <a:pt x="3708" y="1009"/>
                    <a:pt x="3350" y="1497"/>
                    <a:pt x="3187" y="1789"/>
                  </a:cubicBezTo>
                  <a:cubicBezTo>
                    <a:pt x="3090" y="1919"/>
                    <a:pt x="3122" y="2114"/>
                    <a:pt x="3252" y="2212"/>
                  </a:cubicBezTo>
                  <a:cubicBezTo>
                    <a:pt x="3301" y="2249"/>
                    <a:pt x="3359" y="2267"/>
                    <a:pt x="3418" y="2267"/>
                  </a:cubicBezTo>
                  <a:cubicBezTo>
                    <a:pt x="3515" y="2267"/>
                    <a:pt x="3614" y="2216"/>
                    <a:pt x="3675" y="2114"/>
                  </a:cubicBezTo>
                  <a:cubicBezTo>
                    <a:pt x="3870" y="1854"/>
                    <a:pt x="4228" y="1366"/>
                    <a:pt x="4521" y="944"/>
                  </a:cubicBezTo>
                  <a:lnTo>
                    <a:pt x="4586" y="814"/>
                  </a:lnTo>
                  <a:cubicBezTo>
                    <a:pt x="5561" y="2017"/>
                    <a:pt x="7382" y="4521"/>
                    <a:pt x="7382" y="5724"/>
                  </a:cubicBezTo>
                  <a:cubicBezTo>
                    <a:pt x="7382" y="7187"/>
                    <a:pt x="6277" y="8391"/>
                    <a:pt x="4846" y="8521"/>
                  </a:cubicBezTo>
                  <a:lnTo>
                    <a:pt x="4846" y="8163"/>
                  </a:lnTo>
                  <a:cubicBezTo>
                    <a:pt x="5919" y="8033"/>
                    <a:pt x="6764" y="7090"/>
                    <a:pt x="6764" y="5984"/>
                  </a:cubicBezTo>
                  <a:cubicBezTo>
                    <a:pt x="6764" y="5789"/>
                    <a:pt x="6667" y="5041"/>
                    <a:pt x="5399" y="3155"/>
                  </a:cubicBezTo>
                  <a:cubicBezTo>
                    <a:pt x="5236" y="2895"/>
                    <a:pt x="5041" y="2667"/>
                    <a:pt x="4846" y="2375"/>
                  </a:cubicBezTo>
                  <a:cubicBezTo>
                    <a:pt x="4781" y="2310"/>
                    <a:pt x="4683" y="2244"/>
                    <a:pt x="4586" y="2244"/>
                  </a:cubicBezTo>
                  <a:cubicBezTo>
                    <a:pt x="4488" y="2244"/>
                    <a:pt x="4391" y="2277"/>
                    <a:pt x="4326" y="2375"/>
                  </a:cubicBezTo>
                  <a:cubicBezTo>
                    <a:pt x="4130" y="2635"/>
                    <a:pt x="3968" y="2895"/>
                    <a:pt x="3773" y="3155"/>
                  </a:cubicBezTo>
                  <a:cubicBezTo>
                    <a:pt x="2472" y="5041"/>
                    <a:pt x="2374" y="5789"/>
                    <a:pt x="2374" y="5984"/>
                  </a:cubicBezTo>
                  <a:cubicBezTo>
                    <a:pt x="2374" y="7057"/>
                    <a:pt x="3187" y="7968"/>
                    <a:pt x="4228" y="8163"/>
                  </a:cubicBezTo>
                  <a:lnTo>
                    <a:pt x="4228" y="8521"/>
                  </a:lnTo>
                  <a:cubicBezTo>
                    <a:pt x="3805" y="8488"/>
                    <a:pt x="3480" y="8391"/>
                    <a:pt x="3155" y="8163"/>
                  </a:cubicBezTo>
                  <a:cubicBezTo>
                    <a:pt x="2797" y="7935"/>
                    <a:pt x="2374" y="7610"/>
                    <a:pt x="2114" y="7155"/>
                  </a:cubicBezTo>
                  <a:cubicBezTo>
                    <a:pt x="1659" y="6374"/>
                    <a:pt x="1659" y="5431"/>
                    <a:pt x="2082" y="4488"/>
                  </a:cubicBezTo>
                  <a:cubicBezTo>
                    <a:pt x="2309" y="4001"/>
                    <a:pt x="2602" y="3545"/>
                    <a:pt x="2895" y="3123"/>
                  </a:cubicBezTo>
                  <a:lnTo>
                    <a:pt x="2960" y="3025"/>
                  </a:lnTo>
                  <a:cubicBezTo>
                    <a:pt x="3057" y="2862"/>
                    <a:pt x="2992" y="2700"/>
                    <a:pt x="2862" y="2602"/>
                  </a:cubicBezTo>
                  <a:cubicBezTo>
                    <a:pt x="2811" y="2564"/>
                    <a:pt x="2749" y="2545"/>
                    <a:pt x="2688" y="2545"/>
                  </a:cubicBezTo>
                  <a:cubicBezTo>
                    <a:pt x="2593" y="2545"/>
                    <a:pt x="2498" y="2588"/>
                    <a:pt x="2439" y="2667"/>
                  </a:cubicBezTo>
                  <a:lnTo>
                    <a:pt x="2374" y="2765"/>
                  </a:lnTo>
                  <a:cubicBezTo>
                    <a:pt x="2082" y="3220"/>
                    <a:pt x="1756" y="3708"/>
                    <a:pt x="1529" y="4196"/>
                  </a:cubicBezTo>
                  <a:cubicBezTo>
                    <a:pt x="1009" y="5366"/>
                    <a:pt x="1041" y="6505"/>
                    <a:pt x="1594" y="7480"/>
                  </a:cubicBezTo>
                  <a:cubicBezTo>
                    <a:pt x="1919" y="8033"/>
                    <a:pt x="2407" y="8391"/>
                    <a:pt x="2830" y="8683"/>
                  </a:cubicBezTo>
                  <a:cubicBezTo>
                    <a:pt x="3220" y="8944"/>
                    <a:pt x="3675" y="9106"/>
                    <a:pt x="4228" y="9139"/>
                  </a:cubicBezTo>
                  <a:lnTo>
                    <a:pt x="4228" y="9529"/>
                  </a:lnTo>
                  <a:lnTo>
                    <a:pt x="1952" y="9529"/>
                  </a:lnTo>
                  <a:cubicBezTo>
                    <a:pt x="1789" y="9529"/>
                    <a:pt x="1659" y="9659"/>
                    <a:pt x="1659" y="9822"/>
                  </a:cubicBezTo>
                  <a:lnTo>
                    <a:pt x="1659" y="11480"/>
                  </a:lnTo>
                  <a:cubicBezTo>
                    <a:pt x="1659" y="12748"/>
                    <a:pt x="2439" y="13854"/>
                    <a:pt x="3610" y="14244"/>
                  </a:cubicBezTo>
                  <a:lnTo>
                    <a:pt x="3610" y="15285"/>
                  </a:lnTo>
                  <a:lnTo>
                    <a:pt x="2765" y="15285"/>
                  </a:lnTo>
                  <a:cubicBezTo>
                    <a:pt x="1236" y="15285"/>
                    <a:pt x="0" y="16521"/>
                    <a:pt x="0" y="18049"/>
                  </a:cubicBezTo>
                  <a:lnTo>
                    <a:pt x="0" y="19512"/>
                  </a:lnTo>
                  <a:cubicBezTo>
                    <a:pt x="0" y="19707"/>
                    <a:pt x="130" y="19838"/>
                    <a:pt x="326" y="19838"/>
                  </a:cubicBezTo>
                  <a:lnTo>
                    <a:pt x="8846" y="19838"/>
                  </a:lnTo>
                  <a:cubicBezTo>
                    <a:pt x="9008" y="19838"/>
                    <a:pt x="9171" y="19707"/>
                    <a:pt x="9171" y="19512"/>
                  </a:cubicBezTo>
                  <a:lnTo>
                    <a:pt x="9171" y="18699"/>
                  </a:lnTo>
                  <a:lnTo>
                    <a:pt x="10667" y="18699"/>
                  </a:lnTo>
                  <a:lnTo>
                    <a:pt x="10667" y="19025"/>
                  </a:lnTo>
                  <a:cubicBezTo>
                    <a:pt x="10667" y="19220"/>
                    <a:pt x="10829" y="19350"/>
                    <a:pt x="10992" y="19350"/>
                  </a:cubicBezTo>
                  <a:lnTo>
                    <a:pt x="14114" y="19350"/>
                  </a:lnTo>
                  <a:cubicBezTo>
                    <a:pt x="14277" y="19350"/>
                    <a:pt x="14407" y="19220"/>
                    <a:pt x="14407" y="19025"/>
                  </a:cubicBezTo>
                  <a:lnTo>
                    <a:pt x="14407" y="17724"/>
                  </a:lnTo>
                  <a:cubicBezTo>
                    <a:pt x="14407" y="17561"/>
                    <a:pt x="14277" y="17431"/>
                    <a:pt x="14114" y="17431"/>
                  </a:cubicBezTo>
                  <a:lnTo>
                    <a:pt x="10992" y="17431"/>
                  </a:lnTo>
                  <a:cubicBezTo>
                    <a:pt x="10797" y="17431"/>
                    <a:pt x="10667" y="17561"/>
                    <a:pt x="10667" y="17724"/>
                  </a:cubicBezTo>
                  <a:lnTo>
                    <a:pt x="10667" y="18082"/>
                  </a:lnTo>
                  <a:lnTo>
                    <a:pt x="9138" y="18082"/>
                  </a:lnTo>
                  <a:lnTo>
                    <a:pt x="9138" y="18049"/>
                  </a:lnTo>
                  <a:cubicBezTo>
                    <a:pt x="9138" y="16521"/>
                    <a:pt x="7903" y="15285"/>
                    <a:pt x="6374" y="15285"/>
                  </a:cubicBezTo>
                  <a:lnTo>
                    <a:pt x="5529" y="15285"/>
                  </a:lnTo>
                  <a:lnTo>
                    <a:pt x="5529" y="14244"/>
                  </a:lnTo>
                  <a:cubicBezTo>
                    <a:pt x="6699" y="13854"/>
                    <a:pt x="7512" y="12748"/>
                    <a:pt x="7512" y="11480"/>
                  </a:cubicBezTo>
                  <a:lnTo>
                    <a:pt x="7512" y="9854"/>
                  </a:lnTo>
                  <a:cubicBezTo>
                    <a:pt x="7512" y="9659"/>
                    <a:pt x="7382" y="9529"/>
                    <a:pt x="7187" y="9529"/>
                  </a:cubicBezTo>
                  <a:lnTo>
                    <a:pt x="4846" y="9529"/>
                  </a:lnTo>
                  <a:lnTo>
                    <a:pt x="4846" y="9139"/>
                  </a:lnTo>
                  <a:cubicBezTo>
                    <a:pt x="6602" y="9009"/>
                    <a:pt x="8000" y="7545"/>
                    <a:pt x="8000" y="5724"/>
                  </a:cubicBezTo>
                  <a:cubicBezTo>
                    <a:pt x="8000" y="4944"/>
                    <a:pt x="7447" y="3773"/>
                    <a:pt x="6374" y="2212"/>
                  </a:cubicBezTo>
                  <a:cubicBezTo>
                    <a:pt x="5594" y="1074"/>
                    <a:pt x="4846" y="163"/>
                    <a:pt x="4813" y="98"/>
                  </a:cubicBezTo>
                  <a:cubicBezTo>
                    <a:pt x="4748" y="33"/>
                    <a:pt x="4651" y="1"/>
                    <a:pt x="45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986663" y="2040834"/>
              <a:ext cx="148114" cy="154015"/>
            </a:xfrm>
            <a:custGeom>
              <a:rect b="b" l="l" r="r" t="t"/>
              <a:pathLst>
                <a:path extrusionOk="0" h="4228" w="4066">
                  <a:moveTo>
                    <a:pt x="2049" y="1333"/>
                  </a:moveTo>
                  <a:cubicBezTo>
                    <a:pt x="2114" y="1398"/>
                    <a:pt x="2146" y="1496"/>
                    <a:pt x="2211" y="1594"/>
                  </a:cubicBezTo>
                  <a:cubicBezTo>
                    <a:pt x="2407" y="1821"/>
                    <a:pt x="2634" y="2016"/>
                    <a:pt x="2829" y="2114"/>
                  </a:cubicBezTo>
                  <a:cubicBezTo>
                    <a:pt x="2634" y="2244"/>
                    <a:pt x="2407" y="2439"/>
                    <a:pt x="2211" y="2667"/>
                  </a:cubicBezTo>
                  <a:cubicBezTo>
                    <a:pt x="2146" y="2764"/>
                    <a:pt x="2114" y="2829"/>
                    <a:pt x="2049" y="2927"/>
                  </a:cubicBezTo>
                  <a:cubicBezTo>
                    <a:pt x="2016" y="2829"/>
                    <a:pt x="1951" y="2764"/>
                    <a:pt x="1886" y="2667"/>
                  </a:cubicBezTo>
                  <a:cubicBezTo>
                    <a:pt x="1691" y="2439"/>
                    <a:pt x="1463" y="2244"/>
                    <a:pt x="1268" y="2114"/>
                  </a:cubicBezTo>
                  <a:cubicBezTo>
                    <a:pt x="1463" y="2016"/>
                    <a:pt x="1691" y="1821"/>
                    <a:pt x="1886" y="1594"/>
                  </a:cubicBezTo>
                  <a:cubicBezTo>
                    <a:pt x="1951" y="1496"/>
                    <a:pt x="2016" y="1431"/>
                    <a:pt x="2049" y="1333"/>
                  </a:cubicBezTo>
                  <a:close/>
                  <a:moveTo>
                    <a:pt x="2049" y="0"/>
                  </a:moveTo>
                  <a:cubicBezTo>
                    <a:pt x="1886" y="0"/>
                    <a:pt x="1756" y="130"/>
                    <a:pt x="1724" y="293"/>
                  </a:cubicBezTo>
                  <a:cubicBezTo>
                    <a:pt x="1724" y="520"/>
                    <a:pt x="1626" y="878"/>
                    <a:pt x="1398" y="1203"/>
                  </a:cubicBezTo>
                  <a:cubicBezTo>
                    <a:pt x="1008" y="1691"/>
                    <a:pt x="488" y="1789"/>
                    <a:pt x="260" y="1821"/>
                  </a:cubicBezTo>
                  <a:cubicBezTo>
                    <a:pt x="130" y="1854"/>
                    <a:pt x="0" y="1984"/>
                    <a:pt x="0" y="2114"/>
                  </a:cubicBezTo>
                  <a:cubicBezTo>
                    <a:pt x="0" y="2276"/>
                    <a:pt x="130" y="2406"/>
                    <a:pt x="260" y="2439"/>
                  </a:cubicBezTo>
                  <a:cubicBezTo>
                    <a:pt x="488" y="2472"/>
                    <a:pt x="1008" y="2569"/>
                    <a:pt x="1398" y="3057"/>
                  </a:cubicBezTo>
                  <a:cubicBezTo>
                    <a:pt x="1626" y="3382"/>
                    <a:pt x="1724" y="3707"/>
                    <a:pt x="1724" y="3967"/>
                  </a:cubicBezTo>
                  <a:cubicBezTo>
                    <a:pt x="1756" y="4130"/>
                    <a:pt x="1886" y="4228"/>
                    <a:pt x="2049" y="4228"/>
                  </a:cubicBezTo>
                  <a:cubicBezTo>
                    <a:pt x="2211" y="4228"/>
                    <a:pt x="2341" y="4130"/>
                    <a:pt x="2341" y="3967"/>
                  </a:cubicBezTo>
                  <a:cubicBezTo>
                    <a:pt x="2374" y="3740"/>
                    <a:pt x="2439" y="3382"/>
                    <a:pt x="2699" y="3057"/>
                  </a:cubicBezTo>
                  <a:cubicBezTo>
                    <a:pt x="3057" y="2569"/>
                    <a:pt x="3610" y="2472"/>
                    <a:pt x="3805" y="2439"/>
                  </a:cubicBezTo>
                  <a:cubicBezTo>
                    <a:pt x="3967" y="2406"/>
                    <a:pt x="4065" y="2276"/>
                    <a:pt x="4065" y="2114"/>
                  </a:cubicBezTo>
                  <a:cubicBezTo>
                    <a:pt x="4065" y="1984"/>
                    <a:pt x="3967" y="1854"/>
                    <a:pt x="3805" y="1821"/>
                  </a:cubicBezTo>
                  <a:cubicBezTo>
                    <a:pt x="3610" y="1789"/>
                    <a:pt x="3089" y="1691"/>
                    <a:pt x="2699" y="1203"/>
                  </a:cubicBezTo>
                  <a:cubicBezTo>
                    <a:pt x="2439" y="878"/>
                    <a:pt x="2374" y="520"/>
                    <a:pt x="2341" y="293"/>
                  </a:cubicBezTo>
                  <a:cubicBezTo>
                    <a:pt x="2341" y="130"/>
                    <a:pt x="2211" y="0"/>
                    <a:pt x="20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1441518" y="1857209"/>
              <a:ext cx="148114" cy="154052"/>
            </a:xfrm>
            <a:custGeom>
              <a:rect b="b" l="l" r="r" t="t"/>
              <a:pathLst>
                <a:path extrusionOk="0" h="4229" w="4066">
                  <a:moveTo>
                    <a:pt x="2049" y="1334"/>
                  </a:moveTo>
                  <a:cubicBezTo>
                    <a:pt x="2082" y="1399"/>
                    <a:pt x="2147" y="1496"/>
                    <a:pt x="2212" y="1561"/>
                  </a:cubicBezTo>
                  <a:cubicBezTo>
                    <a:pt x="2407" y="1822"/>
                    <a:pt x="2635" y="1984"/>
                    <a:pt x="2830" y="2114"/>
                  </a:cubicBezTo>
                  <a:cubicBezTo>
                    <a:pt x="2635" y="2244"/>
                    <a:pt x="2407" y="2407"/>
                    <a:pt x="2212" y="2667"/>
                  </a:cubicBezTo>
                  <a:cubicBezTo>
                    <a:pt x="2147" y="2732"/>
                    <a:pt x="2082" y="2830"/>
                    <a:pt x="2049" y="2927"/>
                  </a:cubicBezTo>
                  <a:cubicBezTo>
                    <a:pt x="1984" y="2830"/>
                    <a:pt x="1952" y="2732"/>
                    <a:pt x="1887" y="2667"/>
                  </a:cubicBezTo>
                  <a:cubicBezTo>
                    <a:pt x="1692" y="2407"/>
                    <a:pt x="1464" y="2244"/>
                    <a:pt x="1236" y="2114"/>
                  </a:cubicBezTo>
                  <a:cubicBezTo>
                    <a:pt x="1464" y="1984"/>
                    <a:pt x="1692" y="1822"/>
                    <a:pt x="1887" y="1561"/>
                  </a:cubicBezTo>
                  <a:cubicBezTo>
                    <a:pt x="1952" y="1496"/>
                    <a:pt x="1984" y="1399"/>
                    <a:pt x="2049" y="1334"/>
                  </a:cubicBezTo>
                  <a:close/>
                  <a:moveTo>
                    <a:pt x="2049" y="1"/>
                  </a:moveTo>
                  <a:cubicBezTo>
                    <a:pt x="1887" y="1"/>
                    <a:pt x="1757" y="131"/>
                    <a:pt x="1724" y="293"/>
                  </a:cubicBezTo>
                  <a:cubicBezTo>
                    <a:pt x="1724" y="521"/>
                    <a:pt x="1659" y="879"/>
                    <a:pt x="1399" y="1204"/>
                  </a:cubicBezTo>
                  <a:cubicBezTo>
                    <a:pt x="1009" y="1659"/>
                    <a:pt x="488" y="1789"/>
                    <a:pt x="293" y="1822"/>
                  </a:cubicBezTo>
                  <a:cubicBezTo>
                    <a:pt x="131" y="1822"/>
                    <a:pt x="1" y="1952"/>
                    <a:pt x="1" y="2114"/>
                  </a:cubicBezTo>
                  <a:cubicBezTo>
                    <a:pt x="1" y="2277"/>
                    <a:pt x="131" y="2407"/>
                    <a:pt x="293" y="2407"/>
                  </a:cubicBezTo>
                  <a:cubicBezTo>
                    <a:pt x="488" y="2439"/>
                    <a:pt x="1009" y="2570"/>
                    <a:pt x="1399" y="3057"/>
                  </a:cubicBezTo>
                  <a:cubicBezTo>
                    <a:pt x="1659" y="3383"/>
                    <a:pt x="1724" y="3708"/>
                    <a:pt x="1724" y="3935"/>
                  </a:cubicBezTo>
                  <a:cubicBezTo>
                    <a:pt x="1757" y="4098"/>
                    <a:pt x="1887" y="4228"/>
                    <a:pt x="2049" y="4228"/>
                  </a:cubicBezTo>
                  <a:cubicBezTo>
                    <a:pt x="2212" y="4228"/>
                    <a:pt x="2342" y="4098"/>
                    <a:pt x="2342" y="3935"/>
                  </a:cubicBezTo>
                  <a:cubicBezTo>
                    <a:pt x="2375" y="3708"/>
                    <a:pt x="2440" y="3383"/>
                    <a:pt x="2700" y="3057"/>
                  </a:cubicBezTo>
                  <a:cubicBezTo>
                    <a:pt x="3090" y="2570"/>
                    <a:pt x="3610" y="2439"/>
                    <a:pt x="3805" y="2407"/>
                  </a:cubicBezTo>
                  <a:cubicBezTo>
                    <a:pt x="3968" y="2407"/>
                    <a:pt x="4066" y="2277"/>
                    <a:pt x="4066" y="2114"/>
                  </a:cubicBezTo>
                  <a:cubicBezTo>
                    <a:pt x="4066" y="1952"/>
                    <a:pt x="3968" y="1822"/>
                    <a:pt x="3805" y="1822"/>
                  </a:cubicBezTo>
                  <a:cubicBezTo>
                    <a:pt x="3610" y="1789"/>
                    <a:pt x="3090" y="1659"/>
                    <a:pt x="2700" y="1204"/>
                  </a:cubicBezTo>
                  <a:cubicBezTo>
                    <a:pt x="2440" y="879"/>
                    <a:pt x="2375" y="521"/>
                    <a:pt x="2342" y="293"/>
                  </a:cubicBezTo>
                  <a:cubicBezTo>
                    <a:pt x="2342" y="131"/>
                    <a:pt x="2212" y="1"/>
                    <a:pt x="20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986663" y="1670051"/>
              <a:ext cx="149280" cy="154015"/>
            </a:xfrm>
            <a:custGeom>
              <a:rect b="b" l="l" r="r" t="t"/>
              <a:pathLst>
                <a:path extrusionOk="0" h="4228" w="4098">
                  <a:moveTo>
                    <a:pt x="2049" y="1334"/>
                  </a:moveTo>
                  <a:cubicBezTo>
                    <a:pt x="2081" y="1399"/>
                    <a:pt x="2146" y="1496"/>
                    <a:pt x="2211" y="1561"/>
                  </a:cubicBezTo>
                  <a:cubicBezTo>
                    <a:pt x="2407" y="1822"/>
                    <a:pt x="2634" y="1984"/>
                    <a:pt x="2829" y="2114"/>
                  </a:cubicBezTo>
                  <a:cubicBezTo>
                    <a:pt x="2634" y="2244"/>
                    <a:pt x="2407" y="2439"/>
                    <a:pt x="2211" y="2667"/>
                  </a:cubicBezTo>
                  <a:cubicBezTo>
                    <a:pt x="2146" y="2765"/>
                    <a:pt x="2081" y="2830"/>
                    <a:pt x="2049" y="2927"/>
                  </a:cubicBezTo>
                  <a:cubicBezTo>
                    <a:pt x="1984" y="2830"/>
                    <a:pt x="1951" y="2765"/>
                    <a:pt x="1886" y="2667"/>
                  </a:cubicBezTo>
                  <a:cubicBezTo>
                    <a:pt x="1691" y="2439"/>
                    <a:pt x="1463" y="2244"/>
                    <a:pt x="1236" y="2114"/>
                  </a:cubicBezTo>
                  <a:cubicBezTo>
                    <a:pt x="1463" y="1984"/>
                    <a:pt x="1691" y="1822"/>
                    <a:pt x="1886" y="1561"/>
                  </a:cubicBezTo>
                  <a:cubicBezTo>
                    <a:pt x="1951" y="1496"/>
                    <a:pt x="1984" y="1399"/>
                    <a:pt x="2049" y="1334"/>
                  </a:cubicBezTo>
                  <a:close/>
                  <a:moveTo>
                    <a:pt x="2049" y="0"/>
                  </a:moveTo>
                  <a:cubicBezTo>
                    <a:pt x="1886" y="0"/>
                    <a:pt x="1756" y="131"/>
                    <a:pt x="1756" y="293"/>
                  </a:cubicBezTo>
                  <a:cubicBezTo>
                    <a:pt x="1724" y="521"/>
                    <a:pt x="1659" y="878"/>
                    <a:pt x="1398" y="1204"/>
                  </a:cubicBezTo>
                  <a:cubicBezTo>
                    <a:pt x="1008" y="1691"/>
                    <a:pt x="488" y="1789"/>
                    <a:pt x="293" y="1822"/>
                  </a:cubicBezTo>
                  <a:cubicBezTo>
                    <a:pt x="130" y="1822"/>
                    <a:pt x="0" y="1952"/>
                    <a:pt x="0" y="2114"/>
                  </a:cubicBezTo>
                  <a:cubicBezTo>
                    <a:pt x="0" y="2277"/>
                    <a:pt x="130" y="2407"/>
                    <a:pt x="293" y="2439"/>
                  </a:cubicBezTo>
                  <a:cubicBezTo>
                    <a:pt x="488" y="2472"/>
                    <a:pt x="1008" y="2569"/>
                    <a:pt x="1398" y="3057"/>
                  </a:cubicBezTo>
                  <a:cubicBezTo>
                    <a:pt x="1659" y="3382"/>
                    <a:pt x="1724" y="3708"/>
                    <a:pt x="1756" y="3968"/>
                  </a:cubicBezTo>
                  <a:cubicBezTo>
                    <a:pt x="1756" y="4098"/>
                    <a:pt x="1886" y="4228"/>
                    <a:pt x="2049" y="4228"/>
                  </a:cubicBezTo>
                  <a:cubicBezTo>
                    <a:pt x="2211" y="4228"/>
                    <a:pt x="2341" y="4130"/>
                    <a:pt x="2374" y="3968"/>
                  </a:cubicBezTo>
                  <a:cubicBezTo>
                    <a:pt x="2374" y="3708"/>
                    <a:pt x="2439" y="3382"/>
                    <a:pt x="2699" y="3057"/>
                  </a:cubicBezTo>
                  <a:cubicBezTo>
                    <a:pt x="3089" y="2569"/>
                    <a:pt x="3610" y="2439"/>
                    <a:pt x="3805" y="2439"/>
                  </a:cubicBezTo>
                  <a:cubicBezTo>
                    <a:pt x="3967" y="2407"/>
                    <a:pt x="4098" y="2277"/>
                    <a:pt x="4098" y="2114"/>
                  </a:cubicBezTo>
                  <a:cubicBezTo>
                    <a:pt x="4098" y="1952"/>
                    <a:pt x="3967" y="1822"/>
                    <a:pt x="3805" y="1822"/>
                  </a:cubicBezTo>
                  <a:cubicBezTo>
                    <a:pt x="3610" y="1789"/>
                    <a:pt x="3089" y="1659"/>
                    <a:pt x="2699" y="1204"/>
                  </a:cubicBezTo>
                  <a:cubicBezTo>
                    <a:pt x="2439" y="878"/>
                    <a:pt x="2374" y="521"/>
                    <a:pt x="2374" y="293"/>
                  </a:cubicBezTo>
                  <a:cubicBezTo>
                    <a:pt x="2341" y="131"/>
                    <a:pt x="2211" y="0"/>
                    <a:pt x="20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16"/>
          <p:cNvGrpSpPr/>
          <p:nvPr/>
        </p:nvGrpSpPr>
        <p:grpSpPr>
          <a:xfrm>
            <a:off x="5259137" y="1652413"/>
            <a:ext cx="722364" cy="722384"/>
            <a:chOff x="7215863" y="1652413"/>
            <a:chExt cx="722364" cy="722384"/>
          </a:xfrm>
        </p:grpSpPr>
        <p:sp>
          <p:nvSpPr>
            <p:cNvPr id="291" name="Google Shape;291;p16"/>
            <p:cNvSpPr/>
            <p:nvPr/>
          </p:nvSpPr>
          <p:spPr>
            <a:xfrm>
              <a:off x="7226496" y="2131983"/>
              <a:ext cx="159898" cy="232066"/>
            </a:xfrm>
            <a:custGeom>
              <a:rect b="b" l="l" r="r" t="t"/>
              <a:pathLst>
                <a:path extrusionOk="0" h="6310" w="4391">
                  <a:moveTo>
                    <a:pt x="944" y="0"/>
                  </a:moveTo>
                  <a:cubicBezTo>
                    <a:pt x="358" y="683"/>
                    <a:pt x="1" y="1529"/>
                    <a:pt x="1" y="2504"/>
                  </a:cubicBezTo>
                  <a:cubicBezTo>
                    <a:pt x="1" y="4586"/>
                    <a:pt x="1724" y="6309"/>
                    <a:pt x="3838" y="6309"/>
                  </a:cubicBezTo>
                  <a:lnTo>
                    <a:pt x="4001" y="6309"/>
                  </a:lnTo>
                  <a:cubicBezTo>
                    <a:pt x="4066" y="6309"/>
                    <a:pt x="4326" y="6277"/>
                    <a:pt x="4391" y="6244"/>
                  </a:cubicBezTo>
                  <a:cubicBezTo>
                    <a:pt x="2570" y="5984"/>
                    <a:pt x="1171" y="4391"/>
                    <a:pt x="1171" y="2504"/>
                  </a:cubicBezTo>
                  <a:cubicBezTo>
                    <a:pt x="1171" y="1561"/>
                    <a:pt x="1529" y="683"/>
                    <a:pt x="20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a:off x="7269138" y="2131983"/>
              <a:ext cx="235678" cy="230852"/>
            </a:xfrm>
            <a:custGeom>
              <a:rect b="b" l="l" r="r" t="t"/>
              <a:pathLst>
                <a:path extrusionOk="0" h="6277" w="6472">
                  <a:moveTo>
                    <a:pt x="911" y="0"/>
                  </a:moveTo>
                  <a:cubicBezTo>
                    <a:pt x="358" y="683"/>
                    <a:pt x="0" y="1529"/>
                    <a:pt x="0" y="2504"/>
                  </a:cubicBezTo>
                  <a:cubicBezTo>
                    <a:pt x="0" y="4391"/>
                    <a:pt x="1399" y="5984"/>
                    <a:pt x="3220" y="6244"/>
                  </a:cubicBezTo>
                  <a:cubicBezTo>
                    <a:pt x="3208" y="6257"/>
                    <a:pt x="3195" y="6264"/>
                    <a:pt x="3183" y="6269"/>
                  </a:cubicBezTo>
                  <a:lnTo>
                    <a:pt x="3183" y="6269"/>
                  </a:lnTo>
                  <a:cubicBezTo>
                    <a:pt x="5040" y="6015"/>
                    <a:pt x="6472" y="4435"/>
                    <a:pt x="6472" y="2504"/>
                  </a:cubicBezTo>
                  <a:cubicBezTo>
                    <a:pt x="6472" y="1561"/>
                    <a:pt x="6114" y="683"/>
                    <a:pt x="5561" y="33"/>
                  </a:cubicBezTo>
                  <a:lnTo>
                    <a:pt x="911" y="0"/>
                  </a:lnTo>
                  <a:close/>
                  <a:moveTo>
                    <a:pt x="3183" y="6269"/>
                  </a:moveTo>
                  <a:cubicBezTo>
                    <a:pt x="3163" y="6272"/>
                    <a:pt x="3143" y="6274"/>
                    <a:pt x="3122" y="6277"/>
                  </a:cubicBezTo>
                  <a:cubicBezTo>
                    <a:pt x="3143" y="6277"/>
                    <a:pt x="3163" y="6277"/>
                    <a:pt x="3183" y="626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a:off x="7260835" y="1876053"/>
              <a:ext cx="105458" cy="257148"/>
            </a:xfrm>
            <a:custGeom>
              <a:rect b="b" l="l" r="r" t="t"/>
              <a:pathLst>
                <a:path extrusionOk="0" h="6992" w="2896">
                  <a:moveTo>
                    <a:pt x="1724" y="0"/>
                  </a:moveTo>
                  <a:lnTo>
                    <a:pt x="1724" y="5821"/>
                  </a:lnTo>
                  <a:cubicBezTo>
                    <a:pt x="1041" y="6049"/>
                    <a:pt x="456" y="6439"/>
                    <a:pt x="1" y="6959"/>
                  </a:cubicBezTo>
                  <a:lnTo>
                    <a:pt x="1139" y="6992"/>
                  </a:lnTo>
                  <a:cubicBezTo>
                    <a:pt x="1139" y="6992"/>
                    <a:pt x="1139" y="6959"/>
                    <a:pt x="1139" y="6959"/>
                  </a:cubicBezTo>
                  <a:lnTo>
                    <a:pt x="1171" y="6959"/>
                  </a:lnTo>
                  <a:cubicBezTo>
                    <a:pt x="1627" y="6439"/>
                    <a:pt x="2212" y="6016"/>
                    <a:pt x="2895" y="5821"/>
                  </a:cubicBezTo>
                  <a:lnTo>
                    <a:pt x="2895"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p:nvPr/>
          </p:nvSpPr>
          <p:spPr>
            <a:xfrm>
              <a:off x="7226496" y="2131983"/>
              <a:ext cx="159898" cy="232066"/>
            </a:xfrm>
            <a:custGeom>
              <a:rect b="b" l="l" r="r" t="t"/>
              <a:pathLst>
                <a:path extrusionOk="0" h="6310" w="4391">
                  <a:moveTo>
                    <a:pt x="944" y="0"/>
                  </a:moveTo>
                  <a:cubicBezTo>
                    <a:pt x="358" y="683"/>
                    <a:pt x="1" y="1529"/>
                    <a:pt x="1" y="2504"/>
                  </a:cubicBezTo>
                  <a:cubicBezTo>
                    <a:pt x="1" y="4586"/>
                    <a:pt x="1724" y="6309"/>
                    <a:pt x="3838" y="6309"/>
                  </a:cubicBezTo>
                  <a:lnTo>
                    <a:pt x="4001" y="6309"/>
                  </a:lnTo>
                  <a:cubicBezTo>
                    <a:pt x="4066" y="6309"/>
                    <a:pt x="4326" y="6277"/>
                    <a:pt x="4391" y="6244"/>
                  </a:cubicBezTo>
                  <a:cubicBezTo>
                    <a:pt x="2570" y="5984"/>
                    <a:pt x="1171" y="4391"/>
                    <a:pt x="1171" y="2504"/>
                  </a:cubicBezTo>
                  <a:cubicBezTo>
                    <a:pt x="1171" y="1561"/>
                    <a:pt x="1529" y="683"/>
                    <a:pt x="2082"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a:off x="7675311" y="1876053"/>
              <a:ext cx="82953" cy="304996"/>
            </a:xfrm>
            <a:custGeom>
              <a:rect b="b" l="l" r="r" t="t"/>
              <a:pathLst>
                <a:path extrusionOk="0" h="8293" w="2278">
                  <a:moveTo>
                    <a:pt x="1106" y="0"/>
                  </a:moveTo>
                  <a:lnTo>
                    <a:pt x="1106" y="5984"/>
                  </a:lnTo>
                  <a:lnTo>
                    <a:pt x="1" y="8293"/>
                  </a:lnTo>
                  <a:lnTo>
                    <a:pt x="1171" y="8293"/>
                  </a:lnTo>
                  <a:lnTo>
                    <a:pt x="2277" y="5984"/>
                  </a:lnTo>
                  <a:lnTo>
                    <a:pt x="2277"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a:off x="7588861" y="2181007"/>
              <a:ext cx="337531" cy="183042"/>
            </a:xfrm>
            <a:custGeom>
              <a:rect b="b" l="l" r="r" t="t"/>
              <a:pathLst>
                <a:path extrusionOk="0" h="4977" w="9269">
                  <a:moveTo>
                    <a:pt x="2375" y="1"/>
                  </a:moveTo>
                  <a:lnTo>
                    <a:pt x="1" y="4976"/>
                  </a:lnTo>
                  <a:lnTo>
                    <a:pt x="9269" y="4976"/>
                  </a:lnTo>
                  <a:lnTo>
                    <a:pt x="6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p:nvPr/>
          </p:nvSpPr>
          <p:spPr>
            <a:xfrm>
              <a:off x="7588861" y="2181007"/>
              <a:ext cx="129128" cy="183042"/>
            </a:xfrm>
            <a:custGeom>
              <a:rect b="b" l="l" r="r" t="t"/>
              <a:pathLst>
                <a:path extrusionOk="0" h="4977" w="3546">
                  <a:moveTo>
                    <a:pt x="2375" y="1"/>
                  </a:moveTo>
                  <a:lnTo>
                    <a:pt x="1" y="4976"/>
                  </a:lnTo>
                  <a:lnTo>
                    <a:pt x="1171" y="4976"/>
                  </a:lnTo>
                  <a:lnTo>
                    <a:pt x="3545"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a:off x="7335449" y="2155888"/>
              <a:ext cx="42678" cy="43103"/>
            </a:xfrm>
            <a:custGeom>
              <a:rect b="b" l="l" r="r" t="t"/>
              <a:pathLst>
                <a:path extrusionOk="0" h="1172" w="1172">
                  <a:moveTo>
                    <a:pt x="586" y="1"/>
                  </a:moveTo>
                  <a:cubicBezTo>
                    <a:pt x="261" y="1"/>
                    <a:pt x="1" y="294"/>
                    <a:pt x="1" y="586"/>
                  </a:cubicBezTo>
                  <a:cubicBezTo>
                    <a:pt x="1" y="911"/>
                    <a:pt x="261" y="1172"/>
                    <a:pt x="586" y="1172"/>
                  </a:cubicBezTo>
                  <a:cubicBezTo>
                    <a:pt x="911" y="1172"/>
                    <a:pt x="1171" y="911"/>
                    <a:pt x="1171" y="586"/>
                  </a:cubicBezTo>
                  <a:cubicBezTo>
                    <a:pt x="1171" y="294"/>
                    <a:pt x="911" y="1"/>
                    <a:pt x="58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7329514" y="2271919"/>
              <a:ext cx="36779" cy="37108"/>
            </a:xfrm>
            <a:custGeom>
              <a:rect b="b" l="l" r="r" t="t"/>
              <a:pathLst>
                <a:path extrusionOk="0" h="1009" w="1010">
                  <a:moveTo>
                    <a:pt x="489" y="0"/>
                  </a:moveTo>
                  <a:cubicBezTo>
                    <a:pt x="229" y="0"/>
                    <a:pt x="1" y="228"/>
                    <a:pt x="1" y="521"/>
                  </a:cubicBezTo>
                  <a:cubicBezTo>
                    <a:pt x="1" y="781"/>
                    <a:pt x="229" y="1008"/>
                    <a:pt x="489" y="1008"/>
                  </a:cubicBezTo>
                  <a:cubicBezTo>
                    <a:pt x="781" y="1008"/>
                    <a:pt x="1009" y="781"/>
                    <a:pt x="1009" y="521"/>
                  </a:cubicBezTo>
                  <a:cubicBezTo>
                    <a:pt x="1009" y="228"/>
                    <a:pt x="781" y="0"/>
                    <a:pt x="489"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7372156" y="2224073"/>
              <a:ext cx="29642" cy="29937"/>
            </a:xfrm>
            <a:custGeom>
              <a:rect b="b" l="l" r="r" t="t"/>
              <a:pathLst>
                <a:path extrusionOk="0" h="814" w="814">
                  <a:moveTo>
                    <a:pt x="391" y="0"/>
                  </a:moveTo>
                  <a:cubicBezTo>
                    <a:pt x="163" y="0"/>
                    <a:pt x="1" y="163"/>
                    <a:pt x="1" y="391"/>
                  </a:cubicBezTo>
                  <a:cubicBezTo>
                    <a:pt x="1" y="618"/>
                    <a:pt x="163" y="813"/>
                    <a:pt x="391" y="813"/>
                  </a:cubicBezTo>
                  <a:cubicBezTo>
                    <a:pt x="618" y="813"/>
                    <a:pt x="814" y="618"/>
                    <a:pt x="814" y="391"/>
                  </a:cubicBezTo>
                  <a:cubicBezTo>
                    <a:pt x="814" y="163"/>
                    <a:pt x="618" y="0"/>
                    <a:pt x="39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7286908" y="2230067"/>
              <a:ext cx="36743" cy="35895"/>
            </a:xfrm>
            <a:custGeom>
              <a:rect b="b" l="l" r="r" t="t"/>
              <a:pathLst>
                <a:path extrusionOk="0" h="976" w="1009">
                  <a:moveTo>
                    <a:pt x="521" y="0"/>
                  </a:moveTo>
                  <a:cubicBezTo>
                    <a:pt x="228" y="0"/>
                    <a:pt x="0" y="228"/>
                    <a:pt x="0" y="488"/>
                  </a:cubicBezTo>
                  <a:cubicBezTo>
                    <a:pt x="0" y="748"/>
                    <a:pt x="228" y="976"/>
                    <a:pt x="521" y="976"/>
                  </a:cubicBezTo>
                  <a:cubicBezTo>
                    <a:pt x="781" y="976"/>
                    <a:pt x="1008" y="748"/>
                    <a:pt x="1008" y="488"/>
                  </a:cubicBezTo>
                  <a:cubicBezTo>
                    <a:pt x="1008" y="228"/>
                    <a:pt x="781" y="0"/>
                    <a:pt x="52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7721485" y="2224073"/>
              <a:ext cx="30844" cy="29937"/>
            </a:xfrm>
            <a:custGeom>
              <a:rect b="b" l="l" r="r" t="t"/>
              <a:pathLst>
                <a:path extrusionOk="0" h="814" w="847">
                  <a:moveTo>
                    <a:pt x="424" y="0"/>
                  </a:moveTo>
                  <a:cubicBezTo>
                    <a:pt x="196" y="0"/>
                    <a:pt x="1" y="163"/>
                    <a:pt x="1" y="391"/>
                  </a:cubicBezTo>
                  <a:cubicBezTo>
                    <a:pt x="1" y="618"/>
                    <a:pt x="196" y="813"/>
                    <a:pt x="424" y="813"/>
                  </a:cubicBezTo>
                  <a:cubicBezTo>
                    <a:pt x="651" y="813"/>
                    <a:pt x="846" y="618"/>
                    <a:pt x="846" y="391"/>
                  </a:cubicBezTo>
                  <a:cubicBezTo>
                    <a:pt x="846" y="163"/>
                    <a:pt x="651" y="0"/>
                    <a:pt x="424"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a:off x="7770062" y="2291043"/>
              <a:ext cx="42642" cy="41890"/>
            </a:xfrm>
            <a:custGeom>
              <a:rect b="b" l="l" r="r" t="t"/>
              <a:pathLst>
                <a:path extrusionOk="0" h="1139" w="1171">
                  <a:moveTo>
                    <a:pt x="586" y="1"/>
                  </a:moveTo>
                  <a:cubicBezTo>
                    <a:pt x="260" y="1"/>
                    <a:pt x="0" y="261"/>
                    <a:pt x="0" y="553"/>
                  </a:cubicBezTo>
                  <a:cubicBezTo>
                    <a:pt x="0" y="879"/>
                    <a:pt x="260" y="1139"/>
                    <a:pt x="586" y="1139"/>
                  </a:cubicBezTo>
                  <a:cubicBezTo>
                    <a:pt x="911" y="1139"/>
                    <a:pt x="1171" y="879"/>
                    <a:pt x="1171" y="553"/>
                  </a:cubicBezTo>
                  <a:cubicBezTo>
                    <a:pt x="1171" y="261"/>
                    <a:pt x="911" y="1"/>
                    <a:pt x="58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a:off x="7691879" y="2302996"/>
              <a:ext cx="35577" cy="35932"/>
            </a:xfrm>
            <a:custGeom>
              <a:rect b="b" l="l" r="r" t="t"/>
              <a:pathLst>
                <a:path extrusionOk="0" h="977" w="977">
                  <a:moveTo>
                    <a:pt x="489" y="1"/>
                  </a:moveTo>
                  <a:cubicBezTo>
                    <a:pt x="196" y="1"/>
                    <a:pt x="1" y="228"/>
                    <a:pt x="1" y="489"/>
                  </a:cubicBezTo>
                  <a:cubicBezTo>
                    <a:pt x="1" y="749"/>
                    <a:pt x="196" y="976"/>
                    <a:pt x="489" y="976"/>
                  </a:cubicBezTo>
                  <a:cubicBezTo>
                    <a:pt x="749" y="976"/>
                    <a:pt x="977" y="749"/>
                    <a:pt x="977" y="489"/>
                  </a:cubicBezTo>
                  <a:cubicBezTo>
                    <a:pt x="977" y="228"/>
                    <a:pt x="749" y="1"/>
                    <a:pt x="48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a:off x="7445568" y="2154160"/>
              <a:ext cx="46247" cy="134532"/>
            </a:xfrm>
            <a:custGeom>
              <a:rect b="b" l="l" r="r" t="t"/>
              <a:pathLst>
                <a:path extrusionOk="0" h="3658" w="1270">
                  <a:moveTo>
                    <a:pt x="356" y="1"/>
                  </a:moveTo>
                  <a:cubicBezTo>
                    <a:pt x="304" y="1"/>
                    <a:pt x="250" y="15"/>
                    <a:pt x="196" y="48"/>
                  </a:cubicBezTo>
                  <a:cubicBezTo>
                    <a:pt x="66" y="145"/>
                    <a:pt x="1" y="341"/>
                    <a:pt x="98" y="471"/>
                  </a:cubicBezTo>
                  <a:cubicBezTo>
                    <a:pt x="586" y="1284"/>
                    <a:pt x="619" y="2389"/>
                    <a:pt x="163" y="3170"/>
                  </a:cubicBezTo>
                  <a:cubicBezTo>
                    <a:pt x="66" y="3332"/>
                    <a:pt x="131" y="3527"/>
                    <a:pt x="261" y="3625"/>
                  </a:cubicBezTo>
                  <a:cubicBezTo>
                    <a:pt x="326" y="3625"/>
                    <a:pt x="359" y="3658"/>
                    <a:pt x="424" y="3658"/>
                  </a:cubicBezTo>
                  <a:cubicBezTo>
                    <a:pt x="521" y="3658"/>
                    <a:pt x="651" y="3592"/>
                    <a:pt x="684" y="3495"/>
                  </a:cubicBezTo>
                  <a:cubicBezTo>
                    <a:pt x="1269" y="2487"/>
                    <a:pt x="1269" y="1186"/>
                    <a:pt x="619" y="145"/>
                  </a:cubicBezTo>
                  <a:cubicBezTo>
                    <a:pt x="554" y="59"/>
                    <a:pt x="460" y="1"/>
                    <a:pt x="3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7415963" y="2293287"/>
              <a:ext cx="35577" cy="30084"/>
            </a:xfrm>
            <a:custGeom>
              <a:rect b="b" l="l" r="r" t="t"/>
              <a:pathLst>
                <a:path extrusionOk="0" h="818" w="977">
                  <a:moveTo>
                    <a:pt x="634" y="0"/>
                  </a:moveTo>
                  <a:cubicBezTo>
                    <a:pt x="558" y="0"/>
                    <a:pt x="484" y="24"/>
                    <a:pt x="424" y="70"/>
                  </a:cubicBezTo>
                  <a:cubicBezTo>
                    <a:pt x="359" y="135"/>
                    <a:pt x="294" y="200"/>
                    <a:pt x="196" y="265"/>
                  </a:cubicBezTo>
                  <a:cubicBezTo>
                    <a:pt x="66" y="362"/>
                    <a:pt x="1" y="557"/>
                    <a:pt x="98" y="688"/>
                  </a:cubicBezTo>
                  <a:cubicBezTo>
                    <a:pt x="163" y="785"/>
                    <a:pt x="261" y="818"/>
                    <a:pt x="359" y="818"/>
                  </a:cubicBezTo>
                  <a:cubicBezTo>
                    <a:pt x="424" y="818"/>
                    <a:pt x="489" y="818"/>
                    <a:pt x="554" y="785"/>
                  </a:cubicBezTo>
                  <a:cubicBezTo>
                    <a:pt x="651" y="720"/>
                    <a:pt x="749" y="622"/>
                    <a:pt x="846" y="557"/>
                  </a:cubicBezTo>
                  <a:cubicBezTo>
                    <a:pt x="976" y="427"/>
                    <a:pt x="976" y="232"/>
                    <a:pt x="879" y="102"/>
                  </a:cubicBezTo>
                  <a:cubicBezTo>
                    <a:pt x="809" y="32"/>
                    <a:pt x="721" y="0"/>
                    <a:pt x="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7830438" y="2243491"/>
              <a:ext cx="61614" cy="99005"/>
            </a:xfrm>
            <a:custGeom>
              <a:rect b="b" l="l" r="r" t="t"/>
              <a:pathLst>
                <a:path extrusionOk="0" h="2692" w="1692">
                  <a:moveTo>
                    <a:pt x="358" y="0"/>
                  </a:moveTo>
                  <a:cubicBezTo>
                    <a:pt x="315" y="0"/>
                    <a:pt x="270" y="9"/>
                    <a:pt x="228" y="25"/>
                  </a:cubicBezTo>
                  <a:cubicBezTo>
                    <a:pt x="66" y="90"/>
                    <a:pt x="1" y="285"/>
                    <a:pt x="66" y="448"/>
                  </a:cubicBezTo>
                  <a:cubicBezTo>
                    <a:pt x="293" y="903"/>
                    <a:pt x="521" y="1391"/>
                    <a:pt x="749" y="1879"/>
                  </a:cubicBezTo>
                  <a:cubicBezTo>
                    <a:pt x="846" y="2107"/>
                    <a:pt x="944" y="2302"/>
                    <a:pt x="1074" y="2529"/>
                  </a:cubicBezTo>
                  <a:cubicBezTo>
                    <a:pt x="1106" y="2627"/>
                    <a:pt x="1236" y="2692"/>
                    <a:pt x="1334" y="2692"/>
                  </a:cubicBezTo>
                  <a:cubicBezTo>
                    <a:pt x="1399" y="2692"/>
                    <a:pt x="1432" y="2692"/>
                    <a:pt x="1464" y="2659"/>
                  </a:cubicBezTo>
                  <a:cubicBezTo>
                    <a:pt x="1627" y="2594"/>
                    <a:pt x="1692" y="2399"/>
                    <a:pt x="1627" y="2269"/>
                  </a:cubicBezTo>
                  <a:cubicBezTo>
                    <a:pt x="1529" y="2042"/>
                    <a:pt x="1432" y="1814"/>
                    <a:pt x="1334" y="1619"/>
                  </a:cubicBezTo>
                  <a:cubicBezTo>
                    <a:pt x="1106" y="1131"/>
                    <a:pt x="879" y="676"/>
                    <a:pt x="651" y="188"/>
                  </a:cubicBezTo>
                  <a:cubicBezTo>
                    <a:pt x="603" y="67"/>
                    <a:pt x="483" y="0"/>
                    <a:pt x="3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7810301" y="2196858"/>
              <a:ext cx="29642" cy="32033"/>
            </a:xfrm>
            <a:custGeom>
              <a:rect b="b" l="l" r="r" t="t"/>
              <a:pathLst>
                <a:path extrusionOk="0" h="871" w="814">
                  <a:moveTo>
                    <a:pt x="326" y="0"/>
                  </a:moveTo>
                  <a:cubicBezTo>
                    <a:pt x="282" y="0"/>
                    <a:pt x="238" y="8"/>
                    <a:pt x="196" y="25"/>
                  </a:cubicBezTo>
                  <a:cubicBezTo>
                    <a:pt x="66" y="90"/>
                    <a:pt x="1" y="285"/>
                    <a:pt x="66" y="448"/>
                  </a:cubicBezTo>
                  <a:lnTo>
                    <a:pt x="163" y="675"/>
                  </a:lnTo>
                  <a:cubicBezTo>
                    <a:pt x="229" y="806"/>
                    <a:pt x="326" y="871"/>
                    <a:pt x="456" y="871"/>
                  </a:cubicBezTo>
                  <a:cubicBezTo>
                    <a:pt x="489" y="871"/>
                    <a:pt x="554" y="838"/>
                    <a:pt x="586" y="838"/>
                  </a:cubicBezTo>
                  <a:cubicBezTo>
                    <a:pt x="749" y="773"/>
                    <a:pt x="814" y="578"/>
                    <a:pt x="716" y="415"/>
                  </a:cubicBezTo>
                  <a:lnTo>
                    <a:pt x="619" y="188"/>
                  </a:lnTo>
                  <a:cubicBezTo>
                    <a:pt x="571" y="67"/>
                    <a:pt x="451" y="0"/>
                    <a:pt x="3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7215863" y="1652413"/>
              <a:ext cx="722364" cy="722384"/>
            </a:xfrm>
            <a:custGeom>
              <a:rect b="b" l="l" r="r" t="t"/>
              <a:pathLst>
                <a:path extrusionOk="0" h="19642" w="19837">
                  <a:moveTo>
                    <a:pt x="4130" y="0"/>
                  </a:moveTo>
                  <a:cubicBezTo>
                    <a:pt x="3935" y="0"/>
                    <a:pt x="3805" y="130"/>
                    <a:pt x="3805" y="293"/>
                  </a:cubicBezTo>
                  <a:lnTo>
                    <a:pt x="3805" y="5789"/>
                  </a:lnTo>
                  <a:lnTo>
                    <a:pt x="1951" y="5789"/>
                  </a:lnTo>
                  <a:cubicBezTo>
                    <a:pt x="1789" y="5789"/>
                    <a:pt x="1659" y="5919"/>
                    <a:pt x="1659" y="6081"/>
                  </a:cubicBezTo>
                  <a:cubicBezTo>
                    <a:pt x="1659" y="6276"/>
                    <a:pt x="1789" y="6406"/>
                    <a:pt x="1951" y="6406"/>
                  </a:cubicBezTo>
                  <a:lnTo>
                    <a:pt x="2634" y="6406"/>
                  </a:lnTo>
                  <a:lnTo>
                    <a:pt x="2634" y="8488"/>
                  </a:lnTo>
                  <a:cubicBezTo>
                    <a:pt x="2634" y="8650"/>
                    <a:pt x="2797" y="8813"/>
                    <a:pt x="2959" y="8813"/>
                  </a:cubicBezTo>
                  <a:cubicBezTo>
                    <a:pt x="3122" y="8813"/>
                    <a:pt x="3252" y="8650"/>
                    <a:pt x="3252" y="8488"/>
                  </a:cubicBezTo>
                  <a:lnTo>
                    <a:pt x="3252" y="6406"/>
                  </a:lnTo>
                  <a:lnTo>
                    <a:pt x="4976" y="6406"/>
                  </a:lnTo>
                  <a:lnTo>
                    <a:pt x="4976" y="11902"/>
                  </a:lnTo>
                  <a:cubicBezTo>
                    <a:pt x="4976" y="12032"/>
                    <a:pt x="5041" y="12162"/>
                    <a:pt x="5171" y="12195"/>
                  </a:cubicBezTo>
                  <a:cubicBezTo>
                    <a:pt x="5821" y="12390"/>
                    <a:pt x="6406" y="12780"/>
                    <a:pt x="6829" y="13268"/>
                  </a:cubicBezTo>
                  <a:cubicBezTo>
                    <a:pt x="7349" y="13918"/>
                    <a:pt x="7610" y="14699"/>
                    <a:pt x="7610" y="15544"/>
                  </a:cubicBezTo>
                  <a:cubicBezTo>
                    <a:pt x="7610" y="17463"/>
                    <a:pt x="6049" y="19024"/>
                    <a:pt x="4130" y="19024"/>
                  </a:cubicBezTo>
                  <a:cubicBezTo>
                    <a:pt x="2179" y="19024"/>
                    <a:pt x="618" y="17463"/>
                    <a:pt x="618" y="15544"/>
                  </a:cubicBezTo>
                  <a:cubicBezTo>
                    <a:pt x="618" y="14699"/>
                    <a:pt x="911" y="13886"/>
                    <a:pt x="1463" y="13268"/>
                  </a:cubicBezTo>
                  <a:cubicBezTo>
                    <a:pt x="1886" y="12748"/>
                    <a:pt x="2439" y="12390"/>
                    <a:pt x="3057" y="12195"/>
                  </a:cubicBezTo>
                  <a:cubicBezTo>
                    <a:pt x="3187" y="12162"/>
                    <a:pt x="3252" y="12032"/>
                    <a:pt x="3252" y="11902"/>
                  </a:cubicBezTo>
                  <a:lnTo>
                    <a:pt x="3252" y="9789"/>
                  </a:lnTo>
                  <a:cubicBezTo>
                    <a:pt x="3252" y="9593"/>
                    <a:pt x="3122" y="9463"/>
                    <a:pt x="2959" y="9463"/>
                  </a:cubicBezTo>
                  <a:cubicBezTo>
                    <a:pt x="2797" y="9463"/>
                    <a:pt x="2634" y="9593"/>
                    <a:pt x="2634" y="9789"/>
                  </a:cubicBezTo>
                  <a:lnTo>
                    <a:pt x="2634" y="11675"/>
                  </a:lnTo>
                  <a:cubicBezTo>
                    <a:pt x="2016" y="11935"/>
                    <a:pt x="1431" y="12325"/>
                    <a:pt x="976" y="12845"/>
                  </a:cubicBezTo>
                  <a:cubicBezTo>
                    <a:pt x="358" y="13593"/>
                    <a:pt x="0" y="14536"/>
                    <a:pt x="0" y="15544"/>
                  </a:cubicBezTo>
                  <a:cubicBezTo>
                    <a:pt x="0" y="17821"/>
                    <a:pt x="1854" y="19642"/>
                    <a:pt x="4130" y="19642"/>
                  </a:cubicBezTo>
                  <a:cubicBezTo>
                    <a:pt x="6406" y="19642"/>
                    <a:pt x="8227" y="17821"/>
                    <a:pt x="8227" y="15544"/>
                  </a:cubicBezTo>
                  <a:cubicBezTo>
                    <a:pt x="8227" y="14569"/>
                    <a:pt x="7902" y="13626"/>
                    <a:pt x="7284" y="12878"/>
                  </a:cubicBezTo>
                  <a:cubicBezTo>
                    <a:pt x="6829" y="12358"/>
                    <a:pt x="6244" y="11935"/>
                    <a:pt x="5593" y="11675"/>
                  </a:cubicBezTo>
                  <a:lnTo>
                    <a:pt x="5593" y="6406"/>
                  </a:lnTo>
                  <a:lnTo>
                    <a:pt x="6276" y="6406"/>
                  </a:lnTo>
                  <a:cubicBezTo>
                    <a:pt x="6439" y="6406"/>
                    <a:pt x="6569" y="6276"/>
                    <a:pt x="6569" y="6081"/>
                  </a:cubicBezTo>
                  <a:cubicBezTo>
                    <a:pt x="6569" y="5919"/>
                    <a:pt x="6439" y="5789"/>
                    <a:pt x="6276" y="5789"/>
                  </a:cubicBezTo>
                  <a:lnTo>
                    <a:pt x="4423" y="5789"/>
                  </a:lnTo>
                  <a:lnTo>
                    <a:pt x="4423" y="618"/>
                  </a:lnTo>
                  <a:lnTo>
                    <a:pt x="6504" y="618"/>
                  </a:lnTo>
                  <a:cubicBezTo>
                    <a:pt x="6569" y="716"/>
                    <a:pt x="6634" y="1008"/>
                    <a:pt x="6667" y="1203"/>
                  </a:cubicBezTo>
                  <a:cubicBezTo>
                    <a:pt x="6797" y="1756"/>
                    <a:pt x="6894" y="2276"/>
                    <a:pt x="7317" y="2276"/>
                  </a:cubicBezTo>
                  <a:cubicBezTo>
                    <a:pt x="7772" y="2276"/>
                    <a:pt x="7870" y="1756"/>
                    <a:pt x="8000" y="1203"/>
                  </a:cubicBezTo>
                  <a:cubicBezTo>
                    <a:pt x="8000" y="1106"/>
                    <a:pt x="8032" y="1008"/>
                    <a:pt x="8065" y="943"/>
                  </a:cubicBezTo>
                  <a:cubicBezTo>
                    <a:pt x="8065" y="1008"/>
                    <a:pt x="8097" y="1106"/>
                    <a:pt x="8097" y="1203"/>
                  </a:cubicBezTo>
                  <a:cubicBezTo>
                    <a:pt x="8227" y="1756"/>
                    <a:pt x="8358" y="2276"/>
                    <a:pt x="8780" y="2276"/>
                  </a:cubicBezTo>
                  <a:cubicBezTo>
                    <a:pt x="9203" y="2276"/>
                    <a:pt x="9333" y="1756"/>
                    <a:pt x="9431" y="1203"/>
                  </a:cubicBezTo>
                  <a:cubicBezTo>
                    <a:pt x="9463" y="1106"/>
                    <a:pt x="9496" y="1008"/>
                    <a:pt x="9496" y="943"/>
                  </a:cubicBezTo>
                  <a:cubicBezTo>
                    <a:pt x="9528" y="1008"/>
                    <a:pt x="9528" y="1106"/>
                    <a:pt x="9561" y="1203"/>
                  </a:cubicBezTo>
                  <a:cubicBezTo>
                    <a:pt x="9691" y="1756"/>
                    <a:pt x="9788" y="2276"/>
                    <a:pt x="10211" y="2276"/>
                  </a:cubicBezTo>
                  <a:cubicBezTo>
                    <a:pt x="10666" y="2276"/>
                    <a:pt x="10764" y="1756"/>
                    <a:pt x="10894" y="1203"/>
                  </a:cubicBezTo>
                  <a:cubicBezTo>
                    <a:pt x="10894" y="1106"/>
                    <a:pt x="10927" y="1008"/>
                    <a:pt x="10959" y="943"/>
                  </a:cubicBezTo>
                  <a:cubicBezTo>
                    <a:pt x="10959" y="1008"/>
                    <a:pt x="10992" y="1106"/>
                    <a:pt x="10992" y="1203"/>
                  </a:cubicBezTo>
                  <a:cubicBezTo>
                    <a:pt x="11122" y="1756"/>
                    <a:pt x="11252" y="2276"/>
                    <a:pt x="11675" y="2276"/>
                  </a:cubicBezTo>
                  <a:cubicBezTo>
                    <a:pt x="12097" y="2276"/>
                    <a:pt x="12227" y="1756"/>
                    <a:pt x="12325" y="1203"/>
                  </a:cubicBezTo>
                  <a:cubicBezTo>
                    <a:pt x="12390" y="1008"/>
                    <a:pt x="12455" y="716"/>
                    <a:pt x="12488" y="618"/>
                  </a:cubicBezTo>
                  <a:lnTo>
                    <a:pt x="14569" y="618"/>
                  </a:lnTo>
                  <a:lnTo>
                    <a:pt x="14569" y="5789"/>
                  </a:lnTo>
                  <a:lnTo>
                    <a:pt x="12878" y="5789"/>
                  </a:lnTo>
                  <a:cubicBezTo>
                    <a:pt x="12715" y="5789"/>
                    <a:pt x="12585" y="5919"/>
                    <a:pt x="12585" y="6081"/>
                  </a:cubicBezTo>
                  <a:cubicBezTo>
                    <a:pt x="12585" y="6244"/>
                    <a:pt x="12715" y="6406"/>
                    <a:pt x="12878" y="6406"/>
                  </a:cubicBezTo>
                  <a:lnTo>
                    <a:pt x="13398" y="6406"/>
                  </a:lnTo>
                  <a:lnTo>
                    <a:pt x="13398" y="11967"/>
                  </a:lnTo>
                  <a:lnTo>
                    <a:pt x="9951" y="19187"/>
                  </a:lnTo>
                  <a:cubicBezTo>
                    <a:pt x="9919" y="19284"/>
                    <a:pt x="9919" y="19414"/>
                    <a:pt x="9984" y="19512"/>
                  </a:cubicBezTo>
                  <a:cubicBezTo>
                    <a:pt x="10049" y="19577"/>
                    <a:pt x="10146" y="19642"/>
                    <a:pt x="10244" y="19642"/>
                  </a:cubicBezTo>
                  <a:lnTo>
                    <a:pt x="19512" y="19642"/>
                  </a:lnTo>
                  <a:cubicBezTo>
                    <a:pt x="19609" y="19642"/>
                    <a:pt x="19739" y="19609"/>
                    <a:pt x="19772" y="19512"/>
                  </a:cubicBezTo>
                  <a:cubicBezTo>
                    <a:pt x="19837" y="19414"/>
                    <a:pt x="19837" y="19317"/>
                    <a:pt x="19804" y="19219"/>
                  </a:cubicBezTo>
                  <a:lnTo>
                    <a:pt x="16357" y="12000"/>
                  </a:lnTo>
                  <a:lnTo>
                    <a:pt x="16357" y="9951"/>
                  </a:lnTo>
                  <a:cubicBezTo>
                    <a:pt x="16357" y="9789"/>
                    <a:pt x="16227" y="9626"/>
                    <a:pt x="16032" y="9626"/>
                  </a:cubicBezTo>
                  <a:cubicBezTo>
                    <a:pt x="15870" y="9626"/>
                    <a:pt x="15740" y="9789"/>
                    <a:pt x="15740" y="9951"/>
                  </a:cubicBezTo>
                  <a:lnTo>
                    <a:pt x="15740" y="12065"/>
                  </a:lnTo>
                  <a:cubicBezTo>
                    <a:pt x="15740" y="12097"/>
                    <a:pt x="15740" y="12162"/>
                    <a:pt x="15772" y="12195"/>
                  </a:cubicBezTo>
                  <a:lnTo>
                    <a:pt x="19024" y="19024"/>
                  </a:lnTo>
                  <a:lnTo>
                    <a:pt x="10732" y="19024"/>
                  </a:lnTo>
                  <a:lnTo>
                    <a:pt x="14016" y="12195"/>
                  </a:lnTo>
                  <a:cubicBezTo>
                    <a:pt x="14016" y="12162"/>
                    <a:pt x="14049" y="12097"/>
                    <a:pt x="14049" y="12065"/>
                  </a:cubicBezTo>
                  <a:lnTo>
                    <a:pt x="14049" y="6406"/>
                  </a:lnTo>
                  <a:lnTo>
                    <a:pt x="15740" y="6406"/>
                  </a:lnTo>
                  <a:lnTo>
                    <a:pt x="15740" y="8585"/>
                  </a:lnTo>
                  <a:cubicBezTo>
                    <a:pt x="15740" y="8748"/>
                    <a:pt x="15870" y="8878"/>
                    <a:pt x="16032" y="8878"/>
                  </a:cubicBezTo>
                  <a:cubicBezTo>
                    <a:pt x="16227" y="8878"/>
                    <a:pt x="16357" y="8748"/>
                    <a:pt x="16357" y="8585"/>
                  </a:cubicBezTo>
                  <a:lnTo>
                    <a:pt x="16357" y="6406"/>
                  </a:lnTo>
                  <a:lnTo>
                    <a:pt x="16878" y="6406"/>
                  </a:lnTo>
                  <a:cubicBezTo>
                    <a:pt x="17040" y="6406"/>
                    <a:pt x="17170" y="6276"/>
                    <a:pt x="17170" y="6081"/>
                  </a:cubicBezTo>
                  <a:cubicBezTo>
                    <a:pt x="17170" y="5919"/>
                    <a:pt x="17040" y="5789"/>
                    <a:pt x="16878" y="5789"/>
                  </a:cubicBezTo>
                  <a:lnTo>
                    <a:pt x="15187" y="5789"/>
                  </a:lnTo>
                  <a:lnTo>
                    <a:pt x="15187" y="293"/>
                  </a:lnTo>
                  <a:cubicBezTo>
                    <a:pt x="15187" y="130"/>
                    <a:pt x="15057" y="0"/>
                    <a:pt x="14894" y="0"/>
                  </a:cubicBezTo>
                  <a:lnTo>
                    <a:pt x="12390" y="0"/>
                  </a:lnTo>
                  <a:cubicBezTo>
                    <a:pt x="11967" y="0"/>
                    <a:pt x="11870" y="520"/>
                    <a:pt x="11740" y="1073"/>
                  </a:cubicBezTo>
                  <a:cubicBezTo>
                    <a:pt x="11707" y="1138"/>
                    <a:pt x="11707" y="1236"/>
                    <a:pt x="11675" y="1333"/>
                  </a:cubicBezTo>
                  <a:cubicBezTo>
                    <a:pt x="11642" y="1236"/>
                    <a:pt x="11642" y="1138"/>
                    <a:pt x="11610" y="1073"/>
                  </a:cubicBezTo>
                  <a:cubicBezTo>
                    <a:pt x="11479" y="520"/>
                    <a:pt x="11382" y="0"/>
                    <a:pt x="10959" y="0"/>
                  </a:cubicBezTo>
                  <a:cubicBezTo>
                    <a:pt x="10504" y="0"/>
                    <a:pt x="10406" y="520"/>
                    <a:pt x="10276" y="1073"/>
                  </a:cubicBezTo>
                  <a:cubicBezTo>
                    <a:pt x="10276" y="1138"/>
                    <a:pt x="10244" y="1236"/>
                    <a:pt x="10211" y="1333"/>
                  </a:cubicBezTo>
                  <a:cubicBezTo>
                    <a:pt x="10211" y="1236"/>
                    <a:pt x="10179" y="1138"/>
                    <a:pt x="10179" y="1073"/>
                  </a:cubicBezTo>
                  <a:cubicBezTo>
                    <a:pt x="10049" y="520"/>
                    <a:pt x="9919" y="0"/>
                    <a:pt x="9496" y="0"/>
                  </a:cubicBezTo>
                  <a:cubicBezTo>
                    <a:pt x="9073" y="0"/>
                    <a:pt x="8943" y="520"/>
                    <a:pt x="8845" y="1073"/>
                  </a:cubicBezTo>
                  <a:cubicBezTo>
                    <a:pt x="8813" y="1138"/>
                    <a:pt x="8780" y="1236"/>
                    <a:pt x="8780" y="1333"/>
                  </a:cubicBezTo>
                  <a:cubicBezTo>
                    <a:pt x="8748" y="1236"/>
                    <a:pt x="8748" y="1138"/>
                    <a:pt x="8715" y="1073"/>
                  </a:cubicBezTo>
                  <a:cubicBezTo>
                    <a:pt x="8585" y="520"/>
                    <a:pt x="8488" y="0"/>
                    <a:pt x="8065" y="0"/>
                  </a:cubicBezTo>
                  <a:cubicBezTo>
                    <a:pt x="7610" y="0"/>
                    <a:pt x="7512" y="520"/>
                    <a:pt x="7382" y="1073"/>
                  </a:cubicBezTo>
                  <a:cubicBezTo>
                    <a:pt x="7382" y="1138"/>
                    <a:pt x="7349" y="1236"/>
                    <a:pt x="7317" y="1333"/>
                  </a:cubicBezTo>
                  <a:cubicBezTo>
                    <a:pt x="7317" y="1236"/>
                    <a:pt x="7284" y="1138"/>
                    <a:pt x="7252" y="1073"/>
                  </a:cubicBezTo>
                  <a:cubicBezTo>
                    <a:pt x="7154" y="520"/>
                    <a:pt x="7024" y="0"/>
                    <a:pt x="66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8" name="Shape 1428"/>
        <p:cNvGrpSpPr/>
        <p:nvPr/>
      </p:nvGrpSpPr>
      <p:grpSpPr>
        <a:xfrm>
          <a:off x="0" y="0"/>
          <a:ext cx="0" cy="0"/>
          <a:chOff x="0" y="0"/>
          <a:chExt cx="0" cy="0"/>
        </a:xfrm>
      </p:grpSpPr>
      <p:grpSp>
        <p:nvGrpSpPr>
          <p:cNvPr id="1429" name="Google Shape;1429;p34"/>
          <p:cNvGrpSpPr/>
          <p:nvPr/>
        </p:nvGrpSpPr>
        <p:grpSpPr>
          <a:xfrm>
            <a:off x="469875" y="1421975"/>
            <a:ext cx="8230200" cy="2218375"/>
            <a:chOff x="469875" y="1345775"/>
            <a:chExt cx="8230200" cy="2218375"/>
          </a:xfrm>
        </p:grpSpPr>
        <p:sp>
          <p:nvSpPr>
            <p:cNvPr id="1430" name="Google Shape;1430;p34"/>
            <p:cNvSpPr/>
            <p:nvPr/>
          </p:nvSpPr>
          <p:spPr>
            <a:xfrm>
              <a:off x="799050" y="1345775"/>
              <a:ext cx="814200" cy="81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4"/>
            <p:cNvSpPr/>
            <p:nvPr/>
          </p:nvSpPr>
          <p:spPr>
            <a:xfrm>
              <a:off x="7530775" y="1345775"/>
              <a:ext cx="814200" cy="8142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4"/>
            <p:cNvSpPr/>
            <p:nvPr/>
          </p:nvSpPr>
          <p:spPr>
            <a:xfrm>
              <a:off x="5847844" y="1345775"/>
              <a:ext cx="814200" cy="8142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4"/>
            <p:cNvSpPr/>
            <p:nvPr/>
          </p:nvSpPr>
          <p:spPr>
            <a:xfrm>
              <a:off x="4164913" y="1345775"/>
              <a:ext cx="814200" cy="8142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4"/>
            <p:cNvSpPr/>
            <p:nvPr/>
          </p:nvSpPr>
          <p:spPr>
            <a:xfrm>
              <a:off x="2481981" y="1345775"/>
              <a:ext cx="814200" cy="8142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5" name="Google Shape;1435;p34"/>
            <p:cNvCxnSpPr/>
            <p:nvPr/>
          </p:nvCxnSpPr>
          <p:spPr>
            <a:xfrm>
              <a:off x="469875" y="2862063"/>
              <a:ext cx="8230200" cy="0"/>
            </a:xfrm>
            <a:prstGeom prst="straightConnector1">
              <a:avLst/>
            </a:prstGeom>
            <a:noFill/>
            <a:ln cap="flat" cmpd="sng" w="19050">
              <a:solidFill>
                <a:schemeClr val="dk2"/>
              </a:solidFill>
              <a:prstDash val="solid"/>
              <a:round/>
              <a:headEnd len="med" w="med" type="triangle"/>
              <a:tailEnd len="med" w="med" type="triangle"/>
            </a:ln>
          </p:spPr>
        </p:cxnSp>
        <p:sp>
          <p:nvSpPr>
            <p:cNvPr id="1436" name="Google Shape;1436;p34"/>
            <p:cNvSpPr/>
            <p:nvPr/>
          </p:nvSpPr>
          <p:spPr>
            <a:xfrm>
              <a:off x="1084950" y="2740863"/>
              <a:ext cx="242400" cy="242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4"/>
            <p:cNvSpPr/>
            <p:nvPr/>
          </p:nvSpPr>
          <p:spPr>
            <a:xfrm>
              <a:off x="7816675" y="2740863"/>
              <a:ext cx="242400" cy="24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4"/>
            <p:cNvSpPr/>
            <p:nvPr/>
          </p:nvSpPr>
          <p:spPr>
            <a:xfrm>
              <a:off x="6133744" y="2740863"/>
              <a:ext cx="242400" cy="242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4"/>
            <p:cNvSpPr/>
            <p:nvPr/>
          </p:nvSpPr>
          <p:spPr>
            <a:xfrm>
              <a:off x="4450813" y="2740863"/>
              <a:ext cx="242400" cy="242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4"/>
            <p:cNvSpPr/>
            <p:nvPr/>
          </p:nvSpPr>
          <p:spPr>
            <a:xfrm>
              <a:off x="2767881" y="2740863"/>
              <a:ext cx="242400" cy="242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41" name="Google Shape;1441;p34"/>
            <p:cNvCxnSpPr>
              <a:stCxn id="1442" idx="0"/>
              <a:endCxn id="1436" idx="4"/>
            </p:cNvCxnSpPr>
            <p:nvPr/>
          </p:nvCxnSpPr>
          <p:spPr>
            <a:xfrm rot="10800000">
              <a:off x="1206150" y="2983350"/>
              <a:ext cx="0" cy="580800"/>
            </a:xfrm>
            <a:prstGeom prst="straightConnector1">
              <a:avLst/>
            </a:prstGeom>
            <a:noFill/>
            <a:ln cap="flat" cmpd="sng" w="19050">
              <a:solidFill>
                <a:schemeClr val="lt2"/>
              </a:solidFill>
              <a:prstDash val="solid"/>
              <a:round/>
              <a:headEnd len="med" w="med" type="none"/>
              <a:tailEnd len="med" w="med" type="none"/>
            </a:ln>
          </p:spPr>
        </p:cxnSp>
        <p:cxnSp>
          <p:nvCxnSpPr>
            <p:cNvPr id="1443" name="Google Shape;1443;p34"/>
            <p:cNvCxnSpPr>
              <a:stCxn id="1436" idx="0"/>
              <a:endCxn id="1430" idx="4"/>
            </p:cNvCxnSpPr>
            <p:nvPr/>
          </p:nvCxnSpPr>
          <p:spPr>
            <a:xfrm rot="10800000">
              <a:off x="1206150" y="2160063"/>
              <a:ext cx="0" cy="580800"/>
            </a:xfrm>
            <a:prstGeom prst="straightConnector1">
              <a:avLst/>
            </a:prstGeom>
            <a:noFill/>
            <a:ln cap="flat" cmpd="sng" w="19050">
              <a:solidFill>
                <a:schemeClr val="lt2"/>
              </a:solidFill>
              <a:prstDash val="solid"/>
              <a:round/>
              <a:headEnd len="med" w="med" type="none"/>
              <a:tailEnd len="med" w="med" type="none"/>
            </a:ln>
          </p:spPr>
        </p:cxnSp>
        <p:cxnSp>
          <p:nvCxnSpPr>
            <p:cNvPr id="1444" name="Google Shape;1444;p34"/>
            <p:cNvCxnSpPr>
              <a:stCxn id="1445" idx="0"/>
              <a:endCxn id="1440" idx="4"/>
            </p:cNvCxnSpPr>
            <p:nvPr/>
          </p:nvCxnSpPr>
          <p:spPr>
            <a:xfrm rot="10800000">
              <a:off x="2889078" y="2983350"/>
              <a:ext cx="0" cy="580800"/>
            </a:xfrm>
            <a:prstGeom prst="straightConnector1">
              <a:avLst/>
            </a:prstGeom>
            <a:noFill/>
            <a:ln cap="flat" cmpd="sng" w="19050">
              <a:solidFill>
                <a:schemeClr val="accent4"/>
              </a:solidFill>
              <a:prstDash val="solid"/>
              <a:round/>
              <a:headEnd len="med" w="med" type="none"/>
              <a:tailEnd len="med" w="med" type="none"/>
            </a:ln>
          </p:spPr>
        </p:cxnSp>
        <p:cxnSp>
          <p:nvCxnSpPr>
            <p:cNvPr id="1446" name="Google Shape;1446;p34"/>
            <p:cNvCxnSpPr>
              <a:stCxn id="1440" idx="0"/>
              <a:endCxn id="1434" idx="4"/>
            </p:cNvCxnSpPr>
            <p:nvPr/>
          </p:nvCxnSpPr>
          <p:spPr>
            <a:xfrm rot="10800000">
              <a:off x="2889081" y="2160063"/>
              <a:ext cx="0" cy="580800"/>
            </a:xfrm>
            <a:prstGeom prst="straightConnector1">
              <a:avLst/>
            </a:prstGeom>
            <a:noFill/>
            <a:ln cap="flat" cmpd="sng" w="19050">
              <a:solidFill>
                <a:schemeClr val="accent4"/>
              </a:solidFill>
              <a:prstDash val="solid"/>
              <a:round/>
              <a:headEnd len="med" w="med" type="none"/>
              <a:tailEnd len="med" w="med" type="none"/>
            </a:ln>
          </p:spPr>
        </p:cxnSp>
        <p:cxnSp>
          <p:nvCxnSpPr>
            <p:cNvPr id="1447" name="Google Shape;1447;p34"/>
            <p:cNvCxnSpPr>
              <a:stCxn id="1448" idx="0"/>
              <a:endCxn id="1439" idx="4"/>
            </p:cNvCxnSpPr>
            <p:nvPr/>
          </p:nvCxnSpPr>
          <p:spPr>
            <a:xfrm rot="10800000">
              <a:off x="4572006" y="2983350"/>
              <a:ext cx="0" cy="580800"/>
            </a:xfrm>
            <a:prstGeom prst="straightConnector1">
              <a:avLst/>
            </a:prstGeom>
            <a:noFill/>
            <a:ln cap="flat" cmpd="sng" w="19050">
              <a:solidFill>
                <a:schemeClr val="accent1"/>
              </a:solidFill>
              <a:prstDash val="solid"/>
              <a:round/>
              <a:headEnd len="med" w="med" type="none"/>
              <a:tailEnd len="med" w="med" type="none"/>
            </a:ln>
          </p:spPr>
        </p:cxnSp>
        <p:cxnSp>
          <p:nvCxnSpPr>
            <p:cNvPr id="1449" name="Google Shape;1449;p34"/>
            <p:cNvCxnSpPr>
              <a:stCxn id="1439" idx="0"/>
              <a:endCxn id="1433" idx="4"/>
            </p:cNvCxnSpPr>
            <p:nvPr/>
          </p:nvCxnSpPr>
          <p:spPr>
            <a:xfrm rot="10800000">
              <a:off x="4572013" y="2160063"/>
              <a:ext cx="0" cy="580800"/>
            </a:xfrm>
            <a:prstGeom prst="straightConnector1">
              <a:avLst/>
            </a:prstGeom>
            <a:noFill/>
            <a:ln cap="flat" cmpd="sng" w="19050">
              <a:solidFill>
                <a:schemeClr val="accent1"/>
              </a:solidFill>
              <a:prstDash val="solid"/>
              <a:round/>
              <a:headEnd len="med" w="med" type="none"/>
              <a:tailEnd len="med" w="med" type="none"/>
            </a:ln>
          </p:spPr>
        </p:cxnSp>
        <p:cxnSp>
          <p:nvCxnSpPr>
            <p:cNvPr id="1450" name="Google Shape;1450;p34"/>
            <p:cNvCxnSpPr>
              <a:stCxn id="1451" idx="0"/>
              <a:endCxn id="1438" idx="4"/>
            </p:cNvCxnSpPr>
            <p:nvPr/>
          </p:nvCxnSpPr>
          <p:spPr>
            <a:xfrm rot="10800000">
              <a:off x="6254934" y="2983350"/>
              <a:ext cx="0" cy="580800"/>
            </a:xfrm>
            <a:prstGeom prst="straightConnector1">
              <a:avLst/>
            </a:prstGeom>
            <a:noFill/>
            <a:ln cap="flat" cmpd="sng" w="19050">
              <a:solidFill>
                <a:schemeClr val="accent2"/>
              </a:solidFill>
              <a:prstDash val="solid"/>
              <a:round/>
              <a:headEnd len="med" w="med" type="none"/>
              <a:tailEnd len="med" w="med" type="none"/>
            </a:ln>
          </p:spPr>
        </p:cxnSp>
        <p:cxnSp>
          <p:nvCxnSpPr>
            <p:cNvPr id="1452" name="Google Shape;1452;p34"/>
            <p:cNvCxnSpPr>
              <a:stCxn id="1438" idx="0"/>
              <a:endCxn id="1432" idx="4"/>
            </p:cNvCxnSpPr>
            <p:nvPr/>
          </p:nvCxnSpPr>
          <p:spPr>
            <a:xfrm rot="10800000">
              <a:off x="6254944" y="2160063"/>
              <a:ext cx="0" cy="580800"/>
            </a:xfrm>
            <a:prstGeom prst="straightConnector1">
              <a:avLst/>
            </a:prstGeom>
            <a:noFill/>
            <a:ln cap="flat" cmpd="sng" w="19050">
              <a:solidFill>
                <a:schemeClr val="accent2"/>
              </a:solidFill>
              <a:prstDash val="solid"/>
              <a:round/>
              <a:headEnd len="med" w="med" type="none"/>
              <a:tailEnd len="med" w="med" type="none"/>
            </a:ln>
          </p:spPr>
        </p:cxnSp>
        <p:cxnSp>
          <p:nvCxnSpPr>
            <p:cNvPr id="1453" name="Google Shape;1453;p34"/>
            <p:cNvCxnSpPr>
              <a:endCxn id="1437" idx="4"/>
            </p:cNvCxnSpPr>
            <p:nvPr/>
          </p:nvCxnSpPr>
          <p:spPr>
            <a:xfrm rot="10800000">
              <a:off x="7937875" y="2983263"/>
              <a:ext cx="0" cy="580800"/>
            </a:xfrm>
            <a:prstGeom prst="straightConnector1">
              <a:avLst/>
            </a:prstGeom>
            <a:noFill/>
            <a:ln cap="flat" cmpd="sng" w="19050">
              <a:solidFill>
                <a:schemeClr val="accent3"/>
              </a:solidFill>
              <a:prstDash val="solid"/>
              <a:round/>
              <a:headEnd len="med" w="med" type="none"/>
              <a:tailEnd len="med" w="med" type="none"/>
            </a:ln>
          </p:spPr>
        </p:cxnSp>
        <p:cxnSp>
          <p:nvCxnSpPr>
            <p:cNvPr id="1454" name="Google Shape;1454;p34"/>
            <p:cNvCxnSpPr>
              <a:stCxn id="1437" idx="0"/>
              <a:endCxn id="1431" idx="4"/>
            </p:cNvCxnSpPr>
            <p:nvPr/>
          </p:nvCxnSpPr>
          <p:spPr>
            <a:xfrm rot="10800000">
              <a:off x="7937875" y="2160063"/>
              <a:ext cx="0" cy="580800"/>
            </a:xfrm>
            <a:prstGeom prst="straightConnector1">
              <a:avLst/>
            </a:prstGeom>
            <a:noFill/>
            <a:ln cap="flat" cmpd="sng" w="19050">
              <a:solidFill>
                <a:schemeClr val="accent3"/>
              </a:solidFill>
              <a:prstDash val="solid"/>
              <a:round/>
              <a:headEnd len="med" w="med" type="none"/>
              <a:tailEnd len="med" w="med" type="none"/>
            </a:ln>
          </p:spPr>
        </p:cxnSp>
      </p:grpSp>
      <p:sp>
        <p:nvSpPr>
          <p:cNvPr id="1455" name="Google Shape;1455;p34"/>
          <p:cNvSpPr txBox="1"/>
          <p:nvPr>
            <p:ph type="title"/>
          </p:nvPr>
        </p:nvSpPr>
        <p:spPr>
          <a:xfrm>
            <a:off x="311700" y="411475"/>
            <a:ext cx="8520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Chemical reactions infographics</a:t>
            </a:r>
            <a:endParaRPr/>
          </a:p>
        </p:txBody>
      </p:sp>
      <p:grpSp>
        <p:nvGrpSpPr>
          <p:cNvPr id="1456" name="Google Shape;1456;p34"/>
          <p:cNvGrpSpPr/>
          <p:nvPr/>
        </p:nvGrpSpPr>
        <p:grpSpPr>
          <a:xfrm>
            <a:off x="457200" y="3640350"/>
            <a:ext cx="1497900" cy="1096275"/>
            <a:chOff x="457200" y="3564150"/>
            <a:chExt cx="1497900" cy="1096275"/>
          </a:xfrm>
        </p:grpSpPr>
        <p:sp>
          <p:nvSpPr>
            <p:cNvPr id="1442" name="Google Shape;1442;p34"/>
            <p:cNvSpPr/>
            <p:nvPr/>
          </p:nvSpPr>
          <p:spPr>
            <a:xfrm>
              <a:off x="457200" y="3564150"/>
              <a:ext cx="1497900" cy="393600"/>
            </a:xfrm>
            <a:prstGeom prst="roundRect">
              <a:avLst>
                <a:gd fmla="val 22231" name="adj"/>
              </a:avLst>
            </a:prstGeom>
            <a:solidFill>
              <a:schemeClr val="lt2"/>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Temperature</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1457" name="Google Shape;1457;p34"/>
            <p:cNvSpPr txBox="1"/>
            <p:nvPr/>
          </p:nvSpPr>
          <p:spPr>
            <a:xfrm>
              <a:off x="457200" y="4001625"/>
              <a:ext cx="14979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Despite being red, Mars is actually a cold place</a:t>
              </a:r>
              <a:endParaRPr sz="1200">
                <a:solidFill>
                  <a:schemeClr val="dk1"/>
                </a:solidFill>
                <a:latin typeface="Roboto"/>
                <a:ea typeface="Roboto"/>
                <a:cs typeface="Roboto"/>
                <a:sym typeface="Roboto"/>
              </a:endParaRPr>
            </a:p>
          </p:txBody>
        </p:sp>
      </p:grpSp>
      <p:grpSp>
        <p:nvGrpSpPr>
          <p:cNvPr id="1458" name="Google Shape;1458;p34"/>
          <p:cNvGrpSpPr/>
          <p:nvPr/>
        </p:nvGrpSpPr>
        <p:grpSpPr>
          <a:xfrm>
            <a:off x="7188913" y="3640350"/>
            <a:ext cx="1497900" cy="1096275"/>
            <a:chOff x="7188913" y="3564150"/>
            <a:chExt cx="1497900" cy="1096275"/>
          </a:xfrm>
        </p:grpSpPr>
        <p:sp>
          <p:nvSpPr>
            <p:cNvPr id="1459" name="Google Shape;1459;p34"/>
            <p:cNvSpPr txBox="1"/>
            <p:nvPr/>
          </p:nvSpPr>
          <p:spPr>
            <a:xfrm>
              <a:off x="7188913" y="4001625"/>
              <a:ext cx="14979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Saturn is a gas giant and has several rings</a:t>
              </a:r>
              <a:endParaRPr sz="1200">
                <a:solidFill>
                  <a:schemeClr val="dk1"/>
                </a:solidFill>
                <a:latin typeface="Roboto"/>
                <a:ea typeface="Roboto"/>
                <a:cs typeface="Roboto"/>
                <a:sym typeface="Roboto"/>
              </a:endParaRPr>
            </a:p>
          </p:txBody>
        </p:sp>
        <p:sp>
          <p:nvSpPr>
            <p:cNvPr id="1460" name="Google Shape;1460;p34"/>
            <p:cNvSpPr/>
            <p:nvPr/>
          </p:nvSpPr>
          <p:spPr>
            <a:xfrm>
              <a:off x="7188913" y="3564150"/>
              <a:ext cx="1497900" cy="393600"/>
            </a:xfrm>
            <a:prstGeom prst="roundRect">
              <a:avLst>
                <a:gd fmla="val 22231" name="adj"/>
              </a:avLst>
            </a:prstGeom>
            <a:solidFill>
              <a:schemeClr val="accent3"/>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Color change</a:t>
              </a:r>
              <a:endParaRPr sz="150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1461" name="Google Shape;1461;p34"/>
          <p:cNvGrpSpPr/>
          <p:nvPr/>
        </p:nvGrpSpPr>
        <p:grpSpPr>
          <a:xfrm>
            <a:off x="5505975" y="3640350"/>
            <a:ext cx="1497909" cy="1096275"/>
            <a:chOff x="5505975" y="3564150"/>
            <a:chExt cx="1497909" cy="1096275"/>
          </a:xfrm>
        </p:grpSpPr>
        <p:sp>
          <p:nvSpPr>
            <p:cNvPr id="1462" name="Google Shape;1462;p34"/>
            <p:cNvSpPr txBox="1"/>
            <p:nvPr/>
          </p:nvSpPr>
          <p:spPr>
            <a:xfrm>
              <a:off x="5505975" y="4001625"/>
              <a:ext cx="14979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The Sun is the star at the center of the Solar System</a:t>
              </a:r>
              <a:endParaRPr sz="1200">
                <a:solidFill>
                  <a:schemeClr val="dk1"/>
                </a:solidFill>
                <a:latin typeface="Roboto"/>
                <a:ea typeface="Roboto"/>
                <a:cs typeface="Roboto"/>
                <a:sym typeface="Roboto"/>
              </a:endParaRPr>
            </a:p>
          </p:txBody>
        </p:sp>
        <p:sp>
          <p:nvSpPr>
            <p:cNvPr id="1451" name="Google Shape;1451;p34"/>
            <p:cNvSpPr/>
            <p:nvPr/>
          </p:nvSpPr>
          <p:spPr>
            <a:xfrm>
              <a:off x="5505984" y="3564150"/>
              <a:ext cx="1497900" cy="393600"/>
            </a:xfrm>
            <a:prstGeom prst="roundRect">
              <a:avLst>
                <a:gd fmla="val 22231" name="adj"/>
              </a:avLst>
            </a:prstGeom>
            <a:solidFill>
              <a:schemeClr val="accent2"/>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Odor change</a:t>
              </a:r>
              <a:endParaRPr sz="150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1463" name="Google Shape;1463;p34"/>
          <p:cNvGrpSpPr/>
          <p:nvPr/>
        </p:nvGrpSpPr>
        <p:grpSpPr>
          <a:xfrm>
            <a:off x="3823050" y="3640350"/>
            <a:ext cx="1497906" cy="1096275"/>
            <a:chOff x="3823050" y="3564150"/>
            <a:chExt cx="1497906" cy="1096275"/>
          </a:xfrm>
        </p:grpSpPr>
        <p:sp>
          <p:nvSpPr>
            <p:cNvPr id="1464" name="Google Shape;1464;p34"/>
            <p:cNvSpPr txBox="1"/>
            <p:nvPr/>
          </p:nvSpPr>
          <p:spPr>
            <a:xfrm>
              <a:off x="3823050" y="4001625"/>
              <a:ext cx="14979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Jupiter is the biggest planet of them all</a:t>
              </a:r>
              <a:endParaRPr sz="1200">
                <a:solidFill>
                  <a:schemeClr val="dk1"/>
                </a:solidFill>
                <a:latin typeface="Roboto"/>
                <a:ea typeface="Roboto"/>
                <a:cs typeface="Roboto"/>
                <a:sym typeface="Roboto"/>
              </a:endParaRPr>
            </a:p>
          </p:txBody>
        </p:sp>
        <p:sp>
          <p:nvSpPr>
            <p:cNvPr id="1448" name="Google Shape;1448;p34"/>
            <p:cNvSpPr/>
            <p:nvPr/>
          </p:nvSpPr>
          <p:spPr>
            <a:xfrm>
              <a:off x="3823056" y="3564150"/>
              <a:ext cx="1497900" cy="393600"/>
            </a:xfrm>
            <a:prstGeom prst="roundRect">
              <a:avLst>
                <a:gd fmla="val 22231" name="adj"/>
              </a:avLst>
            </a:prstGeom>
            <a:solidFill>
              <a:schemeClr val="accent1"/>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Bubbles</a:t>
              </a:r>
              <a:endParaRPr sz="150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1465" name="Google Shape;1465;p34"/>
          <p:cNvGrpSpPr/>
          <p:nvPr/>
        </p:nvGrpSpPr>
        <p:grpSpPr>
          <a:xfrm>
            <a:off x="2140113" y="3640350"/>
            <a:ext cx="1497916" cy="1096275"/>
            <a:chOff x="2140113" y="3564150"/>
            <a:chExt cx="1497916" cy="1096275"/>
          </a:xfrm>
        </p:grpSpPr>
        <p:sp>
          <p:nvSpPr>
            <p:cNvPr id="1466" name="Google Shape;1466;p34"/>
            <p:cNvSpPr txBox="1"/>
            <p:nvPr/>
          </p:nvSpPr>
          <p:spPr>
            <a:xfrm>
              <a:off x="2140113" y="4001625"/>
              <a:ext cx="14979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Venus is the second planet from the Sun</a:t>
              </a:r>
              <a:endParaRPr sz="1200">
                <a:solidFill>
                  <a:schemeClr val="dk1"/>
                </a:solidFill>
                <a:latin typeface="Roboto"/>
                <a:ea typeface="Roboto"/>
                <a:cs typeface="Roboto"/>
                <a:sym typeface="Roboto"/>
              </a:endParaRPr>
            </a:p>
          </p:txBody>
        </p:sp>
        <p:sp>
          <p:nvSpPr>
            <p:cNvPr id="1445" name="Google Shape;1445;p34"/>
            <p:cNvSpPr/>
            <p:nvPr/>
          </p:nvSpPr>
          <p:spPr>
            <a:xfrm>
              <a:off x="2140128" y="3564150"/>
              <a:ext cx="1497900" cy="393600"/>
            </a:xfrm>
            <a:prstGeom prst="roundRect">
              <a:avLst>
                <a:gd fmla="val 22231" name="adj"/>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Light</a:t>
              </a:r>
              <a:endParaRPr sz="1500">
                <a:solidFill>
                  <a:schemeClr val="lt1"/>
                </a:solidFill>
                <a:latin typeface="Fira Sans Extra Condensed Medium"/>
                <a:ea typeface="Fira Sans Extra Condensed Medium"/>
                <a:cs typeface="Fira Sans Extra Condensed Medium"/>
                <a:sym typeface="Fira Sans Extra Condensed Medium"/>
              </a:endParaRPr>
            </a:p>
          </p:txBody>
        </p:sp>
      </p:grpSp>
      <p:sp>
        <p:nvSpPr>
          <p:cNvPr id="1467" name="Google Shape;1467;p34"/>
          <p:cNvSpPr txBox="1"/>
          <p:nvPr/>
        </p:nvSpPr>
        <p:spPr>
          <a:xfrm>
            <a:off x="457200" y="918525"/>
            <a:ext cx="82296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How to recognize a chemical change</a:t>
            </a:r>
            <a:endParaRPr sz="1500">
              <a:solidFill>
                <a:schemeClr val="dk1"/>
              </a:solidFill>
              <a:latin typeface="Fira Sans Extra Condensed Medium"/>
              <a:ea typeface="Fira Sans Extra Condensed Medium"/>
              <a:cs typeface="Fira Sans Extra Condensed Medium"/>
              <a:sym typeface="Fira Sans Extra Condensed Medium"/>
            </a:endParaRPr>
          </a:p>
        </p:txBody>
      </p:sp>
      <p:grpSp>
        <p:nvGrpSpPr>
          <p:cNvPr id="1468" name="Google Shape;1468;p34"/>
          <p:cNvGrpSpPr/>
          <p:nvPr/>
        </p:nvGrpSpPr>
        <p:grpSpPr>
          <a:xfrm>
            <a:off x="7709276" y="1600477"/>
            <a:ext cx="457198" cy="457176"/>
            <a:chOff x="11457225" y="3071138"/>
            <a:chExt cx="495125" cy="492700"/>
          </a:xfrm>
        </p:grpSpPr>
        <p:sp>
          <p:nvSpPr>
            <p:cNvPr id="1469" name="Google Shape;1469;p34"/>
            <p:cNvSpPr/>
            <p:nvPr/>
          </p:nvSpPr>
          <p:spPr>
            <a:xfrm>
              <a:off x="11464550" y="3388213"/>
              <a:ext cx="456925" cy="167500"/>
            </a:xfrm>
            <a:custGeom>
              <a:rect b="b" l="l" r="r" t="t"/>
              <a:pathLst>
                <a:path extrusionOk="0" h="6700" w="18277">
                  <a:moveTo>
                    <a:pt x="0" y="0"/>
                  </a:moveTo>
                  <a:lnTo>
                    <a:pt x="0" y="6699"/>
                  </a:lnTo>
                  <a:lnTo>
                    <a:pt x="18276" y="6699"/>
                  </a:lnTo>
                  <a:lnTo>
                    <a:pt x="182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4"/>
            <p:cNvSpPr/>
            <p:nvPr/>
          </p:nvSpPr>
          <p:spPr>
            <a:xfrm>
              <a:off x="11464550" y="3388213"/>
              <a:ext cx="456925" cy="167500"/>
            </a:xfrm>
            <a:custGeom>
              <a:rect b="b" l="l" r="r" t="t"/>
              <a:pathLst>
                <a:path extrusionOk="0" h="6700" w="18277">
                  <a:moveTo>
                    <a:pt x="0" y="0"/>
                  </a:moveTo>
                  <a:lnTo>
                    <a:pt x="0" y="6699"/>
                  </a:lnTo>
                  <a:lnTo>
                    <a:pt x="18276" y="6699"/>
                  </a:lnTo>
                  <a:lnTo>
                    <a:pt x="18276" y="5886"/>
                  </a:lnTo>
                  <a:lnTo>
                    <a:pt x="813" y="5886"/>
                  </a:lnTo>
                  <a:lnTo>
                    <a:pt x="813"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4"/>
            <p:cNvSpPr/>
            <p:nvPr/>
          </p:nvSpPr>
          <p:spPr>
            <a:xfrm>
              <a:off x="11680800" y="3078863"/>
              <a:ext cx="265875" cy="263850"/>
            </a:xfrm>
            <a:custGeom>
              <a:rect b="b" l="l" r="r" t="t"/>
              <a:pathLst>
                <a:path extrusionOk="0" h="10554" w="10635">
                  <a:moveTo>
                    <a:pt x="9268" y="1"/>
                  </a:moveTo>
                  <a:cubicBezTo>
                    <a:pt x="9057" y="1"/>
                    <a:pt x="8846" y="82"/>
                    <a:pt x="8683" y="244"/>
                  </a:cubicBezTo>
                  <a:lnTo>
                    <a:pt x="7090" y="1838"/>
                  </a:lnTo>
                  <a:lnTo>
                    <a:pt x="6049" y="797"/>
                  </a:lnTo>
                  <a:lnTo>
                    <a:pt x="4878" y="1968"/>
                  </a:lnTo>
                  <a:lnTo>
                    <a:pt x="6049" y="3106"/>
                  </a:lnTo>
                  <a:lnTo>
                    <a:pt x="1366" y="7789"/>
                  </a:lnTo>
                  <a:lnTo>
                    <a:pt x="0" y="10098"/>
                  </a:lnTo>
                  <a:lnTo>
                    <a:pt x="456" y="10553"/>
                  </a:lnTo>
                  <a:lnTo>
                    <a:pt x="2764" y="9155"/>
                  </a:lnTo>
                  <a:lnTo>
                    <a:pt x="7415" y="4505"/>
                  </a:lnTo>
                  <a:lnTo>
                    <a:pt x="8455" y="5545"/>
                  </a:lnTo>
                  <a:lnTo>
                    <a:pt x="9626" y="4374"/>
                  </a:lnTo>
                  <a:lnTo>
                    <a:pt x="8683" y="3464"/>
                  </a:lnTo>
                  <a:lnTo>
                    <a:pt x="10309" y="1838"/>
                  </a:lnTo>
                  <a:cubicBezTo>
                    <a:pt x="10634" y="1545"/>
                    <a:pt x="10634" y="1025"/>
                    <a:pt x="10309" y="700"/>
                  </a:cubicBezTo>
                  <a:lnTo>
                    <a:pt x="9854" y="244"/>
                  </a:lnTo>
                  <a:cubicBezTo>
                    <a:pt x="9691" y="82"/>
                    <a:pt x="9480" y="1"/>
                    <a:pt x="92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4"/>
            <p:cNvSpPr/>
            <p:nvPr/>
          </p:nvSpPr>
          <p:spPr>
            <a:xfrm>
              <a:off x="11680800" y="3236988"/>
              <a:ext cx="139850" cy="105725"/>
            </a:xfrm>
            <a:custGeom>
              <a:rect b="b" l="l" r="r" t="t"/>
              <a:pathLst>
                <a:path extrusionOk="0" h="4229" w="5594">
                  <a:moveTo>
                    <a:pt x="2830" y="1"/>
                  </a:moveTo>
                  <a:lnTo>
                    <a:pt x="1399" y="1464"/>
                  </a:lnTo>
                  <a:lnTo>
                    <a:pt x="0" y="3773"/>
                  </a:lnTo>
                  <a:lnTo>
                    <a:pt x="456" y="4228"/>
                  </a:lnTo>
                  <a:lnTo>
                    <a:pt x="2764" y="2830"/>
                  </a:lnTo>
                  <a:lnTo>
                    <a:pt x="55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4"/>
            <p:cNvSpPr/>
            <p:nvPr/>
          </p:nvSpPr>
          <p:spPr>
            <a:xfrm>
              <a:off x="11691375" y="3095538"/>
              <a:ext cx="255300" cy="247175"/>
            </a:xfrm>
            <a:custGeom>
              <a:rect b="b" l="l" r="r" t="t"/>
              <a:pathLst>
                <a:path extrusionOk="0" h="9887" w="10212">
                  <a:moveTo>
                    <a:pt x="9854" y="0"/>
                  </a:moveTo>
                  <a:lnTo>
                    <a:pt x="0" y="9821"/>
                  </a:lnTo>
                  <a:lnTo>
                    <a:pt x="33" y="9886"/>
                  </a:lnTo>
                  <a:lnTo>
                    <a:pt x="2341" y="8488"/>
                  </a:lnTo>
                  <a:lnTo>
                    <a:pt x="7024" y="3838"/>
                  </a:lnTo>
                  <a:lnTo>
                    <a:pt x="8032" y="4878"/>
                  </a:lnTo>
                  <a:lnTo>
                    <a:pt x="9203" y="3707"/>
                  </a:lnTo>
                  <a:lnTo>
                    <a:pt x="8293" y="2797"/>
                  </a:lnTo>
                  <a:lnTo>
                    <a:pt x="9886" y="1171"/>
                  </a:lnTo>
                  <a:cubicBezTo>
                    <a:pt x="10211" y="846"/>
                    <a:pt x="10211" y="358"/>
                    <a:pt x="9886" y="33"/>
                  </a:cubicBezTo>
                  <a:lnTo>
                    <a:pt x="9854"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4"/>
            <p:cNvSpPr/>
            <p:nvPr/>
          </p:nvSpPr>
          <p:spPr>
            <a:xfrm>
              <a:off x="11691375" y="3236988"/>
              <a:ext cx="129275" cy="105725"/>
            </a:xfrm>
            <a:custGeom>
              <a:rect b="b" l="l" r="r" t="t"/>
              <a:pathLst>
                <a:path extrusionOk="0" h="4229" w="5171">
                  <a:moveTo>
                    <a:pt x="4163" y="1"/>
                  </a:moveTo>
                  <a:lnTo>
                    <a:pt x="0" y="4163"/>
                  </a:lnTo>
                  <a:lnTo>
                    <a:pt x="33" y="4228"/>
                  </a:lnTo>
                  <a:lnTo>
                    <a:pt x="2341" y="2830"/>
                  </a:lnTo>
                  <a:lnTo>
                    <a:pt x="4293" y="879"/>
                  </a:lnTo>
                  <a:lnTo>
                    <a:pt x="5171"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4"/>
            <p:cNvSpPr/>
            <p:nvPr/>
          </p:nvSpPr>
          <p:spPr>
            <a:xfrm>
              <a:off x="11802750" y="3078863"/>
              <a:ext cx="143925" cy="138650"/>
            </a:xfrm>
            <a:custGeom>
              <a:rect b="b" l="l" r="r" t="t"/>
              <a:pathLst>
                <a:path extrusionOk="0" h="5546" w="5757">
                  <a:moveTo>
                    <a:pt x="4390" y="1"/>
                  </a:moveTo>
                  <a:cubicBezTo>
                    <a:pt x="4179" y="1"/>
                    <a:pt x="3968" y="82"/>
                    <a:pt x="3805" y="244"/>
                  </a:cubicBezTo>
                  <a:lnTo>
                    <a:pt x="2212" y="1838"/>
                  </a:lnTo>
                  <a:lnTo>
                    <a:pt x="1171" y="797"/>
                  </a:lnTo>
                  <a:lnTo>
                    <a:pt x="0" y="1968"/>
                  </a:lnTo>
                  <a:lnTo>
                    <a:pt x="3577" y="5545"/>
                  </a:lnTo>
                  <a:lnTo>
                    <a:pt x="4748" y="4374"/>
                  </a:lnTo>
                  <a:lnTo>
                    <a:pt x="3838" y="3464"/>
                  </a:lnTo>
                  <a:lnTo>
                    <a:pt x="5431" y="1838"/>
                  </a:lnTo>
                  <a:cubicBezTo>
                    <a:pt x="5756" y="1545"/>
                    <a:pt x="5756" y="1025"/>
                    <a:pt x="5431" y="700"/>
                  </a:cubicBezTo>
                  <a:lnTo>
                    <a:pt x="4976" y="244"/>
                  </a:lnTo>
                  <a:cubicBezTo>
                    <a:pt x="4813" y="82"/>
                    <a:pt x="4602" y="1"/>
                    <a:pt x="43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4"/>
            <p:cNvSpPr/>
            <p:nvPr/>
          </p:nvSpPr>
          <p:spPr>
            <a:xfrm>
              <a:off x="11876725" y="3172763"/>
              <a:ext cx="44750" cy="44750"/>
            </a:xfrm>
            <a:custGeom>
              <a:rect b="b" l="l" r="r" t="t"/>
              <a:pathLst>
                <a:path extrusionOk="0" h="1790" w="1790">
                  <a:moveTo>
                    <a:pt x="1139" y="1"/>
                  </a:moveTo>
                  <a:lnTo>
                    <a:pt x="1" y="1139"/>
                  </a:lnTo>
                  <a:lnTo>
                    <a:pt x="618" y="1789"/>
                  </a:lnTo>
                  <a:lnTo>
                    <a:pt x="1789" y="618"/>
                  </a:lnTo>
                  <a:lnTo>
                    <a:pt x="1139"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4"/>
            <p:cNvSpPr/>
            <p:nvPr/>
          </p:nvSpPr>
          <p:spPr>
            <a:xfrm>
              <a:off x="11858025" y="3078863"/>
              <a:ext cx="88650" cy="86600"/>
            </a:xfrm>
            <a:custGeom>
              <a:rect b="b" l="l" r="r" t="t"/>
              <a:pathLst>
                <a:path extrusionOk="0" h="3464" w="3546">
                  <a:moveTo>
                    <a:pt x="2179" y="1"/>
                  </a:moveTo>
                  <a:cubicBezTo>
                    <a:pt x="1968" y="1"/>
                    <a:pt x="1757" y="82"/>
                    <a:pt x="1594" y="244"/>
                  </a:cubicBezTo>
                  <a:lnTo>
                    <a:pt x="1" y="1838"/>
                  </a:lnTo>
                  <a:lnTo>
                    <a:pt x="1594" y="3464"/>
                  </a:lnTo>
                  <a:lnTo>
                    <a:pt x="3220" y="1838"/>
                  </a:lnTo>
                  <a:cubicBezTo>
                    <a:pt x="3545" y="1513"/>
                    <a:pt x="3545" y="1025"/>
                    <a:pt x="3220" y="700"/>
                  </a:cubicBezTo>
                  <a:lnTo>
                    <a:pt x="2765" y="244"/>
                  </a:lnTo>
                  <a:cubicBezTo>
                    <a:pt x="2602" y="82"/>
                    <a:pt x="2391" y="1"/>
                    <a:pt x="21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4"/>
            <p:cNvSpPr/>
            <p:nvPr/>
          </p:nvSpPr>
          <p:spPr>
            <a:xfrm>
              <a:off x="11884850" y="3081713"/>
              <a:ext cx="61825" cy="83750"/>
            </a:xfrm>
            <a:custGeom>
              <a:rect b="b" l="l" r="r" t="t"/>
              <a:pathLst>
                <a:path extrusionOk="0" h="3350" w="2473">
                  <a:moveTo>
                    <a:pt x="1562" y="0"/>
                  </a:moveTo>
                  <a:lnTo>
                    <a:pt x="1594" y="33"/>
                  </a:lnTo>
                  <a:cubicBezTo>
                    <a:pt x="1919" y="358"/>
                    <a:pt x="1919" y="878"/>
                    <a:pt x="1594" y="1204"/>
                  </a:cubicBezTo>
                  <a:lnTo>
                    <a:pt x="1" y="2797"/>
                  </a:lnTo>
                  <a:lnTo>
                    <a:pt x="521" y="3350"/>
                  </a:lnTo>
                  <a:lnTo>
                    <a:pt x="2147" y="1724"/>
                  </a:lnTo>
                  <a:cubicBezTo>
                    <a:pt x="2472" y="1431"/>
                    <a:pt x="2472" y="911"/>
                    <a:pt x="2147" y="586"/>
                  </a:cubicBezTo>
                  <a:lnTo>
                    <a:pt x="1692" y="130"/>
                  </a:lnTo>
                  <a:cubicBezTo>
                    <a:pt x="1659" y="65"/>
                    <a:pt x="1594" y="33"/>
                    <a:pt x="1562"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4"/>
            <p:cNvSpPr/>
            <p:nvPr/>
          </p:nvSpPr>
          <p:spPr>
            <a:xfrm>
              <a:off x="11640150" y="3347563"/>
              <a:ext cx="105700" cy="159375"/>
            </a:xfrm>
            <a:custGeom>
              <a:rect b="b" l="l" r="r" t="t"/>
              <a:pathLst>
                <a:path extrusionOk="0" h="6375" w="4228">
                  <a:moveTo>
                    <a:pt x="2114" y="0"/>
                  </a:moveTo>
                  <a:cubicBezTo>
                    <a:pt x="2114" y="0"/>
                    <a:pt x="1594" y="748"/>
                    <a:pt x="1073" y="1626"/>
                  </a:cubicBezTo>
                  <a:cubicBezTo>
                    <a:pt x="553" y="2569"/>
                    <a:pt x="0" y="3642"/>
                    <a:pt x="0" y="4260"/>
                  </a:cubicBezTo>
                  <a:cubicBezTo>
                    <a:pt x="0" y="5431"/>
                    <a:pt x="943" y="6374"/>
                    <a:pt x="2114" y="6374"/>
                  </a:cubicBezTo>
                  <a:cubicBezTo>
                    <a:pt x="3285" y="6374"/>
                    <a:pt x="4228" y="5431"/>
                    <a:pt x="4228" y="4260"/>
                  </a:cubicBezTo>
                  <a:cubicBezTo>
                    <a:pt x="4228" y="3642"/>
                    <a:pt x="3675" y="2569"/>
                    <a:pt x="3155" y="1626"/>
                  </a:cubicBezTo>
                  <a:cubicBezTo>
                    <a:pt x="2634" y="748"/>
                    <a:pt x="2114" y="0"/>
                    <a:pt x="21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4"/>
            <p:cNvSpPr/>
            <p:nvPr/>
          </p:nvSpPr>
          <p:spPr>
            <a:xfrm>
              <a:off x="11640150" y="3347563"/>
              <a:ext cx="99200" cy="159375"/>
            </a:xfrm>
            <a:custGeom>
              <a:rect b="b" l="l" r="r" t="t"/>
              <a:pathLst>
                <a:path extrusionOk="0" h="6375" w="3968">
                  <a:moveTo>
                    <a:pt x="2114" y="0"/>
                  </a:moveTo>
                  <a:cubicBezTo>
                    <a:pt x="2114" y="0"/>
                    <a:pt x="1594" y="748"/>
                    <a:pt x="1073" y="1626"/>
                  </a:cubicBezTo>
                  <a:cubicBezTo>
                    <a:pt x="553" y="2569"/>
                    <a:pt x="0" y="3642"/>
                    <a:pt x="0" y="4260"/>
                  </a:cubicBezTo>
                  <a:cubicBezTo>
                    <a:pt x="0" y="5431"/>
                    <a:pt x="943" y="6374"/>
                    <a:pt x="2114" y="6374"/>
                  </a:cubicBezTo>
                  <a:cubicBezTo>
                    <a:pt x="2895" y="6374"/>
                    <a:pt x="3610" y="5919"/>
                    <a:pt x="3968" y="5268"/>
                  </a:cubicBezTo>
                  <a:lnTo>
                    <a:pt x="3968" y="5268"/>
                  </a:lnTo>
                  <a:cubicBezTo>
                    <a:pt x="3675" y="5464"/>
                    <a:pt x="3317" y="5561"/>
                    <a:pt x="2927" y="5561"/>
                  </a:cubicBezTo>
                  <a:cubicBezTo>
                    <a:pt x="1756" y="5561"/>
                    <a:pt x="813" y="4618"/>
                    <a:pt x="813" y="3447"/>
                  </a:cubicBezTo>
                  <a:cubicBezTo>
                    <a:pt x="813" y="2830"/>
                    <a:pt x="1366" y="1756"/>
                    <a:pt x="1886" y="813"/>
                  </a:cubicBezTo>
                  <a:cubicBezTo>
                    <a:pt x="2017" y="618"/>
                    <a:pt x="2147" y="391"/>
                    <a:pt x="2277" y="228"/>
                  </a:cubicBezTo>
                  <a:cubicBezTo>
                    <a:pt x="2179" y="98"/>
                    <a:pt x="2114" y="0"/>
                    <a:pt x="2114"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4"/>
            <p:cNvSpPr/>
            <p:nvPr/>
          </p:nvSpPr>
          <p:spPr>
            <a:xfrm>
              <a:off x="11774300" y="3421538"/>
              <a:ext cx="106525" cy="105725"/>
            </a:xfrm>
            <a:custGeom>
              <a:rect b="b" l="l" r="r" t="t"/>
              <a:pathLst>
                <a:path extrusionOk="0" h="4229" w="4261">
                  <a:moveTo>
                    <a:pt x="2146" y="1"/>
                  </a:moveTo>
                  <a:cubicBezTo>
                    <a:pt x="976" y="1"/>
                    <a:pt x="0" y="944"/>
                    <a:pt x="0" y="2114"/>
                  </a:cubicBezTo>
                  <a:cubicBezTo>
                    <a:pt x="0" y="3285"/>
                    <a:pt x="976" y="4228"/>
                    <a:pt x="2146" y="4228"/>
                  </a:cubicBezTo>
                  <a:cubicBezTo>
                    <a:pt x="3317" y="4228"/>
                    <a:pt x="4260" y="3285"/>
                    <a:pt x="4260" y="2114"/>
                  </a:cubicBezTo>
                  <a:cubicBezTo>
                    <a:pt x="4260" y="944"/>
                    <a:pt x="3317" y="1"/>
                    <a:pt x="2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4"/>
            <p:cNvSpPr/>
            <p:nvPr/>
          </p:nvSpPr>
          <p:spPr>
            <a:xfrm>
              <a:off x="11774300" y="3425613"/>
              <a:ext cx="95950" cy="101650"/>
            </a:xfrm>
            <a:custGeom>
              <a:rect b="b" l="l" r="r" t="t"/>
              <a:pathLst>
                <a:path extrusionOk="0" h="4066" w="3838">
                  <a:moveTo>
                    <a:pt x="1268" y="0"/>
                  </a:moveTo>
                  <a:lnTo>
                    <a:pt x="1268" y="0"/>
                  </a:lnTo>
                  <a:cubicBezTo>
                    <a:pt x="520" y="358"/>
                    <a:pt x="0" y="1073"/>
                    <a:pt x="0" y="1951"/>
                  </a:cubicBezTo>
                  <a:cubicBezTo>
                    <a:pt x="0" y="3122"/>
                    <a:pt x="976" y="4065"/>
                    <a:pt x="2146" y="4065"/>
                  </a:cubicBezTo>
                  <a:cubicBezTo>
                    <a:pt x="2829" y="4065"/>
                    <a:pt x="3447" y="3740"/>
                    <a:pt x="3837" y="3220"/>
                  </a:cubicBezTo>
                  <a:lnTo>
                    <a:pt x="3837" y="3220"/>
                  </a:lnTo>
                  <a:cubicBezTo>
                    <a:pt x="3545" y="3350"/>
                    <a:pt x="3252" y="3415"/>
                    <a:pt x="2959" y="3415"/>
                  </a:cubicBezTo>
                  <a:cubicBezTo>
                    <a:pt x="1789" y="3415"/>
                    <a:pt x="813" y="2472"/>
                    <a:pt x="813" y="1301"/>
                  </a:cubicBezTo>
                  <a:cubicBezTo>
                    <a:pt x="813" y="813"/>
                    <a:pt x="976" y="358"/>
                    <a:pt x="1268"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4"/>
            <p:cNvSpPr/>
            <p:nvPr/>
          </p:nvSpPr>
          <p:spPr>
            <a:xfrm>
              <a:off x="11505200" y="3421538"/>
              <a:ext cx="106525" cy="105725"/>
            </a:xfrm>
            <a:custGeom>
              <a:rect b="b" l="l" r="r" t="t"/>
              <a:pathLst>
                <a:path extrusionOk="0" h="4229" w="4261">
                  <a:moveTo>
                    <a:pt x="2114" y="1"/>
                  </a:moveTo>
                  <a:cubicBezTo>
                    <a:pt x="943" y="1"/>
                    <a:pt x="0" y="944"/>
                    <a:pt x="0" y="2114"/>
                  </a:cubicBezTo>
                  <a:cubicBezTo>
                    <a:pt x="0" y="3285"/>
                    <a:pt x="943" y="4228"/>
                    <a:pt x="2114" y="4228"/>
                  </a:cubicBezTo>
                  <a:cubicBezTo>
                    <a:pt x="3317" y="4228"/>
                    <a:pt x="4260" y="3285"/>
                    <a:pt x="4260" y="2114"/>
                  </a:cubicBezTo>
                  <a:cubicBezTo>
                    <a:pt x="4260" y="944"/>
                    <a:pt x="3317" y="1"/>
                    <a:pt x="21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4"/>
            <p:cNvSpPr/>
            <p:nvPr/>
          </p:nvSpPr>
          <p:spPr>
            <a:xfrm>
              <a:off x="11505200" y="3425613"/>
              <a:ext cx="95950" cy="101650"/>
            </a:xfrm>
            <a:custGeom>
              <a:rect b="b" l="l" r="r" t="t"/>
              <a:pathLst>
                <a:path extrusionOk="0" h="4066" w="3838">
                  <a:moveTo>
                    <a:pt x="1268" y="0"/>
                  </a:moveTo>
                  <a:lnTo>
                    <a:pt x="1268" y="0"/>
                  </a:lnTo>
                  <a:cubicBezTo>
                    <a:pt x="520" y="358"/>
                    <a:pt x="0" y="1073"/>
                    <a:pt x="0" y="1951"/>
                  </a:cubicBezTo>
                  <a:cubicBezTo>
                    <a:pt x="0" y="3122"/>
                    <a:pt x="976" y="4065"/>
                    <a:pt x="2146" y="4065"/>
                  </a:cubicBezTo>
                  <a:cubicBezTo>
                    <a:pt x="2829" y="4065"/>
                    <a:pt x="3447" y="3740"/>
                    <a:pt x="3837" y="3220"/>
                  </a:cubicBezTo>
                  <a:lnTo>
                    <a:pt x="3837" y="3220"/>
                  </a:lnTo>
                  <a:cubicBezTo>
                    <a:pt x="3545" y="3350"/>
                    <a:pt x="3252" y="3415"/>
                    <a:pt x="2959" y="3415"/>
                  </a:cubicBezTo>
                  <a:cubicBezTo>
                    <a:pt x="1789" y="3415"/>
                    <a:pt x="813" y="2472"/>
                    <a:pt x="813" y="1301"/>
                  </a:cubicBezTo>
                  <a:cubicBezTo>
                    <a:pt x="813" y="813"/>
                    <a:pt x="976" y="358"/>
                    <a:pt x="1268"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4"/>
            <p:cNvSpPr/>
            <p:nvPr/>
          </p:nvSpPr>
          <p:spPr>
            <a:xfrm>
              <a:off x="11683225" y="3419913"/>
              <a:ext cx="45550" cy="46375"/>
            </a:xfrm>
            <a:custGeom>
              <a:rect b="b" l="l" r="r" t="t"/>
              <a:pathLst>
                <a:path extrusionOk="0" h="1855" w="1822">
                  <a:moveTo>
                    <a:pt x="911" y="1"/>
                  </a:moveTo>
                  <a:cubicBezTo>
                    <a:pt x="391" y="1"/>
                    <a:pt x="1" y="423"/>
                    <a:pt x="1" y="911"/>
                  </a:cubicBezTo>
                  <a:cubicBezTo>
                    <a:pt x="1" y="1431"/>
                    <a:pt x="391" y="1854"/>
                    <a:pt x="911" y="1854"/>
                  </a:cubicBezTo>
                  <a:cubicBezTo>
                    <a:pt x="1399" y="1854"/>
                    <a:pt x="1822" y="1431"/>
                    <a:pt x="1822" y="911"/>
                  </a:cubicBezTo>
                  <a:cubicBezTo>
                    <a:pt x="1822" y="423"/>
                    <a:pt x="1399" y="1"/>
                    <a:pt x="911"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4"/>
            <p:cNvSpPr/>
            <p:nvPr/>
          </p:nvSpPr>
          <p:spPr>
            <a:xfrm>
              <a:off x="11684050" y="3389013"/>
              <a:ext cx="21150" cy="21175"/>
            </a:xfrm>
            <a:custGeom>
              <a:rect b="b" l="l" r="r" t="t"/>
              <a:pathLst>
                <a:path extrusionOk="0" h="847" w="846">
                  <a:moveTo>
                    <a:pt x="423" y="1"/>
                  </a:moveTo>
                  <a:cubicBezTo>
                    <a:pt x="195" y="1"/>
                    <a:pt x="0" y="163"/>
                    <a:pt x="0" y="424"/>
                  </a:cubicBezTo>
                  <a:cubicBezTo>
                    <a:pt x="0" y="651"/>
                    <a:pt x="195" y="846"/>
                    <a:pt x="423" y="846"/>
                  </a:cubicBezTo>
                  <a:cubicBezTo>
                    <a:pt x="651" y="846"/>
                    <a:pt x="846" y="651"/>
                    <a:pt x="846" y="424"/>
                  </a:cubicBezTo>
                  <a:cubicBezTo>
                    <a:pt x="846" y="163"/>
                    <a:pt x="651" y="1"/>
                    <a:pt x="423"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4"/>
            <p:cNvSpPr/>
            <p:nvPr/>
          </p:nvSpPr>
          <p:spPr>
            <a:xfrm>
              <a:off x="11736075" y="3266263"/>
              <a:ext cx="10600" cy="11400"/>
            </a:xfrm>
            <a:custGeom>
              <a:rect b="b" l="l" r="r" t="t"/>
              <a:pathLst>
                <a:path extrusionOk="0" h="456" w="424">
                  <a:moveTo>
                    <a:pt x="228" y="0"/>
                  </a:moveTo>
                  <a:cubicBezTo>
                    <a:pt x="98" y="0"/>
                    <a:pt x="1" y="98"/>
                    <a:pt x="1" y="228"/>
                  </a:cubicBezTo>
                  <a:cubicBezTo>
                    <a:pt x="1" y="358"/>
                    <a:pt x="98" y="456"/>
                    <a:pt x="228" y="456"/>
                  </a:cubicBezTo>
                  <a:cubicBezTo>
                    <a:pt x="326" y="456"/>
                    <a:pt x="423" y="358"/>
                    <a:pt x="423" y="228"/>
                  </a:cubicBezTo>
                  <a:cubicBezTo>
                    <a:pt x="423" y="98"/>
                    <a:pt x="326" y="0"/>
                    <a:pt x="228"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4"/>
            <p:cNvSpPr/>
            <p:nvPr/>
          </p:nvSpPr>
          <p:spPr>
            <a:xfrm>
              <a:off x="11715750" y="3297963"/>
              <a:ext cx="9775" cy="9775"/>
            </a:xfrm>
            <a:custGeom>
              <a:rect b="b" l="l" r="r" t="t"/>
              <a:pathLst>
                <a:path extrusionOk="0" h="391" w="391">
                  <a:moveTo>
                    <a:pt x="196" y="1"/>
                  </a:moveTo>
                  <a:cubicBezTo>
                    <a:pt x="66" y="1"/>
                    <a:pt x="1" y="98"/>
                    <a:pt x="1" y="196"/>
                  </a:cubicBezTo>
                  <a:cubicBezTo>
                    <a:pt x="1" y="326"/>
                    <a:pt x="66" y="391"/>
                    <a:pt x="196" y="391"/>
                  </a:cubicBezTo>
                  <a:cubicBezTo>
                    <a:pt x="293" y="391"/>
                    <a:pt x="391" y="326"/>
                    <a:pt x="391" y="196"/>
                  </a:cubicBezTo>
                  <a:cubicBezTo>
                    <a:pt x="391" y="98"/>
                    <a:pt x="293" y="1"/>
                    <a:pt x="196"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4"/>
            <p:cNvSpPr/>
            <p:nvPr/>
          </p:nvSpPr>
          <p:spPr>
            <a:xfrm>
              <a:off x="11735275" y="3284963"/>
              <a:ext cx="13825" cy="13850"/>
            </a:xfrm>
            <a:custGeom>
              <a:rect b="b" l="l" r="r" t="t"/>
              <a:pathLst>
                <a:path extrusionOk="0" h="554" w="553">
                  <a:moveTo>
                    <a:pt x="260" y="0"/>
                  </a:moveTo>
                  <a:cubicBezTo>
                    <a:pt x="98" y="0"/>
                    <a:pt x="0" y="98"/>
                    <a:pt x="0" y="260"/>
                  </a:cubicBezTo>
                  <a:cubicBezTo>
                    <a:pt x="0" y="423"/>
                    <a:pt x="98" y="553"/>
                    <a:pt x="260" y="553"/>
                  </a:cubicBezTo>
                  <a:cubicBezTo>
                    <a:pt x="423" y="553"/>
                    <a:pt x="553" y="423"/>
                    <a:pt x="553" y="260"/>
                  </a:cubicBezTo>
                  <a:cubicBezTo>
                    <a:pt x="553" y="98"/>
                    <a:pt x="423" y="0"/>
                    <a:pt x="260"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4"/>
            <p:cNvSpPr/>
            <p:nvPr/>
          </p:nvSpPr>
          <p:spPr>
            <a:xfrm>
              <a:off x="11497875" y="3413413"/>
              <a:ext cx="121150" cy="121150"/>
            </a:xfrm>
            <a:custGeom>
              <a:rect b="b" l="l" r="r" t="t"/>
              <a:pathLst>
                <a:path extrusionOk="0" h="4846" w="4846">
                  <a:moveTo>
                    <a:pt x="2439" y="618"/>
                  </a:moveTo>
                  <a:cubicBezTo>
                    <a:pt x="3415" y="618"/>
                    <a:pt x="4228" y="1431"/>
                    <a:pt x="4228" y="2439"/>
                  </a:cubicBezTo>
                  <a:cubicBezTo>
                    <a:pt x="4228" y="3447"/>
                    <a:pt x="3415" y="4260"/>
                    <a:pt x="2439" y="4260"/>
                  </a:cubicBezTo>
                  <a:cubicBezTo>
                    <a:pt x="1431" y="4260"/>
                    <a:pt x="618" y="3447"/>
                    <a:pt x="618" y="2439"/>
                  </a:cubicBezTo>
                  <a:cubicBezTo>
                    <a:pt x="618" y="1431"/>
                    <a:pt x="1431" y="618"/>
                    <a:pt x="2439" y="618"/>
                  </a:cubicBezTo>
                  <a:close/>
                  <a:moveTo>
                    <a:pt x="2439" y="0"/>
                  </a:moveTo>
                  <a:cubicBezTo>
                    <a:pt x="1106" y="0"/>
                    <a:pt x="0" y="1106"/>
                    <a:pt x="0" y="2439"/>
                  </a:cubicBezTo>
                  <a:cubicBezTo>
                    <a:pt x="0" y="3773"/>
                    <a:pt x="1106" y="4846"/>
                    <a:pt x="2439" y="4846"/>
                  </a:cubicBezTo>
                  <a:cubicBezTo>
                    <a:pt x="3773" y="4846"/>
                    <a:pt x="4846" y="3773"/>
                    <a:pt x="4846" y="2439"/>
                  </a:cubicBezTo>
                  <a:cubicBezTo>
                    <a:pt x="4846" y="1106"/>
                    <a:pt x="3773" y="0"/>
                    <a:pt x="24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4"/>
            <p:cNvSpPr/>
            <p:nvPr/>
          </p:nvSpPr>
          <p:spPr>
            <a:xfrm>
              <a:off x="11766975" y="3413413"/>
              <a:ext cx="121150" cy="121150"/>
            </a:xfrm>
            <a:custGeom>
              <a:rect b="b" l="l" r="r" t="t"/>
              <a:pathLst>
                <a:path extrusionOk="0" h="4846" w="4846">
                  <a:moveTo>
                    <a:pt x="2439" y="618"/>
                  </a:moveTo>
                  <a:cubicBezTo>
                    <a:pt x="3415" y="618"/>
                    <a:pt x="4228" y="1431"/>
                    <a:pt x="4228" y="2439"/>
                  </a:cubicBezTo>
                  <a:cubicBezTo>
                    <a:pt x="4228" y="3447"/>
                    <a:pt x="3415" y="4260"/>
                    <a:pt x="2439" y="4260"/>
                  </a:cubicBezTo>
                  <a:cubicBezTo>
                    <a:pt x="1431" y="4260"/>
                    <a:pt x="618" y="3447"/>
                    <a:pt x="618" y="2439"/>
                  </a:cubicBezTo>
                  <a:cubicBezTo>
                    <a:pt x="618" y="1431"/>
                    <a:pt x="1431" y="618"/>
                    <a:pt x="2439" y="618"/>
                  </a:cubicBezTo>
                  <a:close/>
                  <a:moveTo>
                    <a:pt x="2439" y="0"/>
                  </a:moveTo>
                  <a:cubicBezTo>
                    <a:pt x="1074" y="0"/>
                    <a:pt x="0" y="1106"/>
                    <a:pt x="0" y="2439"/>
                  </a:cubicBezTo>
                  <a:cubicBezTo>
                    <a:pt x="0" y="3773"/>
                    <a:pt x="1074" y="4846"/>
                    <a:pt x="2439" y="4846"/>
                  </a:cubicBezTo>
                  <a:cubicBezTo>
                    <a:pt x="3773" y="4846"/>
                    <a:pt x="4846" y="3773"/>
                    <a:pt x="4846" y="2439"/>
                  </a:cubicBezTo>
                  <a:cubicBezTo>
                    <a:pt x="4846" y="1106"/>
                    <a:pt x="3773" y="0"/>
                    <a:pt x="24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4"/>
            <p:cNvSpPr/>
            <p:nvPr/>
          </p:nvSpPr>
          <p:spPr>
            <a:xfrm>
              <a:off x="11457225" y="3071138"/>
              <a:ext cx="495125" cy="492700"/>
            </a:xfrm>
            <a:custGeom>
              <a:rect b="b" l="l" r="r" t="t"/>
              <a:pathLst>
                <a:path extrusionOk="0" h="19708" w="19805">
                  <a:moveTo>
                    <a:pt x="18211" y="619"/>
                  </a:moveTo>
                  <a:cubicBezTo>
                    <a:pt x="18341" y="619"/>
                    <a:pt x="18472" y="651"/>
                    <a:pt x="18569" y="749"/>
                  </a:cubicBezTo>
                  <a:lnTo>
                    <a:pt x="19057" y="1204"/>
                  </a:lnTo>
                  <a:cubicBezTo>
                    <a:pt x="19154" y="1301"/>
                    <a:pt x="19187" y="1432"/>
                    <a:pt x="19187" y="1594"/>
                  </a:cubicBezTo>
                  <a:cubicBezTo>
                    <a:pt x="19187" y="1724"/>
                    <a:pt x="19122" y="1854"/>
                    <a:pt x="19057" y="1952"/>
                  </a:cubicBezTo>
                  <a:lnTo>
                    <a:pt x="17659" y="3350"/>
                  </a:lnTo>
                  <a:lnTo>
                    <a:pt x="16455" y="2147"/>
                  </a:lnTo>
                  <a:lnTo>
                    <a:pt x="17854" y="749"/>
                  </a:lnTo>
                  <a:cubicBezTo>
                    <a:pt x="17951" y="651"/>
                    <a:pt x="18081" y="619"/>
                    <a:pt x="18211" y="619"/>
                  </a:cubicBezTo>
                  <a:close/>
                  <a:moveTo>
                    <a:pt x="14992" y="1562"/>
                  </a:moveTo>
                  <a:lnTo>
                    <a:pt x="18146" y="4683"/>
                  </a:lnTo>
                  <a:lnTo>
                    <a:pt x="17398" y="5399"/>
                  </a:lnTo>
                  <a:lnTo>
                    <a:pt x="14277" y="2277"/>
                  </a:lnTo>
                  <a:lnTo>
                    <a:pt x="14992" y="1562"/>
                  </a:lnTo>
                  <a:close/>
                  <a:moveTo>
                    <a:pt x="14992" y="3870"/>
                  </a:moveTo>
                  <a:lnTo>
                    <a:pt x="15935" y="4814"/>
                  </a:lnTo>
                  <a:lnTo>
                    <a:pt x="11512" y="9236"/>
                  </a:lnTo>
                  <a:lnTo>
                    <a:pt x="9464" y="10472"/>
                  </a:lnTo>
                  <a:lnTo>
                    <a:pt x="9334" y="10342"/>
                  </a:lnTo>
                  <a:lnTo>
                    <a:pt x="10569" y="8261"/>
                  </a:lnTo>
                  <a:lnTo>
                    <a:pt x="14992" y="3870"/>
                  </a:lnTo>
                  <a:close/>
                  <a:moveTo>
                    <a:pt x="9431" y="11610"/>
                  </a:moveTo>
                  <a:cubicBezTo>
                    <a:pt x="9626" y="11903"/>
                    <a:pt x="9919" y="12358"/>
                    <a:pt x="10212" y="12846"/>
                  </a:cubicBezTo>
                  <a:cubicBezTo>
                    <a:pt x="11122" y="14407"/>
                    <a:pt x="11252" y="15057"/>
                    <a:pt x="11252" y="15317"/>
                  </a:cubicBezTo>
                  <a:cubicBezTo>
                    <a:pt x="11252" y="16293"/>
                    <a:pt x="10439" y="17138"/>
                    <a:pt x="9431" y="17138"/>
                  </a:cubicBezTo>
                  <a:cubicBezTo>
                    <a:pt x="8423" y="17138"/>
                    <a:pt x="7610" y="16325"/>
                    <a:pt x="7610" y="15317"/>
                  </a:cubicBezTo>
                  <a:cubicBezTo>
                    <a:pt x="7610" y="15057"/>
                    <a:pt x="7773" y="14407"/>
                    <a:pt x="8683" y="12846"/>
                  </a:cubicBezTo>
                  <a:cubicBezTo>
                    <a:pt x="8943" y="12358"/>
                    <a:pt x="9236" y="11935"/>
                    <a:pt x="9431" y="11610"/>
                  </a:cubicBezTo>
                  <a:close/>
                  <a:moveTo>
                    <a:pt x="18211" y="1"/>
                  </a:moveTo>
                  <a:cubicBezTo>
                    <a:pt x="17919" y="1"/>
                    <a:pt x="17626" y="131"/>
                    <a:pt x="17431" y="326"/>
                  </a:cubicBezTo>
                  <a:lnTo>
                    <a:pt x="16033" y="1724"/>
                  </a:lnTo>
                  <a:lnTo>
                    <a:pt x="15220" y="911"/>
                  </a:lnTo>
                  <a:cubicBezTo>
                    <a:pt x="15155" y="846"/>
                    <a:pt x="15057" y="814"/>
                    <a:pt x="14992" y="814"/>
                  </a:cubicBezTo>
                  <a:cubicBezTo>
                    <a:pt x="14894" y="814"/>
                    <a:pt x="14829" y="846"/>
                    <a:pt x="14764" y="911"/>
                  </a:cubicBezTo>
                  <a:lnTo>
                    <a:pt x="13626" y="2049"/>
                  </a:lnTo>
                  <a:cubicBezTo>
                    <a:pt x="13561" y="2114"/>
                    <a:pt x="13529" y="2179"/>
                    <a:pt x="13529" y="2277"/>
                  </a:cubicBezTo>
                  <a:cubicBezTo>
                    <a:pt x="13529" y="2342"/>
                    <a:pt x="13561" y="2440"/>
                    <a:pt x="13626" y="2505"/>
                  </a:cubicBezTo>
                  <a:lnTo>
                    <a:pt x="14569" y="3415"/>
                  </a:lnTo>
                  <a:lnTo>
                    <a:pt x="10114" y="7870"/>
                  </a:lnTo>
                  <a:cubicBezTo>
                    <a:pt x="10114" y="7903"/>
                    <a:pt x="10081" y="7903"/>
                    <a:pt x="10081" y="7935"/>
                  </a:cubicBezTo>
                  <a:lnTo>
                    <a:pt x="8683" y="10244"/>
                  </a:lnTo>
                  <a:cubicBezTo>
                    <a:pt x="8618" y="10342"/>
                    <a:pt x="8651" y="10504"/>
                    <a:pt x="8748" y="10602"/>
                  </a:cubicBezTo>
                  <a:lnTo>
                    <a:pt x="9106" y="10992"/>
                  </a:lnTo>
                  <a:cubicBezTo>
                    <a:pt x="8976" y="11220"/>
                    <a:pt x="8618" y="11740"/>
                    <a:pt x="8228" y="12391"/>
                  </a:cubicBezTo>
                  <a:lnTo>
                    <a:pt x="3805" y="12391"/>
                  </a:lnTo>
                  <a:cubicBezTo>
                    <a:pt x="3643" y="12391"/>
                    <a:pt x="3480" y="12521"/>
                    <a:pt x="3480" y="12683"/>
                  </a:cubicBezTo>
                  <a:cubicBezTo>
                    <a:pt x="3480" y="12878"/>
                    <a:pt x="3643" y="13008"/>
                    <a:pt x="3805" y="13008"/>
                  </a:cubicBezTo>
                  <a:lnTo>
                    <a:pt x="7870" y="13008"/>
                  </a:lnTo>
                  <a:cubicBezTo>
                    <a:pt x="7285" y="14049"/>
                    <a:pt x="7025" y="14830"/>
                    <a:pt x="7025" y="15317"/>
                  </a:cubicBezTo>
                  <a:cubicBezTo>
                    <a:pt x="7025" y="16651"/>
                    <a:pt x="8098" y="17724"/>
                    <a:pt x="9431" y="17724"/>
                  </a:cubicBezTo>
                  <a:cubicBezTo>
                    <a:pt x="10764" y="17724"/>
                    <a:pt x="11870" y="16651"/>
                    <a:pt x="11870" y="15317"/>
                  </a:cubicBezTo>
                  <a:cubicBezTo>
                    <a:pt x="11870" y="14830"/>
                    <a:pt x="11577" y="14049"/>
                    <a:pt x="10992" y="13008"/>
                  </a:cubicBezTo>
                  <a:lnTo>
                    <a:pt x="18276" y="13008"/>
                  </a:lnTo>
                  <a:lnTo>
                    <a:pt x="18276" y="19090"/>
                  </a:lnTo>
                  <a:lnTo>
                    <a:pt x="618" y="19090"/>
                  </a:lnTo>
                  <a:lnTo>
                    <a:pt x="618" y="13008"/>
                  </a:lnTo>
                  <a:lnTo>
                    <a:pt x="2342" y="13008"/>
                  </a:lnTo>
                  <a:cubicBezTo>
                    <a:pt x="2504" y="13008"/>
                    <a:pt x="2634" y="12878"/>
                    <a:pt x="2634" y="12716"/>
                  </a:cubicBezTo>
                  <a:cubicBezTo>
                    <a:pt x="2634" y="12521"/>
                    <a:pt x="2504" y="12391"/>
                    <a:pt x="2342" y="12391"/>
                  </a:cubicBezTo>
                  <a:lnTo>
                    <a:pt x="293" y="12391"/>
                  </a:lnTo>
                  <a:cubicBezTo>
                    <a:pt x="130" y="12391"/>
                    <a:pt x="0" y="12521"/>
                    <a:pt x="0" y="12716"/>
                  </a:cubicBezTo>
                  <a:lnTo>
                    <a:pt x="0" y="19382"/>
                  </a:lnTo>
                  <a:cubicBezTo>
                    <a:pt x="0" y="19545"/>
                    <a:pt x="130" y="19708"/>
                    <a:pt x="293" y="19708"/>
                  </a:cubicBezTo>
                  <a:lnTo>
                    <a:pt x="18569" y="19708"/>
                  </a:lnTo>
                  <a:cubicBezTo>
                    <a:pt x="18732" y="19708"/>
                    <a:pt x="18862" y="19545"/>
                    <a:pt x="18862" y="19382"/>
                  </a:cubicBezTo>
                  <a:lnTo>
                    <a:pt x="18862" y="12683"/>
                  </a:lnTo>
                  <a:cubicBezTo>
                    <a:pt x="18862" y="12521"/>
                    <a:pt x="18732" y="12391"/>
                    <a:pt x="18569" y="12391"/>
                  </a:cubicBezTo>
                  <a:lnTo>
                    <a:pt x="10634" y="12391"/>
                  </a:lnTo>
                  <a:cubicBezTo>
                    <a:pt x="10277" y="11740"/>
                    <a:pt x="9919" y="11220"/>
                    <a:pt x="9756" y="10992"/>
                  </a:cubicBezTo>
                  <a:lnTo>
                    <a:pt x="11870" y="9724"/>
                  </a:lnTo>
                  <a:cubicBezTo>
                    <a:pt x="11903" y="9724"/>
                    <a:pt x="11903" y="9691"/>
                    <a:pt x="11935" y="9691"/>
                  </a:cubicBezTo>
                  <a:lnTo>
                    <a:pt x="16358" y="5236"/>
                  </a:lnTo>
                  <a:lnTo>
                    <a:pt x="17203" y="6049"/>
                  </a:lnTo>
                  <a:cubicBezTo>
                    <a:pt x="17236" y="6114"/>
                    <a:pt x="17333" y="6147"/>
                    <a:pt x="17398" y="6147"/>
                  </a:cubicBezTo>
                  <a:cubicBezTo>
                    <a:pt x="17496" y="6147"/>
                    <a:pt x="17561" y="6114"/>
                    <a:pt x="17626" y="6049"/>
                  </a:cubicBezTo>
                  <a:lnTo>
                    <a:pt x="18764" y="4911"/>
                  </a:lnTo>
                  <a:cubicBezTo>
                    <a:pt x="18894" y="4781"/>
                    <a:pt x="18894" y="4586"/>
                    <a:pt x="18764" y="4488"/>
                  </a:cubicBezTo>
                  <a:lnTo>
                    <a:pt x="18081" y="3773"/>
                  </a:lnTo>
                  <a:lnTo>
                    <a:pt x="19480" y="2375"/>
                  </a:lnTo>
                  <a:cubicBezTo>
                    <a:pt x="19675" y="2147"/>
                    <a:pt x="19805" y="1887"/>
                    <a:pt x="19805" y="1594"/>
                  </a:cubicBezTo>
                  <a:cubicBezTo>
                    <a:pt x="19805" y="1269"/>
                    <a:pt x="19675" y="1009"/>
                    <a:pt x="19480" y="781"/>
                  </a:cubicBezTo>
                  <a:lnTo>
                    <a:pt x="19024" y="326"/>
                  </a:lnTo>
                  <a:cubicBezTo>
                    <a:pt x="18797" y="131"/>
                    <a:pt x="18504" y="1"/>
                    <a:pt x="182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3" name="Google Shape;1493;p34"/>
          <p:cNvGrpSpPr/>
          <p:nvPr/>
        </p:nvGrpSpPr>
        <p:grpSpPr>
          <a:xfrm>
            <a:off x="1075523" y="1600455"/>
            <a:ext cx="261266" cy="457222"/>
            <a:chOff x="9420675" y="2983338"/>
            <a:chExt cx="363425" cy="639025"/>
          </a:xfrm>
        </p:grpSpPr>
        <p:sp>
          <p:nvSpPr>
            <p:cNvPr id="1494" name="Google Shape;1494;p34"/>
            <p:cNvSpPr/>
            <p:nvPr/>
          </p:nvSpPr>
          <p:spPr>
            <a:xfrm>
              <a:off x="9429625" y="2993088"/>
              <a:ext cx="344725" cy="620350"/>
            </a:xfrm>
            <a:custGeom>
              <a:rect b="b" l="l" r="r" t="t"/>
              <a:pathLst>
                <a:path extrusionOk="0" h="24814" w="13789">
                  <a:moveTo>
                    <a:pt x="1301" y="1"/>
                  </a:moveTo>
                  <a:cubicBezTo>
                    <a:pt x="586" y="1"/>
                    <a:pt x="0" y="586"/>
                    <a:pt x="0" y="1302"/>
                  </a:cubicBezTo>
                  <a:lnTo>
                    <a:pt x="0" y="23512"/>
                  </a:lnTo>
                  <a:cubicBezTo>
                    <a:pt x="0" y="24228"/>
                    <a:pt x="586" y="24813"/>
                    <a:pt x="1301" y="24813"/>
                  </a:cubicBezTo>
                  <a:lnTo>
                    <a:pt x="12488" y="24813"/>
                  </a:lnTo>
                  <a:cubicBezTo>
                    <a:pt x="13203" y="24813"/>
                    <a:pt x="13789" y="24228"/>
                    <a:pt x="13789" y="23512"/>
                  </a:cubicBezTo>
                  <a:lnTo>
                    <a:pt x="13789" y="1302"/>
                  </a:lnTo>
                  <a:cubicBezTo>
                    <a:pt x="13789" y="586"/>
                    <a:pt x="13203" y="1"/>
                    <a:pt x="124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4"/>
            <p:cNvSpPr/>
            <p:nvPr/>
          </p:nvSpPr>
          <p:spPr>
            <a:xfrm>
              <a:off x="9693025" y="2993088"/>
              <a:ext cx="81325" cy="620350"/>
            </a:xfrm>
            <a:custGeom>
              <a:rect b="b" l="l" r="r" t="t"/>
              <a:pathLst>
                <a:path extrusionOk="0" h="24814" w="3253">
                  <a:moveTo>
                    <a:pt x="1" y="1"/>
                  </a:moveTo>
                  <a:cubicBezTo>
                    <a:pt x="749" y="1"/>
                    <a:pt x="1302" y="586"/>
                    <a:pt x="1302" y="1302"/>
                  </a:cubicBezTo>
                  <a:lnTo>
                    <a:pt x="1302" y="23512"/>
                  </a:lnTo>
                  <a:cubicBezTo>
                    <a:pt x="1302" y="24228"/>
                    <a:pt x="716" y="24813"/>
                    <a:pt x="1" y="24813"/>
                  </a:cubicBezTo>
                  <a:lnTo>
                    <a:pt x="1952" y="24813"/>
                  </a:lnTo>
                  <a:cubicBezTo>
                    <a:pt x="2667" y="24813"/>
                    <a:pt x="3253" y="24228"/>
                    <a:pt x="3253" y="23512"/>
                  </a:cubicBezTo>
                  <a:lnTo>
                    <a:pt x="3253" y="1302"/>
                  </a:lnTo>
                  <a:cubicBezTo>
                    <a:pt x="3253" y="586"/>
                    <a:pt x="2667" y="1"/>
                    <a:pt x="1952"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4"/>
            <p:cNvSpPr/>
            <p:nvPr/>
          </p:nvSpPr>
          <p:spPr>
            <a:xfrm>
              <a:off x="9529625" y="3052438"/>
              <a:ext cx="144725" cy="505700"/>
            </a:xfrm>
            <a:custGeom>
              <a:rect b="b" l="l" r="r" t="t"/>
              <a:pathLst>
                <a:path extrusionOk="0" h="20228" w="5789">
                  <a:moveTo>
                    <a:pt x="2895" y="1"/>
                  </a:moveTo>
                  <a:cubicBezTo>
                    <a:pt x="2374" y="1"/>
                    <a:pt x="1919" y="456"/>
                    <a:pt x="1919" y="976"/>
                  </a:cubicBezTo>
                  <a:lnTo>
                    <a:pt x="1919" y="14569"/>
                  </a:lnTo>
                  <a:cubicBezTo>
                    <a:pt x="813" y="14960"/>
                    <a:pt x="0" y="16033"/>
                    <a:pt x="0" y="17301"/>
                  </a:cubicBezTo>
                  <a:cubicBezTo>
                    <a:pt x="0" y="18927"/>
                    <a:pt x="1301" y="20228"/>
                    <a:pt x="2895" y="20228"/>
                  </a:cubicBezTo>
                  <a:cubicBezTo>
                    <a:pt x="4488" y="20228"/>
                    <a:pt x="5789" y="18927"/>
                    <a:pt x="5789" y="17301"/>
                  </a:cubicBezTo>
                  <a:cubicBezTo>
                    <a:pt x="5789" y="16033"/>
                    <a:pt x="5008" y="14960"/>
                    <a:pt x="3870" y="14569"/>
                  </a:cubicBezTo>
                  <a:lnTo>
                    <a:pt x="3870" y="976"/>
                  </a:lnTo>
                  <a:cubicBezTo>
                    <a:pt x="3870" y="456"/>
                    <a:pt x="3447" y="1"/>
                    <a:pt x="2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4"/>
            <p:cNvSpPr/>
            <p:nvPr/>
          </p:nvSpPr>
          <p:spPr>
            <a:xfrm>
              <a:off x="9584900" y="3053263"/>
              <a:ext cx="89450" cy="504075"/>
            </a:xfrm>
            <a:custGeom>
              <a:rect b="b" l="l" r="r" t="t"/>
              <a:pathLst>
                <a:path extrusionOk="0" h="20163" w="3578">
                  <a:moveTo>
                    <a:pt x="684" y="0"/>
                  </a:moveTo>
                  <a:cubicBezTo>
                    <a:pt x="521" y="0"/>
                    <a:pt x="358" y="33"/>
                    <a:pt x="196" y="130"/>
                  </a:cubicBezTo>
                  <a:cubicBezTo>
                    <a:pt x="488" y="293"/>
                    <a:pt x="684" y="586"/>
                    <a:pt x="684" y="943"/>
                  </a:cubicBezTo>
                  <a:lnTo>
                    <a:pt x="684" y="14732"/>
                  </a:lnTo>
                  <a:cubicBezTo>
                    <a:pt x="1594" y="15219"/>
                    <a:pt x="2180" y="16162"/>
                    <a:pt x="2180" y="17268"/>
                  </a:cubicBezTo>
                  <a:cubicBezTo>
                    <a:pt x="2180" y="18634"/>
                    <a:pt x="1236" y="19772"/>
                    <a:pt x="1" y="20097"/>
                  </a:cubicBezTo>
                  <a:cubicBezTo>
                    <a:pt x="196" y="20162"/>
                    <a:pt x="456" y="20162"/>
                    <a:pt x="684" y="20162"/>
                  </a:cubicBezTo>
                  <a:cubicBezTo>
                    <a:pt x="2277" y="20162"/>
                    <a:pt x="3578" y="18862"/>
                    <a:pt x="3578" y="17268"/>
                  </a:cubicBezTo>
                  <a:cubicBezTo>
                    <a:pt x="3578" y="16000"/>
                    <a:pt x="2797" y="14927"/>
                    <a:pt x="1659" y="14536"/>
                  </a:cubicBezTo>
                  <a:lnTo>
                    <a:pt x="1659" y="943"/>
                  </a:lnTo>
                  <a:cubicBezTo>
                    <a:pt x="1659" y="423"/>
                    <a:pt x="1236" y="0"/>
                    <a:pt x="684"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4"/>
            <p:cNvSpPr/>
            <p:nvPr/>
          </p:nvSpPr>
          <p:spPr>
            <a:xfrm>
              <a:off x="9577600" y="3053263"/>
              <a:ext cx="48800" cy="147175"/>
            </a:xfrm>
            <a:custGeom>
              <a:rect b="b" l="l" r="r" t="t"/>
              <a:pathLst>
                <a:path extrusionOk="0" h="5887" w="1952">
                  <a:moveTo>
                    <a:pt x="976" y="0"/>
                  </a:moveTo>
                  <a:cubicBezTo>
                    <a:pt x="455" y="0"/>
                    <a:pt x="0" y="423"/>
                    <a:pt x="0" y="943"/>
                  </a:cubicBezTo>
                  <a:lnTo>
                    <a:pt x="0" y="5886"/>
                  </a:lnTo>
                  <a:lnTo>
                    <a:pt x="1951" y="5886"/>
                  </a:lnTo>
                  <a:lnTo>
                    <a:pt x="1951" y="943"/>
                  </a:lnTo>
                  <a:cubicBezTo>
                    <a:pt x="1951" y="423"/>
                    <a:pt x="1528" y="0"/>
                    <a:pt x="9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4"/>
            <p:cNvSpPr/>
            <p:nvPr/>
          </p:nvSpPr>
          <p:spPr>
            <a:xfrm>
              <a:off x="9589775" y="3052438"/>
              <a:ext cx="36625" cy="148000"/>
            </a:xfrm>
            <a:custGeom>
              <a:rect b="b" l="l" r="r" t="t"/>
              <a:pathLst>
                <a:path extrusionOk="0" h="5920" w="1465">
                  <a:moveTo>
                    <a:pt x="489" y="1"/>
                  </a:moveTo>
                  <a:cubicBezTo>
                    <a:pt x="326" y="1"/>
                    <a:pt x="163" y="66"/>
                    <a:pt x="1" y="131"/>
                  </a:cubicBezTo>
                  <a:cubicBezTo>
                    <a:pt x="293" y="326"/>
                    <a:pt x="489" y="619"/>
                    <a:pt x="489" y="976"/>
                  </a:cubicBezTo>
                  <a:lnTo>
                    <a:pt x="489" y="5919"/>
                  </a:lnTo>
                  <a:lnTo>
                    <a:pt x="1464" y="5919"/>
                  </a:lnTo>
                  <a:lnTo>
                    <a:pt x="1464" y="976"/>
                  </a:lnTo>
                  <a:cubicBezTo>
                    <a:pt x="1464" y="456"/>
                    <a:pt x="1041" y="1"/>
                    <a:pt x="48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4"/>
            <p:cNvSpPr/>
            <p:nvPr/>
          </p:nvSpPr>
          <p:spPr>
            <a:xfrm>
              <a:off x="9420675" y="2983338"/>
              <a:ext cx="363425" cy="639025"/>
            </a:xfrm>
            <a:custGeom>
              <a:rect b="b" l="l" r="r" t="t"/>
              <a:pathLst>
                <a:path extrusionOk="0" h="25561" w="14537">
                  <a:moveTo>
                    <a:pt x="1659" y="1"/>
                  </a:moveTo>
                  <a:cubicBezTo>
                    <a:pt x="749" y="1"/>
                    <a:pt x="1" y="748"/>
                    <a:pt x="1" y="1692"/>
                  </a:cubicBezTo>
                  <a:lnTo>
                    <a:pt x="1" y="4456"/>
                  </a:lnTo>
                  <a:cubicBezTo>
                    <a:pt x="1" y="4683"/>
                    <a:pt x="163" y="4846"/>
                    <a:pt x="358" y="4846"/>
                  </a:cubicBezTo>
                  <a:cubicBezTo>
                    <a:pt x="586" y="4846"/>
                    <a:pt x="749" y="4683"/>
                    <a:pt x="749" y="4456"/>
                  </a:cubicBezTo>
                  <a:lnTo>
                    <a:pt x="749" y="1692"/>
                  </a:lnTo>
                  <a:cubicBezTo>
                    <a:pt x="749" y="1171"/>
                    <a:pt x="1171" y="748"/>
                    <a:pt x="1659" y="748"/>
                  </a:cubicBezTo>
                  <a:lnTo>
                    <a:pt x="12846" y="748"/>
                  </a:lnTo>
                  <a:cubicBezTo>
                    <a:pt x="13366" y="748"/>
                    <a:pt x="13757" y="1171"/>
                    <a:pt x="13757" y="1692"/>
                  </a:cubicBezTo>
                  <a:lnTo>
                    <a:pt x="13757" y="23902"/>
                  </a:lnTo>
                  <a:cubicBezTo>
                    <a:pt x="13757" y="24423"/>
                    <a:pt x="13366" y="24813"/>
                    <a:pt x="12846" y="24813"/>
                  </a:cubicBezTo>
                  <a:lnTo>
                    <a:pt x="1659" y="24813"/>
                  </a:lnTo>
                  <a:cubicBezTo>
                    <a:pt x="1171" y="24813"/>
                    <a:pt x="749" y="24423"/>
                    <a:pt x="749" y="23902"/>
                  </a:cubicBezTo>
                  <a:lnTo>
                    <a:pt x="749" y="6212"/>
                  </a:lnTo>
                  <a:cubicBezTo>
                    <a:pt x="749" y="6017"/>
                    <a:pt x="586" y="5822"/>
                    <a:pt x="358" y="5822"/>
                  </a:cubicBezTo>
                  <a:cubicBezTo>
                    <a:pt x="163" y="5822"/>
                    <a:pt x="1" y="6017"/>
                    <a:pt x="1" y="6212"/>
                  </a:cubicBezTo>
                  <a:lnTo>
                    <a:pt x="1" y="23902"/>
                  </a:lnTo>
                  <a:cubicBezTo>
                    <a:pt x="1" y="24813"/>
                    <a:pt x="749" y="25561"/>
                    <a:pt x="1659" y="25561"/>
                  </a:cubicBezTo>
                  <a:lnTo>
                    <a:pt x="12846" y="25561"/>
                  </a:lnTo>
                  <a:cubicBezTo>
                    <a:pt x="13757" y="25561"/>
                    <a:pt x="14504" y="24813"/>
                    <a:pt x="14504" y="23902"/>
                  </a:cubicBezTo>
                  <a:lnTo>
                    <a:pt x="14504" y="1692"/>
                  </a:lnTo>
                  <a:cubicBezTo>
                    <a:pt x="14537" y="748"/>
                    <a:pt x="13757" y="1"/>
                    <a:pt x="12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4"/>
            <p:cNvSpPr/>
            <p:nvPr/>
          </p:nvSpPr>
          <p:spPr>
            <a:xfrm>
              <a:off x="9519875" y="3043488"/>
              <a:ext cx="164250" cy="523600"/>
            </a:xfrm>
            <a:custGeom>
              <a:rect b="b" l="l" r="r" t="t"/>
              <a:pathLst>
                <a:path extrusionOk="0" h="20944" w="6570">
                  <a:moveTo>
                    <a:pt x="3285" y="749"/>
                  </a:moveTo>
                  <a:cubicBezTo>
                    <a:pt x="3610" y="749"/>
                    <a:pt x="3870" y="1009"/>
                    <a:pt x="3870" y="1334"/>
                  </a:cubicBezTo>
                  <a:lnTo>
                    <a:pt x="3870" y="14927"/>
                  </a:lnTo>
                  <a:cubicBezTo>
                    <a:pt x="3870" y="15123"/>
                    <a:pt x="4033" y="15285"/>
                    <a:pt x="4195" y="15285"/>
                  </a:cubicBezTo>
                  <a:cubicBezTo>
                    <a:pt x="5171" y="15675"/>
                    <a:pt x="5821" y="16618"/>
                    <a:pt x="5821" y="17659"/>
                  </a:cubicBezTo>
                  <a:cubicBezTo>
                    <a:pt x="5821" y="19057"/>
                    <a:pt x="4683" y="20196"/>
                    <a:pt x="3285" y="20196"/>
                  </a:cubicBezTo>
                  <a:cubicBezTo>
                    <a:pt x="1886" y="20196"/>
                    <a:pt x="781" y="19057"/>
                    <a:pt x="781" y="17659"/>
                  </a:cubicBezTo>
                  <a:cubicBezTo>
                    <a:pt x="781" y="16618"/>
                    <a:pt x="1398" y="15675"/>
                    <a:pt x="2374" y="15285"/>
                  </a:cubicBezTo>
                  <a:cubicBezTo>
                    <a:pt x="2569" y="15285"/>
                    <a:pt x="2699" y="15123"/>
                    <a:pt x="2699" y="14927"/>
                  </a:cubicBezTo>
                  <a:lnTo>
                    <a:pt x="2699" y="1334"/>
                  </a:lnTo>
                  <a:cubicBezTo>
                    <a:pt x="2699" y="1009"/>
                    <a:pt x="2959" y="749"/>
                    <a:pt x="3285" y="749"/>
                  </a:cubicBezTo>
                  <a:close/>
                  <a:moveTo>
                    <a:pt x="3285" y="1"/>
                  </a:moveTo>
                  <a:cubicBezTo>
                    <a:pt x="2537" y="1"/>
                    <a:pt x="1951" y="586"/>
                    <a:pt x="1951" y="1334"/>
                  </a:cubicBezTo>
                  <a:lnTo>
                    <a:pt x="1951" y="2538"/>
                  </a:lnTo>
                  <a:lnTo>
                    <a:pt x="651" y="2538"/>
                  </a:lnTo>
                  <a:cubicBezTo>
                    <a:pt x="455" y="2538"/>
                    <a:pt x="260" y="2733"/>
                    <a:pt x="260" y="2928"/>
                  </a:cubicBezTo>
                  <a:cubicBezTo>
                    <a:pt x="260" y="3123"/>
                    <a:pt x="455" y="3285"/>
                    <a:pt x="651" y="3285"/>
                  </a:cubicBezTo>
                  <a:lnTo>
                    <a:pt x="1951" y="3285"/>
                  </a:lnTo>
                  <a:lnTo>
                    <a:pt x="1951" y="4976"/>
                  </a:lnTo>
                  <a:lnTo>
                    <a:pt x="651" y="4976"/>
                  </a:lnTo>
                  <a:cubicBezTo>
                    <a:pt x="455" y="4976"/>
                    <a:pt x="260" y="5139"/>
                    <a:pt x="260" y="5334"/>
                  </a:cubicBezTo>
                  <a:cubicBezTo>
                    <a:pt x="260" y="5562"/>
                    <a:pt x="455" y="5724"/>
                    <a:pt x="651" y="5724"/>
                  </a:cubicBezTo>
                  <a:lnTo>
                    <a:pt x="1951" y="5724"/>
                  </a:lnTo>
                  <a:lnTo>
                    <a:pt x="1951" y="7383"/>
                  </a:lnTo>
                  <a:lnTo>
                    <a:pt x="651" y="7383"/>
                  </a:lnTo>
                  <a:cubicBezTo>
                    <a:pt x="455" y="7383"/>
                    <a:pt x="260" y="7578"/>
                    <a:pt x="260" y="7773"/>
                  </a:cubicBezTo>
                  <a:cubicBezTo>
                    <a:pt x="260" y="7968"/>
                    <a:pt x="455" y="8163"/>
                    <a:pt x="651" y="8163"/>
                  </a:cubicBezTo>
                  <a:lnTo>
                    <a:pt x="1951" y="8163"/>
                  </a:lnTo>
                  <a:lnTo>
                    <a:pt x="1951" y="9822"/>
                  </a:lnTo>
                  <a:lnTo>
                    <a:pt x="651" y="9822"/>
                  </a:lnTo>
                  <a:cubicBezTo>
                    <a:pt x="455" y="9822"/>
                    <a:pt x="260" y="9984"/>
                    <a:pt x="260" y="10212"/>
                  </a:cubicBezTo>
                  <a:cubicBezTo>
                    <a:pt x="260" y="10407"/>
                    <a:pt x="455" y="10570"/>
                    <a:pt x="651" y="10570"/>
                  </a:cubicBezTo>
                  <a:lnTo>
                    <a:pt x="1951" y="10570"/>
                  </a:lnTo>
                  <a:lnTo>
                    <a:pt x="1951" y="12261"/>
                  </a:lnTo>
                  <a:lnTo>
                    <a:pt x="651" y="12261"/>
                  </a:lnTo>
                  <a:cubicBezTo>
                    <a:pt x="455" y="12261"/>
                    <a:pt x="260" y="12423"/>
                    <a:pt x="260" y="12619"/>
                  </a:cubicBezTo>
                  <a:cubicBezTo>
                    <a:pt x="260" y="12814"/>
                    <a:pt x="455" y="13009"/>
                    <a:pt x="651" y="13009"/>
                  </a:cubicBezTo>
                  <a:lnTo>
                    <a:pt x="1951" y="13009"/>
                  </a:lnTo>
                  <a:lnTo>
                    <a:pt x="1951" y="14667"/>
                  </a:lnTo>
                  <a:cubicBezTo>
                    <a:pt x="781" y="15188"/>
                    <a:pt x="0" y="16358"/>
                    <a:pt x="0" y="17659"/>
                  </a:cubicBezTo>
                  <a:cubicBezTo>
                    <a:pt x="0" y="19480"/>
                    <a:pt x="1496" y="20944"/>
                    <a:pt x="3285" y="20944"/>
                  </a:cubicBezTo>
                  <a:cubicBezTo>
                    <a:pt x="5106" y="20944"/>
                    <a:pt x="6569" y="19480"/>
                    <a:pt x="6569" y="17659"/>
                  </a:cubicBezTo>
                  <a:cubicBezTo>
                    <a:pt x="6569" y="16358"/>
                    <a:pt x="5789" y="15188"/>
                    <a:pt x="4618" y="14667"/>
                  </a:cubicBezTo>
                  <a:lnTo>
                    <a:pt x="4618" y="13009"/>
                  </a:lnTo>
                  <a:lnTo>
                    <a:pt x="5919" y="13009"/>
                  </a:lnTo>
                  <a:cubicBezTo>
                    <a:pt x="6146" y="13009"/>
                    <a:pt x="6309" y="12814"/>
                    <a:pt x="6309" y="12619"/>
                  </a:cubicBezTo>
                  <a:cubicBezTo>
                    <a:pt x="6309" y="12423"/>
                    <a:pt x="6146" y="12261"/>
                    <a:pt x="5919" y="12261"/>
                  </a:cubicBezTo>
                  <a:lnTo>
                    <a:pt x="4618" y="12261"/>
                  </a:lnTo>
                  <a:lnTo>
                    <a:pt x="4618" y="10570"/>
                  </a:lnTo>
                  <a:lnTo>
                    <a:pt x="5919" y="10570"/>
                  </a:lnTo>
                  <a:cubicBezTo>
                    <a:pt x="6146" y="10570"/>
                    <a:pt x="6309" y="10407"/>
                    <a:pt x="6309" y="10212"/>
                  </a:cubicBezTo>
                  <a:cubicBezTo>
                    <a:pt x="6309" y="9984"/>
                    <a:pt x="6146" y="9822"/>
                    <a:pt x="5919" y="9822"/>
                  </a:cubicBezTo>
                  <a:lnTo>
                    <a:pt x="4618" y="9822"/>
                  </a:lnTo>
                  <a:lnTo>
                    <a:pt x="4618" y="8163"/>
                  </a:lnTo>
                  <a:lnTo>
                    <a:pt x="5919" y="8163"/>
                  </a:lnTo>
                  <a:cubicBezTo>
                    <a:pt x="6146" y="8163"/>
                    <a:pt x="6309" y="7968"/>
                    <a:pt x="6309" y="7773"/>
                  </a:cubicBezTo>
                  <a:cubicBezTo>
                    <a:pt x="6309" y="7578"/>
                    <a:pt x="6146" y="7415"/>
                    <a:pt x="5919" y="7415"/>
                  </a:cubicBezTo>
                  <a:lnTo>
                    <a:pt x="4618" y="7415"/>
                  </a:lnTo>
                  <a:lnTo>
                    <a:pt x="4618" y="5724"/>
                  </a:lnTo>
                  <a:lnTo>
                    <a:pt x="5919" y="5724"/>
                  </a:lnTo>
                  <a:cubicBezTo>
                    <a:pt x="6146" y="5724"/>
                    <a:pt x="6309" y="5562"/>
                    <a:pt x="6309" y="5334"/>
                  </a:cubicBezTo>
                  <a:cubicBezTo>
                    <a:pt x="6309" y="5139"/>
                    <a:pt x="6146" y="4976"/>
                    <a:pt x="5919" y="4976"/>
                  </a:cubicBezTo>
                  <a:lnTo>
                    <a:pt x="4618" y="4976"/>
                  </a:lnTo>
                  <a:lnTo>
                    <a:pt x="4618" y="3285"/>
                  </a:lnTo>
                  <a:lnTo>
                    <a:pt x="5919" y="3285"/>
                  </a:lnTo>
                  <a:cubicBezTo>
                    <a:pt x="6146" y="3285"/>
                    <a:pt x="6309" y="3123"/>
                    <a:pt x="6309" y="2928"/>
                  </a:cubicBezTo>
                  <a:cubicBezTo>
                    <a:pt x="6309" y="2733"/>
                    <a:pt x="6146" y="2538"/>
                    <a:pt x="5919" y="2538"/>
                  </a:cubicBezTo>
                  <a:lnTo>
                    <a:pt x="4618" y="2538"/>
                  </a:lnTo>
                  <a:lnTo>
                    <a:pt x="4618" y="1334"/>
                  </a:lnTo>
                  <a:cubicBezTo>
                    <a:pt x="4618" y="586"/>
                    <a:pt x="4033" y="1"/>
                    <a:pt x="3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2" name="Google Shape;1502;p34"/>
          <p:cNvGrpSpPr/>
          <p:nvPr/>
        </p:nvGrpSpPr>
        <p:grpSpPr>
          <a:xfrm>
            <a:off x="2687701" y="1600483"/>
            <a:ext cx="402765" cy="457183"/>
            <a:chOff x="2709215" y="1597480"/>
            <a:chExt cx="340461" cy="383993"/>
          </a:xfrm>
        </p:grpSpPr>
        <p:sp>
          <p:nvSpPr>
            <p:cNvPr id="1503" name="Google Shape;1503;p34"/>
            <p:cNvSpPr/>
            <p:nvPr/>
          </p:nvSpPr>
          <p:spPr>
            <a:xfrm>
              <a:off x="2824150" y="1688740"/>
              <a:ext cx="110591" cy="111089"/>
            </a:xfrm>
            <a:custGeom>
              <a:rect b="b" l="l" r="r" t="t"/>
              <a:pathLst>
                <a:path extrusionOk="0" h="4196" w="4099">
                  <a:moveTo>
                    <a:pt x="1464" y="0"/>
                  </a:moveTo>
                  <a:cubicBezTo>
                    <a:pt x="976" y="0"/>
                    <a:pt x="554" y="423"/>
                    <a:pt x="554" y="911"/>
                  </a:cubicBezTo>
                  <a:cubicBezTo>
                    <a:pt x="554" y="1268"/>
                    <a:pt x="489" y="1594"/>
                    <a:pt x="358" y="1919"/>
                  </a:cubicBezTo>
                  <a:lnTo>
                    <a:pt x="228" y="2212"/>
                  </a:lnTo>
                  <a:cubicBezTo>
                    <a:pt x="66" y="2537"/>
                    <a:pt x="1" y="2862"/>
                    <a:pt x="1" y="3220"/>
                  </a:cubicBezTo>
                  <a:lnTo>
                    <a:pt x="1" y="4195"/>
                  </a:lnTo>
                  <a:lnTo>
                    <a:pt x="4098" y="4195"/>
                  </a:lnTo>
                  <a:lnTo>
                    <a:pt x="4098" y="3220"/>
                  </a:lnTo>
                  <a:cubicBezTo>
                    <a:pt x="4098" y="2862"/>
                    <a:pt x="4033" y="2537"/>
                    <a:pt x="3903" y="2212"/>
                  </a:cubicBezTo>
                  <a:lnTo>
                    <a:pt x="3773" y="1919"/>
                  </a:lnTo>
                  <a:cubicBezTo>
                    <a:pt x="3610" y="1594"/>
                    <a:pt x="3545" y="1268"/>
                    <a:pt x="3545" y="911"/>
                  </a:cubicBezTo>
                  <a:cubicBezTo>
                    <a:pt x="3545" y="423"/>
                    <a:pt x="3155" y="0"/>
                    <a:pt x="26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4"/>
            <p:cNvSpPr/>
            <p:nvPr/>
          </p:nvSpPr>
          <p:spPr>
            <a:xfrm>
              <a:off x="2868019" y="1688740"/>
              <a:ext cx="66722" cy="111089"/>
            </a:xfrm>
            <a:custGeom>
              <a:rect b="b" l="l" r="r" t="t"/>
              <a:pathLst>
                <a:path extrusionOk="0" h="4196" w="2473">
                  <a:moveTo>
                    <a:pt x="1" y="0"/>
                  </a:moveTo>
                  <a:cubicBezTo>
                    <a:pt x="489" y="0"/>
                    <a:pt x="879" y="423"/>
                    <a:pt x="879" y="911"/>
                  </a:cubicBezTo>
                  <a:cubicBezTo>
                    <a:pt x="879" y="1268"/>
                    <a:pt x="976" y="1594"/>
                    <a:pt x="1106" y="1919"/>
                  </a:cubicBezTo>
                  <a:lnTo>
                    <a:pt x="1236" y="2212"/>
                  </a:lnTo>
                  <a:cubicBezTo>
                    <a:pt x="1399" y="2537"/>
                    <a:pt x="1464" y="2862"/>
                    <a:pt x="1464" y="3220"/>
                  </a:cubicBezTo>
                  <a:lnTo>
                    <a:pt x="1464" y="4195"/>
                  </a:lnTo>
                  <a:lnTo>
                    <a:pt x="2472" y="4195"/>
                  </a:lnTo>
                  <a:lnTo>
                    <a:pt x="2472" y="3220"/>
                  </a:lnTo>
                  <a:cubicBezTo>
                    <a:pt x="2472" y="2862"/>
                    <a:pt x="2407" y="2537"/>
                    <a:pt x="2277" y="2212"/>
                  </a:cubicBezTo>
                  <a:lnTo>
                    <a:pt x="2147" y="1919"/>
                  </a:lnTo>
                  <a:cubicBezTo>
                    <a:pt x="1984" y="1594"/>
                    <a:pt x="1919" y="1268"/>
                    <a:pt x="1919" y="911"/>
                  </a:cubicBezTo>
                  <a:cubicBezTo>
                    <a:pt x="1919" y="423"/>
                    <a:pt x="1529" y="0"/>
                    <a:pt x="104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4"/>
            <p:cNvSpPr/>
            <p:nvPr/>
          </p:nvSpPr>
          <p:spPr>
            <a:xfrm>
              <a:off x="2792583" y="1748150"/>
              <a:ext cx="173724" cy="151543"/>
            </a:xfrm>
            <a:custGeom>
              <a:rect b="b" l="l" r="r" t="t"/>
              <a:pathLst>
                <a:path extrusionOk="0" h="5724" w="6439">
                  <a:moveTo>
                    <a:pt x="2862" y="0"/>
                  </a:moveTo>
                  <a:cubicBezTo>
                    <a:pt x="1268" y="0"/>
                    <a:pt x="0" y="1301"/>
                    <a:pt x="0" y="2862"/>
                  </a:cubicBezTo>
                  <a:cubicBezTo>
                    <a:pt x="0" y="4423"/>
                    <a:pt x="1268" y="5723"/>
                    <a:pt x="2862" y="5723"/>
                  </a:cubicBezTo>
                  <a:lnTo>
                    <a:pt x="3610" y="5723"/>
                  </a:lnTo>
                  <a:cubicBezTo>
                    <a:pt x="5171" y="5723"/>
                    <a:pt x="6439" y="4423"/>
                    <a:pt x="6439" y="2862"/>
                  </a:cubicBezTo>
                  <a:cubicBezTo>
                    <a:pt x="6439" y="1301"/>
                    <a:pt x="5171" y="0"/>
                    <a:pt x="36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4"/>
            <p:cNvSpPr/>
            <p:nvPr/>
          </p:nvSpPr>
          <p:spPr>
            <a:xfrm>
              <a:off x="2865402" y="1748150"/>
              <a:ext cx="100905" cy="151543"/>
            </a:xfrm>
            <a:custGeom>
              <a:rect b="b" l="l" r="r" t="t"/>
              <a:pathLst>
                <a:path extrusionOk="0" h="5724" w="3740">
                  <a:moveTo>
                    <a:pt x="0" y="0"/>
                  </a:moveTo>
                  <a:cubicBezTo>
                    <a:pt x="1529" y="98"/>
                    <a:pt x="2732" y="1333"/>
                    <a:pt x="2732" y="2862"/>
                  </a:cubicBezTo>
                  <a:cubicBezTo>
                    <a:pt x="2732" y="4390"/>
                    <a:pt x="1529" y="5626"/>
                    <a:pt x="0" y="5691"/>
                  </a:cubicBezTo>
                  <a:cubicBezTo>
                    <a:pt x="65" y="5723"/>
                    <a:pt x="98" y="5723"/>
                    <a:pt x="163" y="5723"/>
                  </a:cubicBezTo>
                  <a:lnTo>
                    <a:pt x="911" y="5723"/>
                  </a:lnTo>
                  <a:cubicBezTo>
                    <a:pt x="2472" y="5723"/>
                    <a:pt x="3740" y="4423"/>
                    <a:pt x="3740" y="2862"/>
                  </a:cubicBezTo>
                  <a:cubicBezTo>
                    <a:pt x="3740" y="1301"/>
                    <a:pt x="2472" y="0"/>
                    <a:pt x="91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4"/>
            <p:cNvSpPr/>
            <p:nvPr/>
          </p:nvSpPr>
          <p:spPr>
            <a:xfrm>
              <a:off x="2785541" y="1597480"/>
              <a:ext cx="187808" cy="308248"/>
            </a:xfrm>
            <a:custGeom>
              <a:rect b="b" l="l" r="r" t="t"/>
              <a:pathLst>
                <a:path extrusionOk="0" h="11643" w="6961">
                  <a:moveTo>
                    <a:pt x="3480" y="0"/>
                  </a:moveTo>
                  <a:cubicBezTo>
                    <a:pt x="3350" y="0"/>
                    <a:pt x="3220" y="130"/>
                    <a:pt x="3220" y="260"/>
                  </a:cubicBezTo>
                  <a:lnTo>
                    <a:pt x="3220" y="3220"/>
                  </a:lnTo>
                  <a:lnTo>
                    <a:pt x="2895" y="3220"/>
                  </a:lnTo>
                  <a:cubicBezTo>
                    <a:pt x="2570" y="3220"/>
                    <a:pt x="2310" y="3317"/>
                    <a:pt x="2082" y="3545"/>
                  </a:cubicBezTo>
                  <a:cubicBezTo>
                    <a:pt x="1952" y="3642"/>
                    <a:pt x="1887" y="3805"/>
                    <a:pt x="1822" y="3935"/>
                  </a:cubicBezTo>
                  <a:cubicBezTo>
                    <a:pt x="1757" y="4065"/>
                    <a:pt x="1822" y="4228"/>
                    <a:pt x="1952" y="4260"/>
                  </a:cubicBezTo>
                  <a:cubicBezTo>
                    <a:pt x="1996" y="4278"/>
                    <a:pt x="2037" y="4286"/>
                    <a:pt x="2075" y="4286"/>
                  </a:cubicBezTo>
                  <a:cubicBezTo>
                    <a:pt x="2180" y="4286"/>
                    <a:pt x="2262" y="4225"/>
                    <a:pt x="2310" y="4130"/>
                  </a:cubicBezTo>
                  <a:cubicBezTo>
                    <a:pt x="2342" y="4033"/>
                    <a:pt x="2375" y="3968"/>
                    <a:pt x="2440" y="3902"/>
                  </a:cubicBezTo>
                  <a:cubicBezTo>
                    <a:pt x="2570" y="3772"/>
                    <a:pt x="2733" y="3707"/>
                    <a:pt x="2895" y="3707"/>
                  </a:cubicBezTo>
                  <a:lnTo>
                    <a:pt x="4098" y="3707"/>
                  </a:lnTo>
                  <a:cubicBezTo>
                    <a:pt x="4456" y="3707"/>
                    <a:pt x="4716" y="4000"/>
                    <a:pt x="4716" y="4358"/>
                  </a:cubicBezTo>
                  <a:cubicBezTo>
                    <a:pt x="4716" y="4553"/>
                    <a:pt x="4749" y="4748"/>
                    <a:pt x="4781" y="4911"/>
                  </a:cubicBezTo>
                  <a:cubicBezTo>
                    <a:pt x="4814" y="5106"/>
                    <a:pt x="4879" y="5301"/>
                    <a:pt x="4976" y="5463"/>
                  </a:cubicBezTo>
                  <a:lnTo>
                    <a:pt x="5074" y="5691"/>
                  </a:lnTo>
                  <a:cubicBezTo>
                    <a:pt x="4684" y="5528"/>
                    <a:pt x="4293" y="5431"/>
                    <a:pt x="3871" y="5431"/>
                  </a:cubicBezTo>
                  <a:lnTo>
                    <a:pt x="3123" y="5431"/>
                  </a:lnTo>
                  <a:cubicBezTo>
                    <a:pt x="2700" y="5431"/>
                    <a:pt x="2310" y="5528"/>
                    <a:pt x="1920" y="5691"/>
                  </a:cubicBezTo>
                  <a:lnTo>
                    <a:pt x="2017" y="5463"/>
                  </a:lnTo>
                  <a:cubicBezTo>
                    <a:pt x="2050" y="5366"/>
                    <a:pt x="2115" y="5268"/>
                    <a:pt x="2115" y="5203"/>
                  </a:cubicBezTo>
                  <a:cubicBezTo>
                    <a:pt x="2180" y="5073"/>
                    <a:pt x="2082" y="4911"/>
                    <a:pt x="1952" y="4878"/>
                  </a:cubicBezTo>
                  <a:cubicBezTo>
                    <a:pt x="1924" y="4864"/>
                    <a:pt x="1895" y="4857"/>
                    <a:pt x="1867" y="4857"/>
                  </a:cubicBezTo>
                  <a:cubicBezTo>
                    <a:pt x="1768" y="4857"/>
                    <a:pt x="1678" y="4939"/>
                    <a:pt x="1627" y="5041"/>
                  </a:cubicBezTo>
                  <a:cubicBezTo>
                    <a:pt x="1627" y="5106"/>
                    <a:pt x="1594" y="5171"/>
                    <a:pt x="1562" y="5268"/>
                  </a:cubicBezTo>
                  <a:lnTo>
                    <a:pt x="1432" y="5561"/>
                  </a:lnTo>
                  <a:cubicBezTo>
                    <a:pt x="1334" y="5724"/>
                    <a:pt x="1302" y="5886"/>
                    <a:pt x="1237" y="6081"/>
                  </a:cubicBezTo>
                  <a:cubicBezTo>
                    <a:pt x="489" y="6634"/>
                    <a:pt x="1" y="7545"/>
                    <a:pt x="1" y="8553"/>
                  </a:cubicBezTo>
                  <a:cubicBezTo>
                    <a:pt x="1" y="10244"/>
                    <a:pt x="1399" y="11642"/>
                    <a:pt x="3123" y="11642"/>
                  </a:cubicBezTo>
                  <a:lnTo>
                    <a:pt x="3871" y="11642"/>
                  </a:lnTo>
                  <a:cubicBezTo>
                    <a:pt x="4554" y="11642"/>
                    <a:pt x="5204" y="11414"/>
                    <a:pt x="5757" y="10992"/>
                  </a:cubicBezTo>
                  <a:cubicBezTo>
                    <a:pt x="5887" y="10927"/>
                    <a:pt x="5887" y="10764"/>
                    <a:pt x="5822" y="10634"/>
                  </a:cubicBezTo>
                  <a:cubicBezTo>
                    <a:pt x="5765" y="10577"/>
                    <a:pt x="5687" y="10543"/>
                    <a:pt x="5605" y="10543"/>
                  </a:cubicBezTo>
                  <a:cubicBezTo>
                    <a:pt x="5546" y="10543"/>
                    <a:pt x="5486" y="10561"/>
                    <a:pt x="5432" y="10602"/>
                  </a:cubicBezTo>
                  <a:cubicBezTo>
                    <a:pt x="4976" y="10959"/>
                    <a:pt x="4424" y="11154"/>
                    <a:pt x="3871" y="11154"/>
                  </a:cubicBezTo>
                  <a:lnTo>
                    <a:pt x="3123" y="11154"/>
                  </a:lnTo>
                  <a:cubicBezTo>
                    <a:pt x="1692" y="11154"/>
                    <a:pt x="521" y="9984"/>
                    <a:pt x="521" y="8553"/>
                  </a:cubicBezTo>
                  <a:cubicBezTo>
                    <a:pt x="521" y="7122"/>
                    <a:pt x="1692" y="5951"/>
                    <a:pt x="3123" y="5951"/>
                  </a:cubicBezTo>
                  <a:lnTo>
                    <a:pt x="3871" y="5951"/>
                  </a:lnTo>
                  <a:cubicBezTo>
                    <a:pt x="5302" y="5951"/>
                    <a:pt x="6440" y="7122"/>
                    <a:pt x="6440" y="8553"/>
                  </a:cubicBezTo>
                  <a:cubicBezTo>
                    <a:pt x="6440" y="9008"/>
                    <a:pt x="6342" y="9463"/>
                    <a:pt x="6115" y="9854"/>
                  </a:cubicBezTo>
                  <a:cubicBezTo>
                    <a:pt x="6017" y="9984"/>
                    <a:pt x="6082" y="10114"/>
                    <a:pt x="6180" y="10211"/>
                  </a:cubicBezTo>
                  <a:cubicBezTo>
                    <a:pt x="6216" y="10229"/>
                    <a:pt x="6255" y="10237"/>
                    <a:pt x="6293" y="10237"/>
                  </a:cubicBezTo>
                  <a:cubicBezTo>
                    <a:pt x="6393" y="10237"/>
                    <a:pt x="6490" y="10184"/>
                    <a:pt x="6537" y="10114"/>
                  </a:cubicBezTo>
                  <a:cubicBezTo>
                    <a:pt x="6830" y="9626"/>
                    <a:pt x="6960" y="9106"/>
                    <a:pt x="6960" y="8553"/>
                  </a:cubicBezTo>
                  <a:cubicBezTo>
                    <a:pt x="6960" y="7545"/>
                    <a:pt x="6472" y="6634"/>
                    <a:pt x="5724" y="6081"/>
                  </a:cubicBezTo>
                  <a:cubicBezTo>
                    <a:pt x="5692" y="5886"/>
                    <a:pt x="5627" y="5724"/>
                    <a:pt x="5562" y="5561"/>
                  </a:cubicBezTo>
                  <a:lnTo>
                    <a:pt x="5432" y="5268"/>
                  </a:lnTo>
                  <a:cubicBezTo>
                    <a:pt x="5367" y="5106"/>
                    <a:pt x="5302" y="4976"/>
                    <a:pt x="5269" y="4813"/>
                  </a:cubicBezTo>
                  <a:cubicBezTo>
                    <a:pt x="5237" y="4683"/>
                    <a:pt x="5237" y="4520"/>
                    <a:pt x="5237" y="4358"/>
                  </a:cubicBezTo>
                  <a:cubicBezTo>
                    <a:pt x="5237" y="3707"/>
                    <a:pt x="4716" y="3220"/>
                    <a:pt x="4066" y="3220"/>
                  </a:cubicBezTo>
                  <a:lnTo>
                    <a:pt x="3741" y="3220"/>
                  </a:lnTo>
                  <a:lnTo>
                    <a:pt x="3741" y="260"/>
                  </a:lnTo>
                  <a:cubicBezTo>
                    <a:pt x="3741" y="130"/>
                    <a:pt x="3643" y="0"/>
                    <a:pt x="34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4"/>
            <p:cNvSpPr/>
            <p:nvPr/>
          </p:nvSpPr>
          <p:spPr>
            <a:xfrm>
              <a:off x="2872417" y="1948751"/>
              <a:ext cx="14057" cy="32723"/>
            </a:xfrm>
            <a:custGeom>
              <a:rect b="b" l="l" r="r" t="t"/>
              <a:pathLst>
                <a:path extrusionOk="0" h="1236" w="521">
                  <a:moveTo>
                    <a:pt x="260" y="0"/>
                  </a:moveTo>
                  <a:cubicBezTo>
                    <a:pt x="130" y="0"/>
                    <a:pt x="0" y="98"/>
                    <a:pt x="0" y="260"/>
                  </a:cubicBezTo>
                  <a:lnTo>
                    <a:pt x="0" y="976"/>
                  </a:lnTo>
                  <a:cubicBezTo>
                    <a:pt x="0" y="1106"/>
                    <a:pt x="130" y="1236"/>
                    <a:pt x="260" y="1236"/>
                  </a:cubicBezTo>
                  <a:cubicBezTo>
                    <a:pt x="423" y="1236"/>
                    <a:pt x="521" y="1106"/>
                    <a:pt x="521" y="976"/>
                  </a:cubicBezTo>
                  <a:lnTo>
                    <a:pt x="521" y="260"/>
                  </a:lnTo>
                  <a:cubicBezTo>
                    <a:pt x="521" y="98"/>
                    <a:pt x="423" y="0"/>
                    <a:pt x="2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4"/>
            <p:cNvSpPr/>
            <p:nvPr/>
          </p:nvSpPr>
          <p:spPr>
            <a:xfrm>
              <a:off x="2943482" y="1929795"/>
              <a:ext cx="25469" cy="30155"/>
            </a:xfrm>
            <a:custGeom>
              <a:rect b="b" l="l" r="r" t="t"/>
              <a:pathLst>
                <a:path extrusionOk="0" h="1139" w="944">
                  <a:moveTo>
                    <a:pt x="299" y="1"/>
                  </a:moveTo>
                  <a:cubicBezTo>
                    <a:pt x="253" y="1"/>
                    <a:pt x="206" y="12"/>
                    <a:pt x="163" y="33"/>
                  </a:cubicBezTo>
                  <a:cubicBezTo>
                    <a:pt x="65" y="98"/>
                    <a:pt x="0" y="261"/>
                    <a:pt x="65" y="391"/>
                  </a:cubicBezTo>
                  <a:lnTo>
                    <a:pt x="456" y="1009"/>
                  </a:lnTo>
                  <a:cubicBezTo>
                    <a:pt x="488" y="1106"/>
                    <a:pt x="586" y="1139"/>
                    <a:pt x="651" y="1139"/>
                  </a:cubicBezTo>
                  <a:cubicBezTo>
                    <a:pt x="716" y="1139"/>
                    <a:pt x="748" y="1139"/>
                    <a:pt x="781" y="1106"/>
                  </a:cubicBezTo>
                  <a:cubicBezTo>
                    <a:pt x="911" y="1041"/>
                    <a:pt x="943" y="879"/>
                    <a:pt x="878" y="749"/>
                  </a:cubicBezTo>
                  <a:lnTo>
                    <a:pt x="521" y="131"/>
                  </a:lnTo>
                  <a:cubicBezTo>
                    <a:pt x="477" y="44"/>
                    <a:pt x="391" y="1"/>
                    <a:pt x="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4"/>
            <p:cNvSpPr/>
            <p:nvPr/>
          </p:nvSpPr>
          <p:spPr>
            <a:xfrm>
              <a:off x="2730286" y="1727446"/>
              <a:ext cx="32484" cy="22451"/>
            </a:xfrm>
            <a:custGeom>
              <a:rect b="b" l="l" r="r" t="t"/>
              <a:pathLst>
                <a:path extrusionOk="0" h="848" w="1204">
                  <a:moveTo>
                    <a:pt x="278" y="0"/>
                  </a:moveTo>
                  <a:cubicBezTo>
                    <a:pt x="190" y="0"/>
                    <a:pt x="107" y="36"/>
                    <a:pt x="65" y="99"/>
                  </a:cubicBezTo>
                  <a:cubicBezTo>
                    <a:pt x="0" y="229"/>
                    <a:pt x="33" y="392"/>
                    <a:pt x="163" y="457"/>
                  </a:cubicBezTo>
                  <a:lnTo>
                    <a:pt x="781" y="815"/>
                  </a:lnTo>
                  <a:cubicBezTo>
                    <a:pt x="813" y="847"/>
                    <a:pt x="878" y="847"/>
                    <a:pt x="911" y="847"/>
                  </a:cubicBezTo>
                  <a:cubicBezTo>
                    <a:pt x="1008" y="847"/>
                    <a:pt x="1106" y="815"/>
                    <a:pt x="1138" y="717"/>
                  </a:cubicBezTo>
                  <a:cubicBezTo>
                    <a:pt x="1203" y="619"/>
                    <a:pt x="1171" y="457"/>
                    <a:pt x="1041" y="392"/>
                  </a:cubicBezTo>
                  <a:lnTo>
                    <a:pt x="423" y="34"/>
                  </a:lnTo>
                  <a:cubicBezTo>
                    <a:pt x="377" y="11"/>
                    <a:pt x="327" y="0"/>
                    <a:pt x="2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4"/>
            <p:cNvSpPr/>
            <p:nvPr/>
          </p:nvSpPr>
          <p:spPr>
            <a:xfrm>
              <a:off x="2996120" y="1878142"/>
              <a:ext cx="33374" cy="23272"/>
            </a:xfrm>
            <a:custGeom>
              <a:rect b="b" l="l" r="r" t="t"/>
              <a:pathLst>
                <a:path extrusionOk="0" h="879" w="1237">
                  <a:moveTo>
                    <a:pt x="294" y="1"/>
                  </a:moveTo>
                  <a:cubicBezTo>
                    <a:pt x="210" y="1"/>
                    <a:pt x="131" y="44"/>
                    <a:pt x="66" y="131"/>
                  </a:cubicBezTo>
                  <a:cubicBezTo>
                    <a:pt x="1" y="228"/>
                    <a:pt x="66" y="391"/>
                    <a:pt x="163" y="456"/>
                  </a:cubicBezTo>
                  <a:lnTo>
                    <a:pt x="814" y="846"/>
                  </a:lnTo>
                  <a:cubicBezTo>
                    <a:pt x="846" y="846"/>
                    <a:pt x="879" y="879"/>
                    <a:pt x="944" y="879"/>
                  </a:cubicBezTo>
                  <a:cubicBezTo>
                    <a:pt x="1009" y="879"/>
                    <a:pt x="1106" y="813"/>
                    <a:pt x="1139" y="748"/>
                  </a:cubicBezTo>
                  <a:cubicBezTo>
                    <a:pt x="1236" y="618"/>
                    <a:pt x="1171" y="456"/>
                    <a:pt x="1074" y="391"/>
                  </a:cubicBezTo>
                  <a:lnTo>
                    <a:pt x="423" y="33"/>
                  </a:lnTo>
                  <a:cubicBezTo>
                    <a:pt x="380" y="11"/>
                    <a:pt x="337" y="1"/>
                    <a:pt x="2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4"/>
            <p:cNvSpPr/>
            <p:nvPr/>
          </p:nvSpPr>
          <p:spPr>
            <a:xfrm>
              <a:off x="2709215" y="1807533"/>
              <a:ext cx="33374" cy="13820"/>
            </a:xfrm>
            <a:custGeom>
              <a:rect b="b" l="l" r="r" t="t"/>
              <a:pathLst>
                <a:path extrusionOk="0" h="522" w="1237">
                  <a:moveTo>
                    <a:pt x="261" y="1"/>
                  </a:moveTo>
                  <a:cubicBezTo>
                    <a:pt x="98" y="1"/>
                    <a:pt x="1" y="98"/>
                    <a:pt x="1" y="261"/>
                  </a:cubicBezTo>
                  <a:cubicBezTo>
                    <a:pt x="1" y="391"/>
                    <a:pt x="98" y="521"/>
                    <a:pt x="261" y="521"/>
                  </a:cubicBezTo>
                  <a:lnTo>
                    <a:pt x="976" y="521"/>
                  </a:lnTo>
                  <a:cubicBezTo>
                    <a:pt x="1106" y="521"/>
                    <a:pt x="1236" y="391"/>
                    <a:pt x="1236" y="261"/>
                  </a:cubicBezTo>
                  <a:cubicBezTo>
                    <a:pt x="1236" y="98"/>
                    <a:pt x="1139" y="1"/>
                    <a:pt x="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4"/>
            <p:cNvSpPr/>
            <p:nvPr/>
          </p:nvSpPr>
          <p:spPr>
            <a:xfrm>
              <a:off x="3016301" y="1807533"/>
              <a:ext cx="33374" cy="13820"/>
            </a:xfrm>
            <a:custGeom>
              <a:rect b="b" l="l" r="r" t="t"/>
              <a:pathLst>
                <a:path extrusionOk="0" h="522" w="1237">
                  <a:moveTo>
                    <a:pt x="261" y="1"/>
                  </a:moveTo>
                  <a:cubicBezTo>
                    <a:pt x="131" y="1"/>
                    <a:pt x="1" y="98"/>
                    <a:pt x="1" y="261"/>
                  </a:cubicBezTo>
                  <a:cubicBezTo>
                    <a:pt x="1" y="391"/>
                    <a:pt x="131" y="521"/>
                    <a:pt x="261" y="521"/>
                  </a:cubicBezTo>
                  <a:lnTo>
                    <a:pt x="1009" y="521"/>
                  </a:lnTo>
                  <a:cubicBezTo>
                    <a:pt x="1139" y="521"/>
                    <a:pt x="1236" y="391"/>
                    <a:pt x="1236" y="261"/>
                  </a:cubicBezTo>
                  <a:cubicBezTo>
                    <a:pt x="1236" y="98"/>
                    <a:pt x="1139" y="1"/>
                    <a:pt x="10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4"/>
            <p:cNvSpPr/>
            <p:nvPr/>
          </p:nvSpPr>
          <p:spPr>
            <a:xfrm>
              <a:off x="2730286" y="1878142"/>
              <a:ext cx="32484" cy="23272"/>
            </a:xfrm>
            <a:custGeom>
              <a:rect b="b" l="l" r="r" t="t"/>
              <a:pathLst>
                <a:path extrusionOk="0" h="879" w="1204">
                  <a:moveTo>
                    <a:pt x="917" y="1"/>
                  </a:moveTo>
                  <a:cubicBezTo>
                    <a:pt x="871" y="1"/>
                    <a:pt x="824" y="11"/>
                    <a:pt x="781" y="33"/>
                  </a:cubicBezTo>
                  <a:lnTo>
                    <a:pt x="163" y="391"/>
                  </a:lnTo>
                  <a:cubicBezTo>
                    <a:pt x="33" y="456"/>
                    <a:pt x="0" y="618"/>
                    <a:pt x="65" y="748"/>
                  </a:cubicBezTo>
                  <a:cubicBezTo>
                    <a:pt x="98" y="813"/>
                    <a:pt x="195" y="879"/>
                    <a:pt x="293" y="879"/>
                  </a:cubicBezTo>
                  <a:cubicBezTo>
                    <a:pt x="325" y="879"/>
                    <a:pt x="390" y="846"/>
                    <a:pt x="423" y="846"/>
                  </a:cubicBezTo>
                  <a:lnTo>
                    <a:pt x="1041" y="488"/>
                  </a:lnTo>
                  <a:cubicBezTo>
                    <a:pt x="1171" y="391"/>
                    <a:pt x="1203" y="261"/>
                    <a:pt x="1138" y="131"/>
                  </a:cubicBezTo>
                  <a:cubicBezTo>
                    <a:pt x="1095" y="44"/>
                    <a:pt x="1008" y="1"/>
                    <a:pt x="9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4"/>
            <p:cNvSpPr/>
            <p:nvPr/>
          </p:nvSpPr>
          <p:spPr>
            <a:xfrm>
              <a:off x="2996120" y="1727473"/>
              <a:ext cx="33374" cy="23272"/>
            </a:xfrm>
            <a:custGeom>
              <a:rect b="b" l="l" r="r" t="t"/>
              <a:pathLst>
                <a:path extrusionOk="0" h="879" w="1237">
                  <a:moveTo>
                    <a:pt x="927" y="1"/>
                  </a:moveTo>
                  <a:cubicBezTo>
                    <a:pt x="886" y="1"/>
                    <a:pt x="846" y="11"/>
                    <a:pt x="814" y="33"/>
                  </a:cubicBezTo>
                  <a:lnTo>
                    <a:pt x="163" y="391"/>
                  </a:lnTo>
                  <a:cubicBezTo>
                    <a:pt x="66" y="456"/>
                    <a:pt x="1" y="618"/>
                    <a:pt x="66" y="749"/>
                  </a:cubicBezTo>
                  <a:cubicBezTo>
                    <a:pt x="131" y="814"/>
                    <a:pt x="228" y="879"/>
                    <a:pt x="293" y="879"/>
                  </a:cubicBezTo>
                  <a:cubicBezTo>
                    <a:pt x="358" y="879"/>
                    <a:pt x="391" y="846"/>
                    <a:pt x="423" y="846"/>
                  </a:cubicBezTo>
                  <a:lnTo>
                    <a:pt x="1074" y="456"/>
                  </a:lnTo>
                  <a:cubicBezTo>
                    <a:pt x="1171" y="391"/>
                    <a:pt x="1236" y="228"/>
                    <a:pt x="1139" y="131"/>
                  </a:cubicBezTo>
                  <a:cubicBezTo>
                    <a:pt x="1095" y="44"/>
                    <a:pt x="1009" y="1"/>
                    <a:pt x="9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4"/>
            <p:cNvSpPr/>
            <p:nvPr/>
          </p:nvSpPr>
          <p:spPr>
            <a:xfrm>
              <a:off x="2789939" y="1929795"/>
              <a:ext cx="25469" cy="30155"/>
            </a:xfrm>
            <a:custGeom>
              <a:rect b="b" l="l" r="r" t="t"/>
              <a:pathLst>
                <a:path extrusionOk="0" h="1139" w="944">
                  <a:moveTo>
                    <a:pt x="645" y="1"/>
                  </a:moveTo>
                  <a:cubicBezTo>
                    <a:pt x="553" y="1"/>
                    <a:pt x="467" y="44"/>
                    <a:pt x="423" y="131"/>
                  </a:cubicBezTo>
                  <a:lnTo>
                    <a:pt x="66" y="749"/>
                  </a:lnTo>
                  <a:cubicBezTo>
                    <a:pt x="0" y="879"/>
                    <a:pt x="33" y="1041"/>
                    <a:pt x="163" y="1106"/>
                  </a:cubicBezTo>
                  <a:cubicBezTo>
                    <a:pt x="196" y="1139"/>
                    <a:pt x="261" y="1139"/>
                    <a:pt x="293" y="1139"/>
                  </a:cubicBezTo>
                  <a:cubicBezTo>
                    <a:pt x="391" y="1139"/>
                    <a:pt x="456" y="1074"/>
                    <a:pt x="521" y="1009"/>
                  </a:cubicBezTo>
                  <a:lnTo>
                    <a:pt x="879" y="358"/>
                  </a:lnTo>
                  <a:cubicBezTo>
                    <a:pt x="944" y="261"/>
                    <a:pt x="911" y="98"/>
                    <a:pt x="781" y="33"/>
                  </a:cubicBezTo>
                  <a:cubicBezTo>
                    <a:pt x="738" y="12"/>
                    <a:pt x="691" y="1"/>
                    <a:pt x="6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7" name="Google Shape;1517;p34"/>
          <p:cNvGrpSpPr/>
          <p:nvPr/>
        </p:nvGrpSpPr>
        <p:grpSpPr>
          <a:xfrm>
            <a:off x="4343417" y="1620788"/>
            <a:ext cx="457206" cy="416574"/>
            <a:chOff x="10384900" y="3119663"/>
            <a:chExt cx="408950" cy="378325"/>
          </a:xfrm>
        </p:grpSpPr>
        <p:sp>
          <p:nvSpPr>
            <p:cNvPr id="1518" name="Google Shape;1518;p34"/>
            <p:cNvSpPr/>
            <p:nvPr/>
          </p:nvSpPr>
          <p:spPr>
            <a:xfrm>
              <a:off x="10484875" y="3232988"/>
              <a:ext cx="30925" cy="27550"/>
            </a:xfrm>
            <a:custGeom>
              <a:rect b="b" l="l" r="r" t="t"/>
              <a:pathLst>
                <a:path extrusionOk="0" h="1102" w="1237">
                  <a:moveTo>
                    <a:pt x="637" y="0"/>
                  </a:moveTo>
                  <a:cubicBezTo>
                    <a:pt x="487" y="0"/>
                    <a:pt x="337" y="66"/>
                    <a:pt x="229" y="193"/>
                  </a:cubicBezTo>
                  <a:cubicBezTo>
                    <a:pt x="1" y="421"/>
                    <a:pt x="33" y="779"/>
                    <a:pt x="261" y="974"/>
                  </a:cubicBezTo>
                  <a:cubicBezTo>
                    <a:pt x="376" y="1060"/>
                    <a:pt x="504" y="1102"/>
                    <a:pt x="628" y="1102"/>
                  </a:cubicBezTo>
                  <a:cubicBezTo>
                    <a:pt x="784" y="1102"/>
                    <a:pt x="933" y="1035"/>
                    <a:pt x="1042" y="909"/>
                  </a:cubicBezTo>
                  <a:cubicBezTo>
                    <a:pt x="1237" y="681"/>
                    <a:pt x="1237" y="323"/>
                    <a:pt x="977" y="128"/>
                  </a:cubicBezTo>
                  <a:cubicBezTo>
                    <a:pt x="876" y="42"/>
                    <a:pt x="756" y="0"/>
                    <a:pt x="6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4"/>
            <p:cNvSpPr/>
            <p:nvPr/>
          </p:nvSpPr>
          <p:spPr>
            <a:xfrm>
              <a:off x="10574325" y="3145938"/>
              <a:ext cx="165050" cy="150425"/>
            </a:xfrm>
            <a:custGeom>
              <a:rect b="b" l="l" r="r" t="t"/>
              <a:pathLst>
                <a:path extrusionOk="0" h="6017" w="6602">
                  <a:moveTo>
                    <a:pt x="3289" y="0"/>
                  </a:moveTo>
                  <a:cubicBezTo>
                    <a:pt x="2520" y="0"/>
                    <a:pt x="1756" y="293"/>
                    <a:pt x="1171" y="878"/>
                  </a:cubicBezTo>
                  <a:cubicBezTo>
                    <a:pt x="0" y="2049"/>
                    <a:pt x="0" y="3968"/>
                    <a:pt x="1171" y="5139"/>
                  </a:cubicBezTo>
                  <a:cubicBezTo>
                    <a:pt x="1756" y="5724"/>
                    <a:pt x="2520" y="6017"/>
                    <a:pt x="3289" y="6017"/>
                  </a:cubicBezTo>
                  <a:cubicBezTo>
                    <a:pt x="4057" y="6017"/>
                    <a:pt x="4829" y="5724"/>
                    <a:pt x="5431" y="5139"/>
                  </a:cubicBezTo>
                  <a:cubicBezTo>
                    <a:pt x="6602" y="3968"/>
                    <a:pt x="6602" y="2049"/>
                    <a:pt x="5431" y="878"/>
                  </a:cubicBezTo>
                  <a:cubicBezTo>
                    <a:pt x="4829" y="293"/>
                    <a:pt x="4057" y="0"/>
                    <a:pt x="32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4"/>
            <p:cNvSpPr/>
            <p:nvPr/>
          </p:nvSpPr>
          <p:spPr>
            <a:xfrm>
              <a:off x="10617400" y="3146088"/>
              <a:ext cx="124425" cy="148650"/>
            </a:xfrm>
            <a:custGeom>
              <a:rect b="b" l="l" r="r" t="t"/>
              <a:pathLst>
                <a:path extrusionOk="0" h="5946" w="4977">
                  <a:moveTo>
                    <a:pt x="1591" y="1"/>
                  </a:moveTo>
                  <a:cubicBezTo>
                    <a:pt x="1023" y="1"/>
                    <a:pt x="478" y="159"/>
                    <a:pt x="1" y="450"/>
                  </a:cubicBezTo>
                  <a:cubicBezTo>
                    <a:pt x="209" y="398"/>
                    <a:pt x="422" y="372"/>
                    <a:pt x="636" y="372"/>
                  </a:cubicBezTo>
                  <a:cubicBezTo>
                    <a:pt x="958" y="372"/>
                    <a:pt x="1282" y="430"/>
                    <a:pt x="1594" y="547"/>
                  </a:cubicBezTo>
                  <a:cubicBezTo>
                    <a:pt x="3188" y="1100"/>
                    <a:pt x="4001" y="2824"/>
                    <a:pt x="3448" y="4385"/>
                  </a:cubicBezTo>
                  <a:cubicBezTo>
                    <a:pt x="3220" y="5068"/>
                    <a:pt x="2765" y="5588"/>
                    <a:pt x="2179" y="5946"/>
                  </a:cubicBezTo>
                  <a:cubicBezTo>
                    <a:pt x="3188" y="5750"/>
                    <a:pt x="4033" y="5035"/>
                    <a:pt x="4391" y="3994"/>
                  </a:cubicBezTo>
                  <a:cubicBezTo>
                    <a:pt x="4976" y="2433"/>
                    <a:pt x="4131" y="710"/>
                    <a:pt x="2570" y="157"/>
                  </a:cubicBezTo>
                  <a:cubicBezTo>
                    <a:pt x="2241" y="51"/>
                    <a:pt x="1912" y="1"/>
                    <a:pt x="159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4"/>
            <p:cNvSpPr/>
            <p:nvPr/>
          </p:nvSpPr>
          <p:spPr>
            <a:xfrm>
              <a:off x="10532850" y="3247163"/>
              <a:ext cx="117900" cy="107325"/>
            </a:xfrm>
            <a:custGeom>
              <a:rect b="b" l="l" r="r" t="t"/>
              <a:pathLst>
                <a:path extrusionOk="0" h="4293" w="4716">
                  <a:moveTo>
                    <a:pt x="2346" y="0"/>
                  </a:moveTo>
                  <a:cubicBezTo>
                    <a:pt x="1797" y="0"/>
                    <a:pt x="1253" y="212"/>
                    <a:pt x="846" y="634"/>
                  </a:cubicBezTo>
                  <a:cubicBezTo>
                    <a:pt x="1" y="1480"/>
                    <a:pt x="1" y="2813"/>
                    <a:pt x="846" y="3659"/>
                  </a:cubicBezTo>
                  <a:cubicBezTo>
                    <a:pt x="1253" y="4081"/>
                    <a:pt x="1797" y="4293"/>
                    <a:pt x="2346" y="4293"/>
                  </a:cubicBezTo>
                  <a:cubicBezTo>
                    <a:pt x="2895" y="4293"/>
                    <a:pt x="3448" y="4081"/>
                    <a:pt x="3870" y="3659"/>
                  </a:cubicBezTo>
                  <a:cubicBezTo>
                    <a:pt x="4716" y="2813"/>
                    <a:pt x="4716" y="1480"/>
                    <a:pt x="3870" y="634"/>
                  </a:cubicBezTo>
                  <a:cubicBezTo>
                    <a:pt x="3448" y="212"/>
                    <a:pt x="2895" y="0"/>
                    <a:pt x="23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4"/>
            <p:cNvSpPr/>
            <p:nvPr/>
          </p:nvSpPr>
          <p:spPr>
            <a:xfrm>
              <a:off x="10579200" y="3247163"/>
              <a:ext cx="71550" cy="107450"/>
            </a:xfrm>
            <a:custGeom>
              <a:rect b="b" l="l" r="r" t="t"/>
              <a:pathLst>
                <a:path extrusionOk="0" h="4298" w="2862">
                  <a:moveTo>
                    <a:pt x="488" y="0"/>
                  </a:moveTo>
                  <a:cubicBezTo>
                    <a:pt x="325" y="0"/>
                    <a:pt x="163" y="16"/>
                    <a:pt x="0" y="49"/>
                  </a:cubicBezTo>
                  <a:lnTo>
                    <a:pt x="33" y="49"/>
                  </a:lnTo>
                  <a:cubicBezTo>
                    <a:pt x="1171" y="342"/>
                    <a:pt x="1886" y="1480"/>
                    <a:pt x="1626" y="2650"/>
                  </a:cubicBezTo>
                  <a:cubicBezTo>
                    <a:pt x="1431" y="3463"/>
                    <a:pt x="781" y="4049"/>
                    <a:pt x="0" y="4244"/>
                  </a:cubicBezTo>
                  <a:cubicBezTo>
                    <a:pt x="163" y="4280"/>
                    <a:pt x="325" y="4297"/>
                    <a:pt x="484" y="4297"/>
                  </a:cubicBezTo>
                  <a:cubicBezTo>
                    <a:pt x="1470" y="4297"/>
                    <a:pt x="2345" y="3631"/>
                    <a:pt x="2569" y="2650"/>
                  </a:cubicBezTo>
                  <a:cubicBezTo>
                    <a:pt x="2862" y="1480"/>
                    <a:pt x="2146" y="342"/>
                    <a:pt x="976" y="49"/>
                  </a:cubicBezTo>
                  <a:cubicBezTo>
                    <a:pt x="813" y="16"/>
                    <a:pt x="651" y="0"/>
                    <a:pt x="488"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4"/>
            <p:cNvSpPr/>
            <p:nvPr/>
          </p:nvSpPr>
          <p:spPr>
            <a:xfrm>
              <a:off x="10455625" y="3125813"/>
              <a:ext cx="78875" cy="71975"/>
            </a:xfrm>
            <a:custGeom>
              <a:rect b="b" l="l" r="r" t="t"/>
              <a:pathLst>
                <a:path extrusionOk="0" h="2879" w="3155">
                  <a:moveTo>
                    <a:pt x="1577" y="1"/>
                  </a:moveTo>
                  <a:cubicBezTo>
                    <a:pt x="1212" y="1"/>
                    <a:pt x="846" y="139"/>
                    <a:pt x="553" y="415"/>
                  </a:cubicBezTo>
                  <a:cubicBezTo>
                    <a:pt x="0" y="1001"/>
                    <a:pt x="0" y="1911"/>
                    <a:pt x="553" y="2464"/>
                  </a:cubicBezTo>
                  <a:cubicBezTo>
                    <a:pt x="829" y="2740"/>
                    <a:pt x="1195" y="2879"/>
                    <a:pt x="1565" y="2879"/>
                  </a:cubicBezTo>
                  <a:cubicBezTo>
                    <a:pt x="1935" y="2879"/>
                    <a:pt x="2309" y="2740"/>
                    <a:pt x="2602" y="2464"/>
                  </a:cubicBezTo>
                  <a:cubicBezTo>
                    <a:pt x="3155" y="1911"/>
                    <a:pt x="3155" y="1001"/>
                    <a:pt x="2602" y="415"/>
                  </a:cubicBezTo>
                  <a:cubicBezTo>
                    <a:pt x="2309" y="139"/>
                    <a:pt x="1943" y="1"/>
                    <a:pt x="15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4"/>
            <p:cNvSpPr/>
            <p:nvPr/>
          </p:nvSpPr>
          <p:spPr>
            <a:xfrm>
              <a:off x="10483250" y="3126113"/>
              <a:ext cx="51250" cy="71875"/>
            </a:xfrm>
            <a:custGeom>
              <a:rect b="b" l="l" r="r" t="t"/>
              <a:pathLst>
                <a:path extrusionOk="0" h="2875" w="2050">
                  <a:moveTo>
                    <a:pt x="425" y="0"/>
                  </a:moveTo>
                  <a:cubicBezTo>
                    <a:pt x="271" y="0"/>
                    <a:pt x="126" y="24"/>
                    <a:pt x="1" y="78"/>
                  </a:cubicBezTo>
                  <a:cubicBezTo>
                    <a:pt x="684" y="306"/>
                    <a:pt x="1074" y="1054"/>
                    <a:pt x="911" y="1769"/>
                  </a:cubicBezTo>
                  <a:cubicBezTo>
                    <a:pt x="781" y="2257"/>
                    <a:pt x="424" y="2615"/>
                    <a:pt x="1" y="2777"/>
                  </a:cubicBezTo>
                  <a:cubicBezTo>
                    <a:pt x="33" y="2810"/>
                    <a:pt x="98" y="2810"/>
                    <a:pt x="131" y="2842"/>
                  </a:cubicBezTo>
                  <a:cubicBezTo>
                    <a:pt x="237" y="2864"/>
                    <a:pt x="343" y="2875"/>
                    <a:pt x="448" y="2875"/>
                  </a:cubicBezTo>
                  <a:cubicBezTo>
                    <a:pt x="1113" y="2875"/>
                    <a:pt x="1718" y="2443"/>
                    <a:pt x="1887" y="1769"/>
                  </a:cubicBezTo>
                  <a:cubicBezTo>
                    <a:pt x="2050" y="989"/>
                    <a:pt x="1562" y="208"/>
                    <a:pt x="814" y="46"/>
                  </a:cubicBezTo>
                  <a:cubicBezTo>
                    <a:pt x="682" y="16"/>
                    <a:pt x="551" y="0"/>
                    <a:pt x="425"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4"/>
            <p:cNvSpPr/>
            <p:nvPr/>
          </p:nvSpPr>
          <p:spPr>
            <a:xfrm>
              <a:off x="10432050" y="3333588"/>
              <a:ext cx="44725" cy="40075"/>
            </a:xfrm>
            <a:custGeom>
              <a:rect b="b" l="l" r="r" t="t"/>
              <a:pathLst>
                <a:path extrusionOk="0" h="1603" w="1789">
                  <a:moveTo>
                    <a:pt x="881" y="1"/>
                  </a:moveTo>
                  <a:cubicBezTo>
                    <a:pt x="665" y="1"/>
                    <a:pt x="451" y="91"/>
                    <a:pt x="293" y="267"/>
                  </a:cubicBezTo>
                  <a:cubicBezTo>
                    <a:pt x="0" y="592"/>
                    <a:pt x="33" y="1112"/>
                    <a:pt x="358" y="1405"/>
                  </a:cubicBezTo>
                  <a:cubicBezTo>
                    <a:pt x="504" y="1537"/>
                    <a:pt x="690" y="1602"/>
                    <a:pt x="877" y="1602"/>
                  </a:cubicBezTo>
                  <a:cubicBezTo>
                    <a:pt x="1105" y="1602"/>
                    <a:pt x="1335" y="1504"/>
                    <a:pt x="1496" y="1307"/>
                  </a:cubicBezTo>
                  <a:cubicBezTo>
                    <a:pt x="1789" y="982"/>
                    <a:pt x="1756" y="494"/>
                    <a:pt x="1398" y="202"/>
                  </a:cubicBezTo>
                  <a:cubicBezTo>
                    <a:pt x="1249" y="67"/>
                    <a:pt x="1064" y="1"/>
                    <a:pt x="8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4"/>
            <p:cNvSpPr/>
            <p:nvPr/>
          </p:nvSpPr>
          <p:spPr>
            <a:xfrm>
              <a:off x="10667000" y="3340738"/>
              <a:ext cx="49625" cy="44275"/>
            </a:xfrm>
            <a:custGeom>
              <a:rect b="b" l="l" r="r" t="t"/>
              <a:pathLst>
                <a:path extrusionOk="0" h="1771" w="1985">
                  <a:moveTo>
                    <a:pt x="975" y="0"/>
                  </a:moveTo>
                  <a:cubicBezTo>
                    <a:pt x="607" y="0"/>
                    <a:pt x="262" y="262"/>
                    <a:pt x="130" y="631"/>
                  </a:cubicBezTo>
                  <a:cubicBezTo>
                    <a:pt x="0" y="1086"/>
                    <a:pt x="260" y="1574"/>
                    <a:pt x="716" y="1737"/>
                  </a:cubicBezTo>
                  <a:cubicBezTo>
                    <a:pt x="801" y="1759"/>
                    <a:pt x="886" y="1770"/>
                    <a:pt x="969" y="1770"/>
                  </a:cubicBezTo>
                  <a:cubicBezTo>
                    <a:pt x="1363" y="1770"/>
                    <a:pt x="1714" y="1527"/>
                    <a:pt x="1821" y="1151"/>
                  </a:cubicBezTo>
                  <a:cubicBezTo>
                    <a:pt x="1984" y="664"/>
                    <a:pt x="1724" y="176"/>
                    <a:pt x="1236" y="46"/>
                  </a:cubicBezTo>
                  <a:cubicBezTo>
                    <a:pt x="1149" y="15"/>
                    <a:pt x="1062" y="0"/>
                    <a:pt x="9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4"/>
            <p:cNvSpPr/>
            <p:nvPr/>
          </p:nvSpPr>
          <p:spPr>
            <a:xfrm>
              <a:off x="10391400" y="3388213"/>
              <a:ext cx="396750" cy="104075"/>
            </a:xfrm>
            <a:custGeom>
              <a:rect b="b" l="l" r="r" t="t"/>
              <a:pathLst>
                <a:path extrusionOk="0" h="4163" w="15870">
                  <a:moveTo>
                    <a:pt x="4846" y="0"/>
                  </a:moveTo>
                  <a:cubicBezTo>
                    <a:pt x="4033" y="0"/>
                    <a:pt x="3350" y="521"/>
                    <a:pt x="3122" y="1269"/>
                  </a:cubicBezTo>
                  <a:cubicBezTo>
                    <a:pt x="2829" y="1138"/>
                    <a:pt x="2504" y="1041"/>
                    <a:pt x="2146" y="1041"/>
                  </a:cubicBezTo>
                  <a:cubicBezTo>
                    <a:pt x="943" y="1041"/>
                    <a:pt x="0" y="2016"/>
                    <a:pt x="0" y="3187"/>
                  </a:cubicBezTo>
                  <a:cubicBezTo>
                    <a:pt x="0" y="3545"/>
                    <a:pt x="65" y="3870"/>
                    <a:pt x="195" y="4163"/>
                  </a:cubicBezTo>
                  <a:lnTo>
                    <a:pt x="15642" y="4163"/>
                  </a:lnTo>
                  <a:cubicBezTo>
                    <a:pt x="15772" y="3968"/>
                    <a:pt x="15870" y="3740"/>
                    <a:pt x="15870" y="3512"/>
                  </a:cubicBezTo>
                  <a:cubicBezTo>
                    <a:pt x="15870" y="2927"/>
                    <a:pt x="15382" y="2439"/>
                    <a:pt x="14797" y="2439"/>
                  </a:cubicBezTo>
                  <a:cubicBezTo>
                    <a:pt x="14667" y="2439"/>
                    <a:pt x="14504" y="2472"/>
                    <a:pt x="14374" y="2504"/>
                  </a:cubicBezTo>
                  <a:cubicBezTo>
                    <a:pt x="14114" y="1659"/>
                    <a:pt x="13301" y="1041"/>
                    <a:pt x="12325" y="1041"/>
                  </a:cubicBezTo>
                  <a:cubicBezTo>
                    <a:pt x="11967" y="1041"/>
                    <a:pt x="11642" y="1138"/>
                    <a:pt x="11350" y="1301"/>
                  </a:cubicBezTo>
                  <a:cubicBezTo>
                    <a:pt x="11010" y="876"/>
                    <a:pt x="10522" y="599"/>
                    <a:pt x="9972" y="599"/>
                  </a:cubicBezTo>
                  <a:cubicBezTo>
                    <a:pt x="9890" y="599"/>
                    <a:pt x="9808" y="606"/>
                    <a:pt x="9724" y="618"/>
                  </a:cubicBezTo>
                  <a:cubicBezTo>
                    <a:pt x="9106" y="683"/>
                    <a:pt x="8618" y="1041"/>
                    <a:pt x="8325" y="1561"/>
                  </a:cubicBezTo>
                  <a:cubicBezTo>
                    <a:pt x="8033" y="1334"/>
                    <a:pt x="7675" y="1204"/>
                    <a:pt x="7285" y="1204"/>
                  </a:cubicBezTo>
                  <a:cubicBezTo>
                    <a:pt x="7024" y="1204"/>
                    <a:pt x="6797" y="1269"/>
                    <a:pt x="6569" y="1366"/>
                  </a:cubicBezTo>
                  <a:cubicBezTo>
                    <a:pt x="6374" y="586"/>
                    <a:pt x="5659" y="0"/>
                    <a:pt x="48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4"/>
            <p:cNvSpPr/>
            <p:nvPr/>
          </p:nvSpPr>
          <p:spPr>
            <a:xfrm>
              <a:off x="10384900" y="3381713"/>
              <a:ext cx="408950" cy="116275"/>
            </a:xfrm>
            <a:custGeom>
              <a:rect b="b" l="l" r="r" t="t"/>
              <a:pathLst>
                <a:path extrusionOk="0" h="4651" w="16358">
                  <a:moveTo>
                    <a:pt x="5073" y="0"/>
                  </a:moveTo>
                  <a:cubicBezTo>
                    <a:pt x="4293" y="0"/>
                    <a:pt x="3545" y="488"/>
                    <a:pt x="3252" y="1203"/>
                  </a:cubicBezTo>
                  <a:cubicBezTo>
                    <a:pt x="3219" y="1203"/>
                    <a:pt x="3187" y="1203"/>
                    <a:pt x="3154" y="1171"/>
                  </a:cubicBezTo>
                  <a:lnTo>
                    <a:pt x="3089" y="1171"/>
                  </a:lnTo>
                  <a:cubicBezTo>
                    <a:pt x="2894" y="1106"/>
                    <a:pt x="2634" y="1073"/>
                    <a:pt x="2406" y="1073"/>
                  </a:cubicBezTo>
                  <a:cubicBezTo>
                    <a:pt x="1073" y="1073"/>
                    <a:pt x="0" y="2146"/>
                    <a:pt x="0" y="3480"/>
                  </a:cubicBezTo>
                  <a:cubicBezTo>
                    <a:pt x="0" y="3837"/>
                    <a:pt x="98" y="4195"/>
                    <a:pt x="260" y="4520"/>
                  </a:cubicBezTo>
                  <a:cubicBezTo>
                    <a:pt x="293" y="4585"/>
                    <a:pt x="358" y="4650"/>
                    <a:pt x="455" y="4650"/>
                  </a:cubicBezTo>
                  <a:lnTo>
                    <a:pt x="15902" y="4650"/>
                  </a:lnTo>
                  <a:cubicBezTo>
                    <a:pt x="15967" y="4650"/>
                    <a:pt x="16065" y="4618"/>
                    <a:pt x="16097" y="4553"/>
                  </a:cubicBezTo>
                  <a:cubicBezTo>
                    <a:pt x="16260" y="4325"/>
                    <a:pt x="16357" y="4065"/>
                    <a:pt x="16357" y="3772"/>
                  </a:cubicBezTo>
                  <a:cubicBezTo>
                    <a:pt x="16357" y="3057"/>
                    <a:pt x="15772" y="2472"/>
                    <a:pt x="15057" y="2472"/>
                  </a:cubicBezTo>
                  <a:lnTo>
                    <a:pt x="14796" y="2472"/>
                  </a:lnTo>
                  <a:cubicBezTo>
                    <a:pt x="14666" y="2179"/>
                    <a:pt x="14471" y="1919"/>
                    <a:pt x="14211" y="1691"/>
                  </a:cubicBezTo>
                  <a:cubicBezTo>
                    <a:pt x="14170" y="1650"/>
                    <a:pt x="14124" y="1632"/>
                    <a:pt x="14076" y="1632"/>
                  </a:cubicBezTo>
                  <a:cubicBezTo>
                    <a:pt x="14010" y="1632"/>
                    <a:pt x="13943" y="1667"/>
                    <a:pt x="13886" y="1724"/>
                  </a:cubicBezTo>
                  <a:cubicBezTo>
                    <a:pt x="13788" y="1821"/>
                    <a:pt x="13788" y="1951"/>
                    <a:pt x="13886" y="2049"/>
                  </a:cubicBezTo>
                  <a:cubicBezTo>
                    <a:pt x="14146" y="2276"/>
                    <a:pt x="14309" y="2537"/>
                    <a:pt x="14406" y="2862"/>
                  </a:cubicBezTo>
                  <a:cubicBezTo>
                    <a:pt x="14439" y="2927"/>
                    <a:pt x="14471" y="2959"/>
                    <a:pt x="14536" y="2992"/>
                  </a:cubicBezTo>
                  <a:cubicBezTo>
                    <a:pt x="14569" y="3008"/>
                    <a:pt x="14601" y="3016"/>
                    <a:pt x="14634" y="3016"/>
                  </a:cubicBezTo>
                  <a:cubicBezTo>
                    <a:pt x="14666" y="3016"/>
                    <a:pt x="14699" y="3008"/>
                    <a:pt x="14731" y="2992"/>
                  </a:cubicBezTo>
                  <a:cubicBezTo>
                    <a:pt x="14829" y="2959"/>
                    <a:pt x="14927" y="2927"/>
                    <a:pt x="15057" y="2927"/>
                  </a:cubicBezTo>
                  <a:cubicBezTo>
                    <a:pt x="15512" y="2927"/>
                    <a:pt x="15870" y="3317"/>
                    <a:pt x="15870" y="3772"/>
                  </a:cubicBezTo>
                  <a:cubicBezTo>
                    <a:pt x="15870" y="3902"/>
                    <a:pt x="15837" y="4065"/>
                    <a:pt x="15772" y="4163"/>
                  </a:cubicBezTo>
                  <a:lnTo>
                    <a:pt x="618" y="4163"/>
                  </a:lnTo>
                  <a:cubicBezTo>
                    <a:pt x="520" y="3968"/>
                    <a:pt x="488" y="3707"/>
                    <a:pt x="488" y="3480"/>
                  </a:cubicBezTo>
                  <a:cubicBezTo>
                    <a:pt x="488" y="2407"/>
                    <a:pt x="1333" y="1561"/>
                    <a:pt x="2406" y="1561"/>
                  </a:cubicBezTo>
                  <a:cubicBezTo>
                    <a:pt x="2699" y="1561"/>
                    <a:pt x="2992" y="1626"/>
                    <a:pt x="3252" y="1756"/>
                  </a:cubicBezTo>
                  <a:lnTo>
                    <a:pt x="3284" y="1756"/>
                  </a:lnTo>
                  <a:cubicBezTo>
                    <a:pt x="3707" y="1984"/>
                    <a:pt x="4032" y="2309"/>
                    <a:pt x="4228" y="2764"/>
                  </a:cubicBezTo>
                  <a:cubicBezTo>
                    <a:pt x="4260" y="2829"/>
                    <a:pt x="4325" y="2894"/>
                    <a:pt x="4423" y="2894"/>
                  </a:cubicBezTo>
                  <a:cubicBezTo>
                    <a:pt x="4455" y="2894"/>
                    <a:pt x="4488" y="2894"/>
                    <a:pt x="4520" y="2862"/>
                  </a:cubicBezTo>
                  <a:cubicBezTo>
                    <a:pt x="4650" y="2829"/>
                    <a:pt x="4715" y="2699"/>
                    <a:pt x="4650" y="2569"/>
                  </a:cubicBezTo>
                  <a:cubicBezTo>
                    <a:pt x="4455" y="2081"/>
                    <a:pt x="4097" y="1691"/>
                    <a:pt x="3675" y="1431"/>
                  </a:cubicBezTo>
                  <a:cubicBezTo>
                    <a:pt x="3902" y="878"/>
                    <a:pt x="4455" y="488"/>
                    <a:pt x="5073" y="488"/>
                  </a:cubicBezTo>
                  <a:cubicBezTo>
                    <a:pt x="5788" y="488"/>
                    <a:pt x="6406" y="976"/>
                    <a:pt x="6569" y="1659"/>
                  </a:cubicBezTo>
                  <a:cubicBezTo>
                    <a:pt x="6601" y="1756"/>
                    <a:pt x="6634" y="1789"/>
                    <a:pt x="6699" y="1821"/>
                  </a:cubicBezTo>
                  <a:cubicBezTo>
                    <a:pt x="6732" y="1837"/>
                    <a:pt x="6764" y="1846"/>
                    <a:pt x="6797" y="1846"/>
                  </a:cubicBezTo>
                  <a:cubicBezTo>
                    <a:pt x="6829" y="1846"/>
                    <a:pt x="6862" y="1837"/>
                    <a:pt x="6894" y="1821"/>
                  </a:cubicBezTo>
                  <a:cubicBezTo>
                    <a:pt x="7089" y="1756"/>
                    <a:pt x="7317" y="1724"/>
                    <a:pt x="7512" y="1724"/>
                  </a:cubicBezTo>
                  <a:cubicBezTo>
                    <a:pt x="7837" y="1724"/>
                    <a:pt x="8162" y="1821"/>
                    <a:pt x="8455" y="2016"/>
                  </a:cubicBezTo>
                  <a:cubicBezTo>
                    <a:pt x="8488" y="2049"/>
                    <a:pt x="8553" y="2049"/>
                    <a:pt x="8650" y="2049"/>
                  </a:cubicBezTo>
                  <a:cubicBezTo>
                    <a:pt x="8715" y="2016"/>
                    <a:pt x="8748" y="1984"/>
                    <a:pt x="8780" y="1919"/>
                  </a:cubicBezTo>
                  <a:cubicBezTo>
                    <a:pt x="9040" y="1464"/>
                    <a:pt x="9496" y="1171"/>
                    <a:pt x="9984" y="1106"/>
                  </a:cubicBezTo>
                  <a:cubicBezTo>
                    <a:pt x="10029" y="1103"/>
                    <a:pt x="10074" y="1101"/>
                    <a:pt x="10119" y="1101"/>
                  </a:cubicBezTo>
                  <a:cubicBezTo>
                    <a:pt x="10523" y="1101"/>
                    <a:pt x="10897" y="1233"/>
                    <a:pt x="11219" y="1496"/>
                  </a:cubicBezTo>
                  <a:cubicBezTo>
                    <a:pt x="10862" y="1724"/>
                    <a:pt x="10601" y="2016"/>
                    <a:pt x="10439" y="2407"/>
                  </a:cubicBezTo>
                  <a:cubicBezTo>
                    <a:pt x="10374" y="2504"/>
                    <a:pt x="10439" y="2667"/>
                    <a:pt x="10536" y="2732"/>
                  </a:cubicBezTo>
                  <a:lnTo>
                    <a:pt x="10634" y="2732"/>
                  </a:lnTo>
                  <a:cubicBezTo>
                    <a:pt x="10731" y="2732"/>
                    <a:pt x="10829" y="2699"/>
                    <a:pt x="10862" y="2602"/>
                  </a:cubicBezTo>
                  <a:cubicBezTo>
                    <a:pt x="11024" y="2244"/>
                    <a:pt x="11317" y="1951"/>
                    <a:pt x="11675" y="1756"/>
                  </a:cubicBezTo>
                  <a:lnTo>
                    <a:pt x="11707" y="1756"/>
                  </a:lnTo>
                  <a:cubicBezTo>
                    <a:pt x="11740" y="1756"/>
                    <a:pt x="11740" y="1724"/>
                    <a:pt x="11772" y="1724"/>
                  </a:cubicBezTo>
                  <a:lnTo>
                    <a:pt x="11805" y="1724"/>
                  </a:lnTo>
                  <a:lnTo>
                    <a:pt x="11837" y="1691"/>
                  </a:lnTo>
                  <a:cubicBezTo>
                    <a:pt x="12065" y="1594"/>
                    <a:pt x="12325" y="1561"/>
                    <a:pt x="12585" y="1561"/>
                  </a:cubicBezTo>
                  <a:cubicBezTo>
                    <a:pt x="12780" y="1561"/>
                    <a:pt x="12975" y="1561"/>
                    <a:pt x="13138" y="1626"/>
                  </a:cubicBezTo>
                  <a:cubicBezTo>
                    <a:pt x="13160" y="1632"/>
                    <a:pt x="13183" y="1634"/>
                    <a:pt x="13204" y="1634"/>
                  </a:cubicBezTo>
                  <a:cubicBezTo>
                    <a:pt x="13310" y="1634"/>
                    <a:pt x="13404" y="1571"/>
                    <a:pt x="13431" y="1464"/>
                  </a:cubicBezTo>
                  <a:cubicBezTo>
                    <a:pt x="13463" y="1333"/>
                    <a:pt x="13398" y="1203"/>
                    <a:pt x="13268" y="1171"/>
                  </a:cubicBezTo>
                  <a:cubicBezTo>
                    <a:pt x="13040" y="1106"/>
                    <a:pt x="12813" y="1073"/>
                    <a:pt x="12585" y="1073"/>
                  </a:cubicBezTo>
                  <a:cubicBezTo>
                    <a:pt x="12260" y="1073"/>
                    <a:pt x="11935" y="1138"/>
                    <a:pt x="11642" y="1236"/>
                  </a:cubicBezTo>
                  <a:cubicBezTo>
                    <a:pt x="11267" y="832"/>
                    <a:pt x="10738" y="607"/>
                    <a:pt x="10169" y="607"/>
                  </a:cubicBezTo>
                  <a:cubicBezTo>
                    <a:pt x="10097" y="607"/>
                    <a:pt x="10024" y="611"/>
                    <a:pt x="9951" y="618"/>
                  </a:cubicBezTo>
                  <a:cubicBezTo>
                    <a:pt x="9366" y="683"/>
                    <a:pt x="8845" y="1008"/>
                    <a:pt x="8520" y="1496"/>
                  </a:cubicBezTo>
                  <a:cubicBezTo>
                    <a:pt x="8195" y="1333"/>
                    <a:pt x="7870" y="1236"/>
                    <a:pt x="7512" y="1236"/>
                  </a:cubicBezTo>
                  <a:cubicBezTo>
                    <a:pt x="7349" y="1236"/>
                    <a:pt x="7154" y="1268"/>
                    <a:pt x="6992" y="1301"/>
                  </a:cubicBezTo>
                  <a:cubicBezTo>
                    <a:pt x="6667" y="520"/>
                    <a:pt x="5919" y="0"/>
                    <a:pt x="5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4"/>
            <p:cNvSpPr/>
            <p:nvPr/>
          </p:nvSpPr>
          <p:spPr>
            <a:xfrm>
              <a:off x="10530425" y="3139763"/>
              <a:ext cx="209775" cy="220825"/>
            </a:xfrm>
            <a:custGeom>
              <a:rect b="b" l="l" r="r" t="t"/>
              <a:pathLst>
                <a:path extrusionOk="0" h="8833" w="8391">
                  <a:moveTo>
                    <a:pt x="2439" y="4540"/>
                  </a:moveTo>
                  <a:cubicBezTo>
                    <a:pt x="2602" y="4540"/>
                    <a:pt x="2732" y="4540"/>
                    <a:pt x="2894" y="4605"/>
                  </a:cubicBezTo>
                  <a:cubicBezTo>
                    <a:pt x="3902" y="4833"/>
                    <a:pt x="4553" y="5841"/>
                    <a:pt x="4293" y="6881"/>
                  </a:cubicBezTo>
                  <a:cubicBezTo>
                    <a:pt x="4195" y="7369"/>
                    <a:pt x="3870" y="7792"/>
                    <a:pt x="3447" y="8052"/>
                  </a:cubicBezTo>
                  <a:cubicBezTo>
                    <a:pt x="3151" y="8235"/>
                    <a:pt x="2806" y="8337"/>
                    <a:pt x="2458" y="8337"/>
                  </a:cubicBezTo>
                  <a:cubicBezTo>
                    <a:pt x="2310" y="8337"/>
                    <a:pt x="2162" y="8319"/>
                    <a:pt x="2016" y="8280"/>
                  </a:cubicBezTo>
                  <a:cubicBezTo>
                    <a:pt x="1528" y="8182"/>
                    <a:pt x="1106" y="7857"/>
                    <a:pt x="846" y="7434"/>
                  </a:cubicBezTo>
                  <a:cubicBezTo>
                    <a:pt x="553" y="7012"/>
                    <a:pt x="488" y="6491"/>
                    <a:pt x="585" y="6003"/>
                  </a:cubicBezTo>
                  <a:cubicBezTo>
                    <a:pt x="715" y="5516"/>
                    <a:pt x="1008" y="5093"/>
                    <a:pt x="1463" y="4833"/>
                  </a:cubicBezTo>
                  <a:cubicBezTo>
                    <a:pt x="1756" y="4638"/>
                    <a:pt x="2114" y="4540"/>
                    <a:pt x="2439" y="4540"/>
                  </a:cubicBezTo>
                  <a:close/>
                  <a:moveTo>
                    <a:pt x="5045" y="1"/>
                  </a:moveTo>
                  <a:cubicBezTo>
                    <a:pt x="4080" y="1"/>
                    <a:pt x="3145" y="431"/>
                    <a:pt x="2504" y="1191"/>
                  </a:cubicBezTo>
                  <a:cubicBezTo>
                    <a:pt x="2439" y="1288"/>
                    <a:pt x="2439" y="1451"/>
                    <a:pt x="2569" y="1548"/>
                  </a:cubicBezTo>
                  <a:cubicBezTo>
                    <a:pt x="2613" y="1577"/>
                    <a:pt x="2663" y="1594"/>
                    <a:pt x="2714" y="1594"/>
                  </a:cubicBezTo>
                  <a:cubicBezTo>
                    <a:pt x="2777" y="1594"/>
                    <a:pt x="2841" y="1569"/>
                    <a:pt x="2894" y="1516"/>
                  </a:cubicBezTo>
                  <a:cubicBezTo>
                    <a:pt x="3440" y="851"/>
                    <a:pt x="4245" y="481"/>
                    <a:pt x="5058" y="481"/>
                  </a:cubicBezTo>
                  <a:cubicBezTo>
                    <a:pt x="5359" y="481"/>
                    <a:pt x="5661" y="532"/>
                    <a:pt x="5951" y="638"/>
                  </a:cubicBezTo>
                  <a:cubicBezTo>
                    <a:pt x="6667" y="865"/>
                    <a:pt x="7219" y="1386"/>
                    <a:pt x="7545" y="2036"/>
                  </a:cubicBezTo>
                  <a:cubicBezTo>
                    <a:pt x="7870" y="2719"/>
                    <a:pt x="7902" y="3467"/>
                    <a:pt x="7642" y="4182"/>
                  </a:cubicBezTo>
                  <a:cubicBezTo>
                    <a:pt x="7251" y="5295"/>
                    <a:pt x="6221" y="6018"/>
                    <a:pt x="5066" y="6018"/>
                  </a:cubicBezTo>
                  <a:cubicBezTo>
                    <a:pt x="4971" y="6018"/>
                    <a:pt x="4876" y="6013"/>
                    <a:pt x="4780" y="6003"/>
                  </a:cubicBezTo>
                  <a:cubicBezTo>
                    <a:pt x="4618" y="5125"/>
                    <a:pt x="3935" y="4345"/>
                    <a:pt x="2992" y="4117"/>
                  </a:cubicBezTo>
                  <a:cubicBezTo>
                    <a:pt x="2797" y="4085"/>
                    <a:pt x="2602" y="4052"/>
                    <a:pt x="2374" y="4052"/>
                  </a:cubicBezTo>
                  <a:cubicBezTo>
                    <a:pt x="2211" y="3499"/>
                    <a:pt x="2211" y="2882"/>
                    <a:pt x="2439" y="2329"/>
                  </a:cubicBezTo>
                  <a:cubicBezTo>
                    <a:pt x="2472" y="2199"/>
                    <a:pt x="2406" y="2069"/>
                    <a:pt x="2276" y="2036"/>
                  </a:cubicBezTo>
                  <a:cubicBezTo>
                    <a:pt x="2242" y="2019"/>
                    <a:pt x="2207" y="2011"/>
                    <a:pt x="2174" y="2011"/>
                  </a:cubicBezTo>
                  <a:cubicBezTo>
                    <a:pt x="2084" y="2011"/>
                    <a:pt x="2008" y="2071"/>
                    <a:pt x="1984" y="2166"/>
                  </a:cubicBezTo>
                  <a:cubicBezTo>
                    <a:pt x="1756" y="2817"/>
                    <a:pt x="1724" y="3467"/>
                    <a:pt x="1919" y="4117"/>
                  </a:cubicBezTo>
                  <a:cubicBezTo>
                    <a:pt x="1659" y="4182"/>
                    <a:pt x="1431" y="4280"/>
                    <a:pt x="1203" y="4410"/>
                  </a:cubicBezTo>
                  <a:cubicBezTo>
                    <a:pt x="650" y="4735"/>
                    <a:pt x="260" y="5255"/>
                    <a:pt x="130" y="5873"/>
                  </a:cubicBezTo>
                  <a:cubicBezTo>
                    <a:pt x="0" y="6524"/>
                    <a:pt x="98" y="7142"/>
                    <a:pt x="423" y="7694"/>
                  </a:cubicBezTo>
                  <a:cubicBezTo>
                    <a:pt x="748" y="8215"/>
                    <a:pt x="1268" y="8605"/>
                    <a:pt x="1886" y="8768"/>
                  </a:cubicBezTo>
                  <a:cubicBezTo>
                    <a:pt x="2081" y="8800"/>
                    <a:pt x="2276" y="8833"/>
                    <a:pt x="2439" y="8833"/>
                  </a:cubicBezTo>
                  <a:cubicBezTo>
                    <a:pt x="2894" y="8833"/>
                    <a:pt x="3317" y="8703"/>
                    <a:pt x="3707" y="8475"/>
                  </a:cubicBezTo>
                  <a:cubicBezTo>
                    <a:pt x="4228" y="8117"/>
                    <a:pt x="4618" y="7597"/>
                    <a:pt x="4748" y="6979"/>
                  </a:cubicBezTo>
                  <a:cubicBezTo>
                    <a:pt x="4780" y="6816"/>
                    <a:pt x="4813" y="6654"/>
                    <a:pt x="4813" y="6491"/>
                  </a:cubicBezTo>
                  <a:cubicBezTo>
                    <a:pt x="4910" y="6491"/>
                    <a:pt x="4976" y="6524"/>
                    <a:pt x="5041" y="6524"/>
                  </a:cubicBezTo>
                  <a:cubicBezTo>
                    <a:pt x="6406" y="6524"/>
                    <a:pt x="7642" y="5646"/>
                    <a:pt x="8097" y="4345"/>
                  </a:cubicBezTo>
                  <a:cubicBezTo>
                    <a:pt x="8390" y="3499"/>
                    <a:pt x="8358" y="2621"/>
                    <a:pt x="7967" y="1841"/>
                  </a:cubicBezTo>
                  <a:cubicBezTo>
                    <a:pt x="7610" y="1060"/>
                    <a:pt x="6927" y="475"/>
                    <a:pt x="6114" y="182"/>
                  </a:cubicBezTo>
                  <a:cubicBezTo>
                    <a:pt x="5762" y="59"/>
                    <a:pt x="5402" y="1"/>
                    <a:pt x="50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4"/>
            <p:cNvSpPr/>
            <p:nvPr/>
          </p:nvSpPr>
          <p:spPr>
            <a:xfrm>
              <a:off x="10451550" y="3119663"/>
              <a:ext cx="87025" cy="84025"/>
            </a:xfrm>
            <a:custGeom>
              <a:rect b="b" l="l" r="r" t="t"/>
              <a:pathLst>
                <a:path extrusionOk="0" h="3361" w="3481">
                  <a:moveTo>
                    <a:pt x="1724" y="499"/>
                  </a:moveTo>
                  <a:cubicBezTo>
                    <a:pt x="1822" y="499"/>
                    <a:pt x="1919" y="499"/>
                    <a:pt x="2017" y="531"/>
                  </a:cubicBezTo>
                  <a:cubicBezTo>
                    <a:pt x="2342" y="596"/>
                    <a:pt x="2570" y="791"/>
                    <a:pt x="2765" y="1051"/>
                  </a:cubicBezTo>
                  <a:cubicBezTo>
                    <a:pt x="2927" y="1344"/>
                    <a:pt x="2992" y="1637"/>
                    <a:pt x="2895" y="1962"/>
                  </a:cubicBezTo>
                  <a:cubicBezTo>
                    <a:pt x="2785" y="2513"/>
                    <a:pt x="2302" y="2877"/>
                    <a:pt x="1761" y="2877"/>
                  </a:cubicBezTo>
                  <a:cubicBezTo>
                    <a:pt x="1663" y="2877"/>
                    <a:pt x="1564" y="2865"/>
                    <a:pt x="1464" y="2840"/>
                  </a:cubicBezTo>
                  <a:cubicBezTo>
                    <a:pt x="1139" y="2775"/>
                    <a:pt x="879" y="2580"/>
                    <a:pt x="716" y="2320"/>
                  </a:cubicBezTo>
                  <a:cubicBezTo>
                    <a:pt x="553" y="2060"/>
                    <a:pt x="488" y="1734"/>
                    <a:pt x="586" y="1409"/>
                  </a:cubicBezTo>
                  <a:cubicBezTo>
                    <a:pt x="651" y="1084"/>
                    <a:pt x="846" y="824"/>
                    <a:pt x="1106" y="661"/>
                  </a:cubicBezTo>
                  <a:cubicBezTo>
                    <a:pt x="1301" y="564"/>
                    <a:pt x="1529" y="499"/>
                    <a:pt x="1724" y="499"/>
                  </a:cubicBezTo>
                  <a:close/>
                  <a:moveTo>
                    <a:pt x="1739" y="0"/>
                  </a:moveTo>
                  <a:cubicBezTo>
                    <a:pt x="1432" y="0"/>
                    <a:pt x="1123" y="87"/>
                    <a:pt x="846" y="271"/>
                  </a:cubicBezTo>
                  <a:cubicBezTo>
                    <a:pt x="488" y="499"/>
                    <a:pt x="196" y="856"/>
                    <a:pt x="98" y="1312"/>
                  </a:cubicBezTo>
                  <a:cubicBezTo>
                    <a:pt x="1" y="1734"/>
                    <a:pt x="66" y="2190"/>
                    <a:pt x="326" y="2580"/>
                  </a:cubicBezTo>
                  <a:cubicBezTo>
                    <a:pt x="553" y="2938"/>
                    <a:pt x="911" y="3230"/>
                    <a:pt x="1366" y="3328"/>
                  </a:cubicBezTo>
                  <a:cubicBezTo>
                    <a:pt x="1497" y="3360"/>
                    <a:pt x="1594" y="3360"/>
                    <a:pt x="1724" y="3360"/>
                  </a:cubicBezTo>
                  <a:cubicBezTo>
                    <a:pt x="2505" y="3360"/>
                    <a:pt x="3188" y="2840"/>
                    <a:pt x="3383" y="2060"/>
                  </a:cubicBezTo>
                  <a:cubicBezTo>
                    <a:pt x="3480" y="1637"/>
                    <a:pt x="3415" y="1182"/>
                    <a:pt x="3155" y="791"/>
                  </a:cubicBezTo>
                  <a:cubicBezTo>
                    <a:pt x="2927" y="434"/>
                    <a:pt x="2570" y="173"/>
                    <a:pt x="2114" y="43"/>
                  </a:cubicBezTo>
                  <a:cubicBezTo>
                    <a:pt x="1991" y="15"/>
                    <a:pt x="1865" y="0"/>
                    <a:pt x="17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4"/>
            <p:cNvSpPr/>
            <p:nvPr/>
          </p:nvSpPr>
          <p:spPr>
            <a:xfrm>
              <a:off x="10478375" y="3227138"/>
              <a:ext cx="43125" cy="39950"/>
            </a:xfrm>
            <a:custGeom>
              <a:rect b="b" l="l" r="r" t="t"/>
              <a:pathLst>
                <a:path extrusionOk="0" h="1598" w="1725">
                  <a:moveTo>
                    <a:pt x="976" y="492"/>
                  </a:moveTo>
                  <a:cubicBezTo>
                    <a:pt x="1074" y="525"/>
                    <a:pt x="1139" y="590"/>
                    <a:pt x="1171" y="655"/>
                  </a:cubicBezTo>
                  <a:cubicBezTo>
                    <a:pt x="1204" y="752"/>
                    <a:pt x="1204" y="817"/>
                    <a:pt x="1171" y="915"/>
                  </a:cubicBezTo>
                  <a:cubicBezTo>
                    <a:pt x="1171" y="980"/>
                    <a:pt x="1106" y="1045"/>
                    <a:pt x="1041" y="1078"/>
                  </a:cubicBezTo>
                  <a:cubicBezTo>
                    <a:pt x="993" y="1094"/>
                    <a:pt x="952" y="1102"/>
                    <a:pt x="911" y="1102"/>
                  </a:cubicBezTo>
                  <a:cubicBezTo>
                    <a:pt x="871" y="1102"/>
                    <a:pt x="830" y="1094"/>
                    <a:pt x="781" y="1078"/>
                  </a:cubicBezTo>
                  <a:cubicBezTo>
                    <a:pt x="619" y="1045"/>
                    <a:pt x="521" y="850"/>
                    <a:pt x="586" y="687"/>
                  </a:cubicBezTo>
                  <a:cubicBezTo>
                    <a:pt x="651" y="557"/>
                    <a:pt x="749" y="492"/>
                    <a:pt x="879" y="492"/>
                  </a:cubicBezTo>
                  <a:close/>
                  <a:moveTo>
                    <a:pt x="910" y="0"/>
                  </a:moveTo>
                  <a:cubicBezTo>
                    <a:pt x="585" y="0"/>
                    <a:pt x="262" y="209"/>
                    <a:pt x="131" y="525"/>
                  </a:cubicBezTo>
                  <a:cubicBezTo>
                    <a:pt x="1" y="947"/>
                    <a:pt x="228" y="1403"/>
                    <a:pt x="619" y="1533"/>
                  </a:cubicBezTo>
                  <a:cubicBezTo>
                    <a:pt x="716" y="1565"/>
                    <a:pt x="814" y="1598"/>
                    <a:pt x="879" y="1598"/>
                  </a:cubicBezTo>
                  <a:cubicBezTo>
                    <a:pt x="1009" y="1598"/>
                    <a:pt x="1139" y="1565"/>
                    <a:pt x="1237" y="1500"/>
                  </a:cubicBezTo>
                  <a:cubicBezTo>
                    <a:pt x="1432" y="1403"/>
                    <a:pt x="1562" y="1240"/>
                    <a:pt x="1627" y="1045"/>
                  </a:cubicBezTo>
                  <a:cubicBezTo>
                    <a:pt x="1724" y="850"/>
                    <a:pt x="1692" y="655"/>
                    <a:pt x="1594" y="460"/>
                  </a:cubicBezTo>
                  <a:cubicBezTo>
                    <a:pt x="1497" y="265"/>
                    <a:pt x="1367" y="134"/>
                    <a:pt x="1139" y="37"/>
                  </a:cubicBezTo>
                  <a:cubicBezTo>
                    <a:pt x="1064" y="12"/>
                    <a:pt x="987" y="0"/>
                    <a:pt x="9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4"/>
            <p:cNvSpPr/>
            <p:nvPr/>
          </p:nvSpPr>
          <p:spPr>
            <a:xfrm>
              <a:off x="10424725" y="3327113"/>
              <a:ext cx="58550" cy="52175"/>
            </a:xfrm>
            <a:custGeom>
              <a:rect b="b" l="l" r="r" t="t"/>
              <a:pathLst>
                <a:path extrusionOk="0" h="2087" w="2342">
                  <a:moveTo>
                    <a:pt x="1171" y="493"/>
                  </a:moveTo>
                  <a:cubicBezTo>
                    <a:pt x="1236" y="493"/>
                    <a:pt x="1301" y="493"/>
                    <a:pt x="1366" y="526"/>
                  </a:cubicBezTo>
                  <a:cubicBezTo>
                    <a:pt x="1659" y="623"/>
                    <a:pt x="1789" y="948"/>
                    <a:pt x="1691" y="1241"/>
                  </a:cubicBezTo>
                  <a:cubicBezTo>
                    <a:pt x="1616" y="1469"/>
                    <a:pt x="1402" y="1598"/>
                    <a:pt x="1172" y="1598"/>
                  </a:cubicBezTo>
                  <a:cubicBezTo>
                    <a:pt x="1107" y="1598"/>
                    <a:pt x="1041" y="1588"/>
                    <a:pt x="976" y="1566"/>
                  </a:cubicBezTo>
                  <a:cubicBezTo>
                    <a:pt x="683" y="1469"/>
                    <a:pt x="553" y="1144"/>
                    <a:pt x="651" y="851"/>
                  </a:cubicBezTo>
                  <a:cubicBezTo>
                    <a:pt x="683" y="721"/>
                    <a:pt x="813" y="623"/>
                    <a:pt x="944" y="558"/>
                  </a:cubicBezTo>
                  <a:cubicBezTo>
                    <a:pt x="1009" y="493"/>
                    <a:pt x="1074" y="493"/>
                    <a:pt x="1171" y="493"/>
                  </a:cubicBezTo>
                  <a:close/>
                  <a:moveTo>
                    <a:pt x="1152" y="1"/>
                  </a:moveTo>
                  <a:cubicBezTo>
                    <a:pt x="1004" y="1"/>
                    <a:pt x="855" y="33"/>
                    <a:pt x="716" y="103"/>
                  </a:cubicBezTo>
                  <a:cubicBezTo>
                    <a:pt x="456" y="233"/>
                    <a:pt x="293" y="428"/>
                    <a:pt x="196" y="688"/>
                  </a:cubicBezTo>
                  <a:cubicBezTo>
                    <a:pt x="0" y="1241"/>
                    <a:pt x="293" y="1826"/>
                    <a:pt x="813" y="2022"/>
                  </a:cubicBezTo>
                  <a:cubicBezTo>
                    <a:pt x="944" y="2054"/>
                    <a:pt x="1041" y="2087"/>
                    <a:pt x="1171" y="2087"/>
                  </a:cubicBezTo>
                  <a:cubicBezTo>
                    <a:pt x="1594" y="2087"/>
                    <a:pt x="1984" y="1826"/>
                    <a:pt x="2147" y="1404"/>
                  </a:cubicBezTo>
                  <a:cubicBezTo>
                    <a:pt x="2342" y="851"/>
                    <a:pt x="2049" y="265"/>
                    <a:pt x="1529" y="70"/>
                  </a:cubicBezTo>
                  <a:cubicBezTo>
                    <a:pt x="1408" y="25"/>
                    <a:pt x="1280" y="1"/>
                    <a:pt x="1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4"/>
            <p:cNvSpPr/>
            <p:nvPr/>
          </p:nvSpPr>
          <p:spPr>
            <a:xfrm>
              <a:off x="10662925" y="3334438"/>
              <a:ext cx="60200" cy="56225"/>
            </a:xfrm>
            <a:custGeom>
              <a:rect b="b" l="l" r="r" t="t"/>
              <a:pathLst>
                <a:path extrusionOk="0" h="2249" w="2408">
                  <a:moveTo>
                    <a:pt x="1139" y="493"/>
                  </a:moveTo>
                  <a:cubicBezTo>
                    <a:pt x="1236" y="493"/>
                    <a:pt x="1302" y="493"/>
                    <a:pt x="1367" y="525"/>
                  </a:cubicBezTo>
                  <a:cubicBezTo>
                    <a:pt x="1692" y="655"/>
                    <a:pt x="1887" y="1013"/>
                    <a:pt x="1757" y="1338"/>
                  </a:cubicBezTo>
                  <a:cubicBezTo>
                    <a:pt x="1680" y="1594"/>
                    <a:pt x="1422" y="1769"/>
                    <a:pt x="1158" y="1769"/>
                  </a:cubicBezTo>
                  <a:cubicBezTo>
                    <a:pt x="1086" y="1769"/>
                    <a:pt x="1013" y="1756"/>
                    <a:pt x="944" y="1729"/>
                  </a:cubicBezTo>
                  <a:cubicBezTo>
                    <a:pt x="781" y="1696"/>
                    <a:pt x="651" y="1566"/>
                    <a:pt x="586" y="1403"/>
                  </a:cubicBezTo>
                  <a:cubicBezTo>
                    <a:pt x="489" y="1241"/>
                    <a:pt x="489" y="1078"/>
                    <a:pt x="554" y="916"/>
                  </a:cubicBezTo>
                  <a:cubicBezTo>
                    <a:pt x="586" y="753"/>
                    <a:pt x="716" y="623"/>
                    <a:pt x="879" y="558"/>
                  </a:cubicBezTo>
                  <a:cubicBezTo>
                    <a:pt x="976" y="525"/>
                    <a:pt x="1074" y="493"/>
                    <a:pt x="1139" y="493"/>
                  </a:cubicBezTo>
                  <a:close/>
                  <a:moveTo>
                    <a:pt x="1122" y="0"/>
                  </a:moveTo>
                  <a:cubicBezTo>
                    <a:pt x="965" y="0"/>
                    <a:pt x="808" y="33"/>
                    <a:pt x="651" y="103"/>
                  </a:cubicBezTo>
                  <a:cubicBezTo>
                    <a:pt x="391" y="233"/>
                    <a:pt x="196" y="460"/>
                    <a:pt x="98" y="753"/>
                  </a:cubicBezTo>
                  <a:cubicBezTo>
                    <a:pt x="1" y="1046"/>
                    <a:pt x="1" y="1338"/>
                    <a:pt x="131" y="1598"/>
                  </a:cubicBezTo>
                  <a:cubicBezTo>
                    <a:pt x="261" y="1891"/>
                    <a:pt x="489" y="2086"/>
                    <a:pt x="781" y="2184"/>
                  </a:cubicBezTo>
                  <a:cubicBezTo>
                    <a:pt x="911" y="2216"/>
                    <a:pt x="1041" y="2249"/>
                    <a:pt x="1171" y="2249"/>
                  </a:cubicBezTo>
                  <a:cubicBezTo>
                    <a:pt x="1627" y="2249"/>
                    <a:pt x="2049" y="1956"/>
                    <a:pt x="2212" y="1501"/>
                  </a:cubicBezTo>
                  <a:cubicBezTo>
                    <a:pt x="2407" y="916"/>
                    <a:pt x="2114" y="265"/>
                    <a:pt x="1529" y="70"/>
                  </a:cubicBezTo>
                  <a:cubicBezTo>
                    <a:pt x="1393" y="25"/>
                    <a:pt x="1257" y="0"/>
                    <a:pt x="1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4" name="Google Shape;1534;p34"/>
          <p:cNvGrpSpPr/>
          <p:nvPr/>
        </p:nvGrpSpPr>
        <p:grpSpPr>
          <a:xfrm>
            <a:off x="6094375" y="1598975"/>
            <a:ext cx="321150" cy="460175"/>
            <a:chOff x="10956425" y="3070338"/>
            <a:chExt cx="321150" cy="460175"/>
          </a:xfrm>
        </p:grpSpPr>
        <p:sp>
          <p:nvSpPr>
            <p:cNvPr id="1535" name="Google Shape;1535;p34"/>
            <p:cNvSpPr/>
            <p:nvPr/>
          </p:nvSpPr>
          <p:spPr>
            <a:xfrm>
              <a:off x="10967000" y="3285138"/>
              <a:ext cx="104075" cy="193525"/>
            </a:xfrm>
            <a:custGeom>
              <a:rect b="b" l="l" r="r" t="t"/>
              <a:pathLst>
                <a:path extrusionOk="0" h="7741" w="4163">
                  <a:moveTo>
                    <a:pt x="1025" y="1"/>
                  </a:moveTo>
                  <a:cubicBezTo>
                    <a:pt x="868" y="1"/>
                    <a:pt x="703" y="99"/>
                    <a:pt x="618" y="286"/>
                  </a:cubicBezTo>
                  <a:cubicBezTo>
                    <a:pt x="390" y="839"/>
                    <a:pt x="163" y="1197"/>
                    <a:pt x="98" y="1879"/>
                  </a:cubicBezTo>
                  <a:cubicBezTo>
                    <a:pt x="0" y="2725"/>
                    <a:pt x="325" y="3473"/>
                    <a:pt x="943" y="4123"/>
                  </a:cubicBezTo>
                  <a:cubicBezTo>
                    <a:pt x="1691" y="4839"/>
                    <a:pt x="2537" y="5229"/>
                    <a:pt x="2602" y="6465"/>
                  </a:cubicBezTo>
                  <a:cubicBezTo>
                    <a:pt x="2602" y="6757"/>
                    <a:pt x="2439" y="7115"/>
                    <a:pt x="2504" y="7408"/>
                  </a:cubicBezTo>
                  <a:cubicBezTo>
                    <a:pt x="2558" y="7624"/>
                    <a:pt x="2742" y="7740"/>
                    <a:pt x="2923" y="7740"/>
                  </a:cubicBezTo>
                  <a:cubicBezTo>
                    <a:pt x="3068" y="7740"/>
                    <a:pt x="3212" y="7665"/>
                    <a:pt x="3285" y="7505"/>
                  </a:cubicBezTo>
                  <a:cubicBezTo>
                    <a:pt x="3350" y="7408"/>
                    <a:pt x="3285" y="7408"/>
                    <a:pt x="3415" y="7310"/>
                  </a:cubicBezTo>
                  <a:cubicBezTo>
                    <a:pt x="3610" y="6920"/>
                    <a:pt x="3870" y="6562"/>
                    <a:pt x="3967" y="6042"/>
                  </a:cubicBezTo>
                  <a:cubicBezTo>
                    <a:pt x="4163" y="4904"/>
                    <a:pt x="3675" y="3928"/>
                    <a:pt x="2569" y="3115"/>
                  </a:cubicBezTo>
                  <a:cubicBezTo>
                    <a:pt x="1919" y="2595"/>
                    <a:pt x="1463" y="1879"/>
                    <a:pt x="1496" y="1034"/>
                  </a:cubicBezTo>
                  <a:cubicBezTo>
                    <a:pt x="1496" y="774"/>
                    <a:pt x="1463" y="514"/>
                    <a:pt x="1398" y="286"/>
                  </a:cubicBezTo>
                  <a:cubicBezTo>
                    <a:pt x="1398" y="270"/>
                    <a:pt x="1390" y="270"/>
                    <a:pt x="1382" y="270"/>
                  </a:cubicBezTo>
                  <a:cubicBezTo>
                    <a:pt x="1374" y="270"/>
                    <a:pt x="1366" y="270"/>
                    <a:pt x="1366" y="253"/>
                  </a:cubicBezTo>
                  <a:cubicBezTo>
                    <a:pt x="1304" y="83"/>
                    <a:pt x="1168" y="1"/>
                    <a:pt x="10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4"/>
            <p:cNvSpPr/>
            <p:nvPr/>
          </p:nvSpPr>
          <p:spPr>
            <a:xfrm>
              <a:off x="10962925" y="3283413"/>
              <a:ext cx="89450" cy="197675"/>
            </a:xfrm>
            <a:custGeom>
              <a:rect b="b" l="l" r="r" t="t"/>
              <a:pathLst>
                <a:path extrusionOk="0" h="7907" w="3578">
                  <a:moveTo>
                    <a:pt x="1149" y="0"/>
                  </a:moveTo>
                  <a:cubicBezTo>
                    <a:pt x="1002" y="0"/>
                    <a:pt x="856" y="74"/>
                    <a:pt x="781" y="225"/>
                  </a:cubicBezTo>
                  <a:cubicBezTo>
                    <a:pt x="521" y="778"/>
                    <a:pt x="163" y="1233"/>
                    <a:pt x="98" y="1916"/>
                  </a:cubicBezTo>
                  <a:cubicBezTo>
                    <a:pt x="0" y="2794"/>
                    <a:pt x="293" y="3672"/>
                    <a:pt x="878" y="4322"/>
                  </a:cubicBezTo>
                  <a:cubicBezTo>
                    <a:pt x="1659" y="5070"/>
                    <a:pt x="2472" y="5396"/>
                    <a:pt x="2570" y="6631"/>
                  </a:cubicBezTo>
                  <a:cubicBezTo>
                    <a:pt x="2570" y="6924"/>
                    <a:pt x="2570" y="7249"/>
                    <a:pt x="2635" y="7574"/>
                  </a:cubicBezTo>
                  <a:cubicBezTo>
                    <a:pt x="2689" y="7790"/>
                    <a:pt x="2872" y="7907"/>
                    <a:pt x="3053" y="7907"/>
                  </a:cubicBezTo>
                  <a:cubicBezTo>
                    <a:pt x="3199" y="7907"/>
                    <a:pt x="3343" y="7831"/>
                    <a:pt x="3415" y="7672"/>
                  </a:cubicBezTo>
                  <a:cubicBezTo>
                    <a:pt x="3480" y="7574"/>
                    <a:pt x="3513" y="7477"/>
                    <a:pt x="3578" y="7379"/>
                  </a:cubicBezTo>
                  <a:cubicBezTo>
                    <a:pt x="3513" y="7087"/>
                    <a:pt x="3513" y="6761"/>
                    <a:pt x="3513" y="6436"/>
                  </a:cubicBezTo>
                  <a:cubicBezTo>
                    <a:pt x="3415" y="5200"/>
                    <a:pt x="2602" y="4908"/>
                    <a:pt x="1822" y="4160"/>
                  </a:cubicBezTo>
                  <a:cubicBezTo>
                    <a:pt x="1236" y="3509"/>
                    <a:pt x="944" y="2599"/>
                    <a:pt x="1041" y="1721"/>
                  </a:cubicBezTo>
                  <a:cubicBezTo>
                    <a:pt x="1106" y="1168"/>
                    <a:pt x="1334" y="778"/>
                    <a:pt x="1561" y="355"/>
                  </a:cubicBezTo>
                  <a:cubicBezTo>
                    <a:pt x="1561" y="322"/>
                    <a:pt x="1561" y="322"/>
                    <a:pt x="1561" y="290"/>
                  </a:cubicBezTo>
                  <a:cubicBezTo>
                    <a:pt x="1492" y="98"/>
                    <a:pt x="1319" y="0"/>
                    <a:pt x="1149"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4"/>
            <p:cNvSpPr/>
            <p:nvPr/>
          </p:nvSpPr>
          <p:spPr>
            <a:xfrm>
              <a:off x="11027975" y="3081113"/>
              <a:ext cx="187000" cy="440175"/>
            </a:xfrm>
            <a:custGeom>
              <a:rect b="b" l="l" r="r" t="t"/>
              <a:pathLst>
                <a:path extrusionOk="0" h="17607" w="7480">
                  <a:moveTo>
                    <a:pt x="2976" y="0"/>
                  </a:moveTo>
                  <a:cubicBezTo>
                    <a:pt x="2837" y="0"/>
                    <a:pt x="2699" y="73"/>
                    <a:pt x="2634" y="220"/>
                  </a:cubicBezTo>
                  <a:cubicBezTo>
                    <a:pt x="1984" y="1715"/>
                    <a:pt x="943" y="2333"/>
                    <a:pt x="455" y="4024"/>
                  </a:cubicBezTo>
                  <a:cubicBezTo>
                    <a:pt x="0" y="5715"/>
                    <a:pt x="260" y="7471"/>
                    <a:pt x="1236" y="8935"/>
                  </a:cubicBezTo>
                  <a:cubicBezTo>
                    <a:pt x="2472" y="10658"/>
                    <a:pt x="3902" y="11601"/>
                    <a:pt x="3642" y="14040"/>
                  </a:cubicBezTo>
                  <a:cubicBezTo>
                    <a:pt x="3415" y="15146"/>
                    <a:pt x="3154" y="16317"/>
                    <a:pt x="3610" y="17357"/>
                  </a:cubicBezTo>
                  <a:cubicBezTo>
                    <a:pt x="3680" y="17515"/>
                    <a:pt x="3826" y="17607"/>
                    <a:pt x="3960" y="17607"/>
                  </a:cubicBezTo>
                  <a:cubicBezTo>
                    <a:pt x="4075" y="17607"/>
                    <a:pt x="4183" y="17540"/>
                    <a:pt x="4228" y="17390"/>
                  </a:cubicBezTo>
                  <a:cubicBezTo>
                    <a:pt x="4293" y="17195"/>
                    <a:pt x="4358" y="17130"/>
                    <a:pt x="4455" y="16967"/>
                  </a:cubicBezTo>
                  <a:cubicBezTo>
                    <a:pt x="5073" y="15796"/>
                    <a:pt x="6179" y="15146"/>
                    <a:pt x="6699" y="13683"/>
                  </a:cubicBezTo>
                  <a:cubicBezTo>
                    <a:pt x="7480" y="11504"/>
                    <a:pt x="6829" y="9423"/>
                    <a:pt x="4976" y="7406"/>
                  </a:cubicBezTo>
                  <a:cubicBezTo>
                    <a:pt x="3837" y="6138"/>
                    <a:pt x="3187" y="4610"/>
                    <a:pt x="3577" y="2951"/>
                  </a:cubicBezTo>
                  <a:cubicBezTo>
                    <a:pt x="3740" y="2171"/>
                    <a:pt x="3740" y="1293"/>
                    <a:pt x="3480" y="512"/>
                  </a:cubicBezTo>
                  <a:cubicBezTo>
                    <a:pt x="3382" y="382"/>
                    <a:pt x="3382" y="350"/>
                    <a:pt x="3317" y="220"/>
                  </a:cubicBezTo>
                  <a:cubicBezTo>
                    <a:pt x="3252" y="73"/>
                    <a:pt x="3114" y="0"/>
                    <a:pt x="2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4"/>
            <p:cNvSpPr/>
            <p:nvPr/>
          </p:nvSpPr>
          <p:spPr>
            <a:xfrm>
              <a:off x="11022275" y="3077038"/>
              <a:ext cx="125225" cy="446675"/>
            </a:xfrm>
            <a:custGeom>
              <a:rect b="b" l="l" r="r" t="t"/>
              <a:pathLst>
                <a:path extrusionOk="0" h="17867" w="5009">
                  <a:moveTo>
                    <a:pt x="3191" y="0"/>
                  </a:moveTo>
                  <a:cubicBezTo>
                    <a:pt x="3057" y="0"/>
                    <a:pt x="2927" y="74"/>
                    <a:pt x="2862" y="220"/>
                  </a:cubicBezTo>
                  <a:cubicBezTo>
                    <a:pt x="2212" y="1716"/>
                    <a:pt x="943" y="2464"/>
                    <a:pt x="456" y="4155"/>
                  </a:cubicBezTo>
                  <a:cubicBezTo>
                    <a:pt x="0" y="5846"/>
                    <a:pt x="228" y="7732"/>
                    <a:pt x="1171" y="9195"/>
                  </a:cubicBezTo>
                  <a:cubicBezTo>
                    <a:pt x="2439" y="10919"/>
                    <a:pt x="3935" y="11829"/>
                    <a:pt x="3675" y="14268"/>
                  </a:cubicBezTo>
                  <a:cubicBezTo>
                    <a:pt x="3480" y="15407"/>
                    <a:pt x="3350" y="16610"/>
                    <a:pt x="3805" y="17650"/>
                  </a:cubicBezTo>
                  <a:cubicBezTo>
                    <a:pt x="3869" y="17793"/>
                    <a:pt x="4009" y="17866"/>
                    <a:pt x="4148" y="17866"/>
                  </a:cubicBezTo>
                  <a:cubicBezTo>
                    <a:pt x="4294" y="17866"/>
                    <a:pt x="4438" y="17785"/>
                    <a:pt x="4488" y="17618"/>
                  </a:cubicBezTo>
                  <a:cubicBezTo>
                    <a:pt x="4553" y="17455"/>
                    <a:pt x="4618" y="17293"/>
                    <a:pt x="4716" y="17130"/>
                  </a:cubicBezTo>
                  <a:cubicBezTo>
                    <a:pt x="4456" y="16220"/>
                    <a:pt x="4586" y="15211"/>
                    <a:pt x="4748" y="14268"/>
                  </a:cubicBezTo>
                  <a:cubicBezTo>
                    <a:pt x="5008" y="11862"/>
                    <a:pt x="3513" y="10919"/>
                    <a:pt x="2244" y="9195"/>
                  </a:cubicBezTo>
                  <a:cubicBezTo>
                    <a:pt x="1301" y="7732"/>
                    <a:pt x="1074" y="5846"/>
                    <a:pt x="1529" y="4155"/>
                  </a:cubicBezTo>
                  <a:cubicBezTo>
                    <a:pt x="1952" y="2659"/>
                    <a:pt x="3025" y="1911"/>
                    <a:pt x="3708" y="675"/>
                  </a:cubicBezTo>
                  <a:cubicBezTo>
                    <a:pt x="3675" y="513"/>
                    <a:pt x="3610" y="383"/>
                    <a:pt x="3545" y="220"/>
                  </a:cubicBezTo>
                  <a:cubicBezTo>
                    <a:pt x="3464" y="74"/>
                    <a:pt x="3326" y="0"/>
                    <a:pt x="319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4"/>
            <p:cNvSpPr/>
            <p:nvPr/>
          </p:nvSpPr>
          <p:spPr>
            <a:xfrm>
              <a:off x="11166175" y="3122138"/>
              <a:ext cx="104075" cy="193800"/>
            </a:xfrm>
            <a:custGeom>
              <a:rect b="b" l="l" r="r" t="t"/>
              <a:pathLst>
                <a:path extrusionOk="0" h="7752" w="4163">
                  <a:moveTo>
                    <a:pt x="1025" y="1"/>
                  </a:moveTo>
                  <a:cubicBezTo>
                    <a:pt x="868" y="1"/>
                    <a:pt x="703" y="100"/>
                    <a:pt x="618" y="270"/>
                  </a:cubicBezTo>
                  <a:cubicBezTo>
                    <a:pt x="391" y="822"/>
                    <a:pt x="163" y="1180"/>
                    <a:pt x="98" y="1863"/>
                  </a:cubicBezTo>
                  <a:cubicBezTo>
                    <a:pt x="0" y="2741"/>
                    <a:pt x="326" y="3456"/>
                    <a:pt x="943" y="4107"/>
                  </a:cubicBezTo>
                  <a:cubicBezTo>
                    <a:pt x="1691" y="4855"/>
                    <a:pt x="2537" y="5213"/>
                    <a:pt x="2602" y="6448"/>
                  </a:cubicBezTo>
                  <a:cubicBezTo>
                    <a:pt x="2602" y="6773"/>
                    <a:pt x="2439" y="7099"/>
                    <a:pt x="2504" y="7424"/>
                  </a:cubicBezTo>
                  <a:cubicBezTo>
                    <a:pt x="2557" y="7635"/>
                    <a:pt x="2734" y="7751"/>
                    <a:pt x="2911" y="7751"/>
                  </a:cubicBezTo>
                  <a:cubicBezTo>
                    <a:pt x="3060" y="7751"/>
                    <a:pt x="3210" y="7668"/>
                    <a:pt x="3285" y="7489"/>
                  </a:cubicBezTo>
                  <a:cubicBezTo>
                    <a:pt x="3350" y="7391"/>
                    <a:pt x="3285" y="7391"/>
                    <a:pt x="3415" y="7294"/>
                  </a:cubicBezTo>
                  <a:cubicBezTo>
                    <a:pt x="3610" y="6936"/>
                    <a:pt x="3870" y="6578"/>
                    <a:pt x="3968" y="6058"/>
                  </a:cubicBezTo>
                  <a:cubicBezTo>
                    <a:pt x="4163" y="4920"/>
                    <a:pt x="3675" y="3944"/>
                    <a:pt x="2569" y="3099"/>
                  </a:cubicBezTo>
                  <a:cubicBezTo>
                    <a:pt x="1919" y="2578"/>
                    <a:pt x="1464" y="1863"/>
                    <a:pt x="1496" y="1017"/>
                  </a:cubicBezTo>
                  <a:cubicBezTo>
                    <a:pt x="1496" y="790"/>
                    <a:pt x="1464" y="530"/>
                    <a:pt x="1399" y="270"/>
                  </a:cubicBezTo>
                  <a:lnTo>
                    <a:pt x="1366" y="270"/>
                  </a:lnTo>
                  <a:cubicBezTo>
                    <a:pt x="1304" y="83"/>
                    <a:pt x="1168" y="1"/>
                    <a:pt x="10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4"/>
            <p:cNvSpPr/>
            <p:nvPr/>
          </p:nvSpPr>
          <p:spPr>
            <a:xfrm>
              <a:off x="11162100" y="3120188"/>
              <a:ext cx="89450" cy="197850"/>
            </a:xfrm>
            <a:custGeom>
              <a:rect b="b" l="l" r="r" t="t"/>
              <a:pathLst>
                <a:path extrusionOk="0" h="7914" w="3578">
                  <a:moveTo>
                    <a:pt x="1153" y="1"/>
                  </a:moveTo>
                  <a:cubicBezTo>
                    <a:pt x="1004" y="1"/>
                    <a:pt x="857" y="83"/>
                    <a:pt x="781" y="250"/>
                  </a:cubicBezTo>
                  <a:cubicBezTo>
                    <a:pt x="521" y="803"/>
                    <a:pt x="163" y="1226"/>
                    <a:pt x="98" y="1908"/>
                  </a:cubicBezTo>
                  <a:cubicBezTo>
                    <a:pt x="1" y="2787"/>
                    <a:pt x="293" y="3697"/>
                    <a:pt x="879" y="4347"/>
                  </a:cubicBezTo>
                  <a:cubicBezTo>
                    <a:pt x="1659" y="5095"/>
                    <a:pt x="2472" y="5388"/>
                    <a:pt x="2570" y="6624"/>
                  </a:cubicBezTo>
                  <a:cubicBezTo>
                    <a:pt x="2570" y="6949"/>
                    <a:pt x="2570" y="7274"/>
                    <a:pt x="2635" y="7599"/>
                  </a:cubicBezTo>
                  <a:cubicBezTo>
                    <a:pt x="2687" y="7807"/>
                    <a:pt x="2859" y="7914"/>
                    <a:pt x="3033" y="7914"/>
                  </a:cubicBezTo>
                  <a:cubicBezTo>
                    <a:pt x="3185" y="7914"/>
                    <a:pt x="3339" y="7832"/>
                    <a:pt x="3415" y="7664"/>
                  </a:cubicBezTo>
                  <a:cubicBezTo>
                    <a:pt x="3480" y="7567"/>
                    <a:pt x="3513" y="7469"/>
                    <a:pt x="3578" y="7404"/>
                  </a:cubicBezTo>
                  <a:cubicBezTo>
                    <a:pt x="3513" y="7079"/>
                    <a:pt x="3513" y="6754"/>
                    <a:pt x="3513" y="6461"/>
                  </a:cubicBezTo>
                  <a:cubicBezTo>
                    <a:pt x="3415" y="5225"/>
                    <a:pt x="2602" y="4900"/>
                    <a:pt x="1822" y="4152"/>
                  </a:cubicBezTo>
                  <a:cubicBezTo>
                    <a:pt x="1237" y="3502"/>
                    <a:pt x="944" y="2591"/>
                    <a:pt x="1041" y="1746"/>
                  </a:cubicBezTo>
                  <a:cubicBezTo>
                    <a:pt x="1106" y="1193"/>
                    <a:pt x="1334" y="770"/>
                    <a:pt x="1562" y="348"/>
                  </a:cubicBezTo>
                  <a:cubicBezTo>
                    <a:pt x="1562" y="348"/>
                    <a:pt x="1562" y="315"/>
                    <a:pt x="1562" y="315"/>
                  </a:cubicBezTo>
                  <a:cubicBezTo>
                    <a:pt x="1492" y="107"/>
                    <a:pt x="1322" y="1"/>
                    <a:pt x="1153"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4"/>
            <p:cNvSpPr/>
            <p:nvPr/>
          </p:nvSpPr>
          <p:spPr>
            <a:xfrm>
              <a:off x="11014950" y="3070338"/>
              <a:ext cx="207350" cy="460175"/>
            </a:xfrm>
            <a:custGeom>
              <a:rect b="b" l="l" r="r" t="t"/>
              <a:pathLst>
                <a:path extrusionOk="0" h="18407" w="8294">
                  <a:moveTo>
                    <a:pt x="3480" y="0"/>
                  </a:moveTo>
                  <a:cubicBezTo>
                    <a:pt x="3220" y="0"/>
                    <a:pt x="2993" y="163"/>
                    <a:pt x="2895" y="390"/>
                  </a:cubicBezTo>
                  <a:cubicBezTo>
                    <a:pt x="2635" y="1041"/>
                    <a:pt x="2245" y="1529"/>
                    <a:pt x="1822" y="2049"/>
                  </a:cubicBezTo>
                  <a:cubicBezTo>
                    <a:pt x="1302" y="2699"/>
                    <a:pt x="781" y="3350"/>
                    <a:pt x="489" y="4358"/>
                  </a:cubicBezTo>
                  <a:cubicBezTo>
                    <a:pt x="1" y="6146"/>
                    <a:pt x="261" y="8098"/>
                    <a:pt x="1236" y="9626"/>
                  </a:cubicBezTo>
                  <a:cubicBezTo>
                    <a:pt x="1529" y="10049"/>
                    <a:pt x="1854" y="10406"/>
                    <a:pt x="2147" y="10732"/>
                  </a:cubicBezTo>
                  <a:cubicBezTo>
                    <a:pt x="3123" y="11870"/>
                    <a:pt x="3903" y="12748"/>
                    <a:pt x="3708" y="14504"/>
                  </a:cubicBezTo>
                  <a:cubicBezTo>
                    <a:pt x="3513" y="15544"/>
                    <a:pt x="3350" y="16878"/>
                    <a:pt x="3838" y="18016"/>
                  </a:cubicBezTo>
                  <a:cubicBezTo>
                    <a:pt x="3936" y="18244"/>
                    <a:pt x="4163" y="18406"/>
                    <a:pt x="4423" y="18406"/>
                  </a:cubicBezTo>
                  <a:lnTo>
                    <a:pt x="4456" y="18406"/>
                  </a:lnTo>
                  <a:cubicBezTo>
                    <a:pt x="4716" y="18406"/>
                    <a:pt x="4944" y="18244"/>
                    <a:pt x="5041" y="17983"/>
                  </a:cubicBezTo>
                  <a:cubicBezTo>
                    <a:pt x="5269" y="17268"/>
                    <a:pt x="5724" y="16780"/>
                    <a:pt x="6179" y="16260"/>
                  </a:cubicBezTo>
                  <a:cubicBezTo>
                    <a:pt x="6277" y="16130"/>
                    <a:pt x="6375" y="16000"/>
                    <a:pt x="6505" y="15870"/>
                  </a:cubicBezTo>
                  <a:cubicBezTo>
                    <a:pt x="6602" y="15740"/>
                    <a:pt x="6570" y="15577"/>
                    <a:pt x="6472" y="15479"/>
                  </a:cubicBezTo>
                  <a:cubicBezTo>
                    <a:pt x="6418" y="15439"/>
                    <a:pt x="6357" y="15421"/>
                    <a:pt x="6299" y="15421"/>
                  </a:cubicBezTo>
                  <a:cubicBezTo>
                    <a:pt x="6217" y="15421"/>
                    <a:pt x="6139" y="15455"/>
                    <a:pt x="6082" y="15512"/>
                  </a:cubicBezTo>
                  <a:cubicBezTo>
                    <a:pt x="5984" y="15642"/>
                    <a:pt x="5854" y="15772"/>
                    <a:pt x="5757" y="15902"/>
                  </a:cubicBezTo>
                  <a:cubicBezTo>
                    <a:pt x="5301" y="16455"/>
                    <a:pt x="4814" y="17008"/>
                    <a:pt x="4521" y="17788"/>
                  </a:cubicBezTo>
                  <a:cubicBezTo>
                    <a:pt x="4521" y="17853"/>
                    <a:pt x="4456" y="17853"/>
                    <a:pt x="4423" y="17853"/>
                  </a:cubicBezTo>
                  <a:cubicBezTo>
                    <a:pt x="4423" y="17853"/>
                    <a:pt x="4358" y="17853"/>
                    <a:pt x="4326" y="17821"/>
                  </a:cubicBezTo>
                  <a:cubicBezTo>
                    <a:pt x="3903" y="16780"/>
                    <a:pt x="4066" y="15544"/>
                    <a:pt x="4228" y="14601"/>
                  </a:cubicBezTo>
                  <a:cubicBezTo>
                    <a:pt x="4228" y="14569"/>
                    <a:pt x="4261" y="14569"/>
                    <a:pt x="4261" y="14569"/>
                  </a:cubicBezTo>
                  <a:cubicBezTo>
                    <a:pt x="4456" y="12585"/>
                    <a:pt x="3545" y="11512"/>
                    <a:pt x="2570" y="10406"/>
                  </a:cubicBezTo>
                  <a:cubicBezTo>
                    <a:pt x="2277" y="10049"/>
                    <a:pt x="1984" y="9723"/>
                    <a:pt x="1692" y="9333"/>
                  </a:cubicBezTo>
                  <a:cubicBezTo>
                    <a:pt x="814" y="7935"/>
                    <a:pt x="554" y="6146"/>
                    <a:pt x="1009" y="4488"/>
                  </a:cubicBezTo>
                  <a:cubicBezTo>
                    <a:pt x="1269" y="3610"/>
                    <a:pt x="1757" y="3024"/>
                    <a:pt x="2245" y="2374"/>
                  </a:cubicBezTo>
                  <a:cubicBezTo>
                    <a:pt x="2667" y="1854"/>
                    <a:pt x="3090" y="1301"/>
                    <a:pt x="3415" y="618"/>
                  </a:cubicBezTo>
                  <a:cubicBezTo>
                    <a:pt x="3415" y="553"/>
                    <a:pt x="3480" y="553"/>
                    <a:pt x="3480" y="553"/>
                  </a:cubicBezTo>
                  <a:cubicBezTo>
                    <a:pt x="3513" y="553"/>
                    <a:pt x="3545" y="553"/>
                    <a:pt x="3578" y="618"/>
                  </a:cubicBezTo>
                  <a:cubicBezTo>
                    <a:pt x="3936" y="1366"/>
                    <a:pt x="4033" y="2342"/>
                    <a:pt x="3838" y="3317"/>
                  </a:cubicBezTo>
                  <a:cubicBezTo>
                    <a:pt x="3643" y="4163"/>
                    <a:pt x="3708" y="5008"/>
                    <a:pt x="4001" y="5854"/>
                  </a:cubicBezTo>
                  <a:cubicBezTo>
                    <a:pt x="4228" y="6602"/>
                    <a:pt x="4684" y="7350"/>
                    <a:pt x="5301" y="8000"/>
                  </a:cubicBezTo>
                  <a:cubicBezTo>
                    <a:pt x="7155" y="10049"/>
                    <a:pt x="7708" y="12000"/>
                    <a:pt x="6992" y="14049"/>
                  </a:cubicBezTo>
                  <a:cubicBezTo>
                    <a:pt x="6927" y="14211"/>
                    <a:pt x="6862" y="14374"/>
                    <a:pt x="6765" y="14536"/>
                  </a:cubicBezTo>
                  <a:cubicBezTo>
                    <a:pt x="6700" y="14666"/>
                    <a:pt x="6732" y="14862"/>
                    <a:pt x="6862" y="14927"/>
                  </a:cubicBezTo>
                  <a:cubicBezTo>
                    <a:pt x="6897" y="14944"/>
                    <a:pt x="6934" y="14952"/>
                    <a:pt x="6972" y="14952"/>
                  </a:cubicBezTo>
                  <a:cubicBezTo>
                    <a:pt x="7075" y="14952"/>
                    <a:pt x="7181" y="14892"/>
                    <a:pt x="7253" y="14797"/>
                  </a:cubicBezTo>
                  <a:cubicBezTo>
                    <a:pt x="7350" y="14601"/>
                    <a:pt x="7415" y="14406"/>
                    <a:pt x="7480" y="14211"/>
                  </a:cubicBezTo>
                  <a:cubicBezTo>
                    <a:pt x="8293" y="12032"/>
                    <a:pt x="7675" y="9821"/>
                    <a:pt x="5692" y="7642"/>
                  </a:cubicBezTo>
                  <a:cubicBezTo>
                    <a:pt x="4879" y="6732"/>
                    <a:pt x="3936" y="5236"/>
                    <a:pt x="4358" y="3415"/>
                  </a:cubicBezTo>
                  <a:cubicBezTo>
                    <a:pt x="4586" y="2309"/>
                    <a:pt x="4488" y="1236"/>
                    <a:pt x="4066" y="390"/>
                  </a:cubicBezTo>
                  <a:cubicBezTo>
                    <a:pt x="3968" y="163"/>
                    <a:pt x="3740" y="0"/>
                    <a:pt x="34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4"/>
            <p:cNvSpPr/>
            <p:nvPr/>
          </p:nvSpPr>
          <p:spPr>
            <a:xfrm>
              <a:off x="10956425" y="3276713"/>
              <a:ext cx="121975" cy="210700"/>
            </a:xfrm>
            <a:custGeom>
              <a:rect b="b" l="l" r="r" t="t"/>
              <a:pathLst>
                <a:path extrusionOk="0" h="8428" w="4879">
                  <a:moveTo>
                    <a:pt x="1390" y="1"/>
                  </a:moveTo>
                  <a:cubicBezTo>
                    <a:pt x="1128" y="1"/>
                    <a:pt x="903" y="157"/>
                    <a:pt x="813" y="395"/>
                  </a:cubicBezTo>
                  <a:cubicBezTo>
                    <a:pt x="748" y="558"/>
                    <a:pt x="651" y="688"/>
                    <a:pt x="586" y="851"/>
                  </a:cubicBezTo>
                  <a:cubicBezTo>
                    <a:pt x="391" y="1208"/>
                    <a:pt x="163" y="1599"/>
                    <a:pt x="98" y="2151"/>
                  </a:cubicBezTo>
                  <a:cubicBezTo>
                    <a:pt x="0" y="3094"/>
                    <a:pt x="326" y="4103"/>
                    <a:pt x="976" y="4785"/>
                  </a:cubicBezTo>
                  <a:cubicBezTo>
                    <a:pt x="1171" y="4981"/>
                    <a:pt x="1366" y="5111"/>
                    <a:pt x="1529" y="5273"/>
                  </a:cubicBezTo>
                  <a:cubicBezTo>
                    <a:pt x="2114" y="5729"/>
                    <a:pt x="2504" y="6086"/>
                    <a:pt x="2569" y="6899"/>
                  </a:cubicBezTo>
                  <a:cubicBezTo>
                    <a:pt x="2569" y="7159"/>
                    <a:pt x="2569" y="7517"/>
                    <a:pt x="2667" y="7907"/>
                  </a:cubicBezTo>
                  <a:cubicBezTo>
                    <a:pt x="2699" y="8200"/>
                    <a:pt x="2960" y="8395"/>
                    <a:pt x="3252" y="8428"/>
                  </a:cubicBezTo>
                  <a:lnTo>
                    <a:pt x="3317" y="8428"/>
                  </a:lnTo>
                  <a:cubicBezTo>
                    <a:pt x="3577" y="8428"/>
                    <a:pt x="3838" y="8298"/>
                    <a:pt x="3935" y="8037"/>
                  </a:cubicBezTo>
                  <a:cubicBezTo>
                    <a:pt x="4000" y="7907"/>
                    <a:pt x="4098" y="7745"/>
                    <a:pt x="4195" y="7615"/>
                  </a:cubicBezTo>
                  <a:cubicBezTo>
                    <a:pt x="4390" y="7289"/>
                    <a:pt x="4586" y="6932"/>
                    <a:pt x="4683" y="6444"/>
                  </a:cubicBezTo>
                  <a:cubicBezTo>
                    <a:pt x="4878" y="5241"/>
                    <a:pt x="4358" y="4168"/>
                    <a:pt x="3155" y="3225"/>
                  </a:cubicBezTo>
                  <a:cubicBezTo>
                    <a:pt x="3116" y="3186"/>
                    <a:pt x="3063" y="3168"/>
                    <a:pt x="3008" y="3168"/>
                  </a:cubicBezTo>
                  <a:cubicBezTo>
                    <a:pt x="2923" y="3168"/>
                    <a:pt x="2836" y="3211"/>
                    <a:pt x="2797" y="3290"/>
                  </a:cubicBezTo>
                  <a:cubicBezTo>
                    <a:pt x="2699" y="3387"/>
                    <a:pt x="2732" y="3550"/>
                    <a:pt x="2830" y="3647"/>
                  </a:cubicBezTo>
                  <a:cubicBezTo>
                    <a:pt x="3870" y="4460"/>
                    <a:pt x="4325" y="5338"/>
                    <a:pt x="4130" y="6346"/>
                  </a:cubicBezTo>
                  <a:cubicBezTo>
                    <a:pt x="4065" y="6737"/>
                    <a:pt x="3903" y="7029"/>
                    <a:pt x="3708" y="7322"/>
                  </a:cubicBezTo>
                  <a:cubicBezTo>
                    <a:pt x="3610" y="7485"/>
                    <a:pt x="3512" y="7647"/>
                    <a:pt x="3447" y="7810"/>
                  </a:cubicBezTo>
                  <a:cubicBezTo>
                    <a:pt x="3415" y="7907"/>
                    <a:pt x="3317" y="7907"/>
                    <a:pt x="3285" y="7907"/>
                  </a:cubicBezTo>
                  <a:cubicBezTo>
                    <a:pt x="3252" y="7907"/>
                    <a:pt x="3187" y="7875"/>
                    <a:pt x="3187" y="7777"/>
                  </a:cubicBezTo>
                  <a:cubicBezTo>
                    <a:pt x="3090" y="7485"/>
                    <a:pt x="3090" y="7127"/>
                    <a:pt x="3090" y="6899"/>
                  </a:cubicBezTo>
                  <a:lnTo>
                    <a:pt x="3090" y="6867"/>
                  </a:lnTo>
                  <a:cubicBezTo>
                    <a:pt x="3025" y="5826"/>
                    <a:pt x="2472" y="5338"/>
                    <a:pt x="1854" y="4851"/>
                  </a:cubicBezTo>
                  <a:cubicBezTo>
                    <a:pt x="1691" y="4720"/>
                    <a:pt x="1529" y="4590"/>
                    <a:pt x="1366" y="4428"/>
                  </a:cubicBezTo>
                  <a:cubicBezTo>
                    <a:pt x="813" y="3842"/>
                    <a:pt x="553" y="3029"/>
                    <a:pt x="651" y="2216"/>
                  </a:cubicBezTo>
                  <a:cubicBezTo>
                    <a:pt x="683" y="1761"/>
                    <a:pt x="846" y="1436"/>
                    <a:pt x="1041" y="1111"/>
                  </a:cubicBezTo>
                  <a:cubicBezTo>
                    <a:pt x="1138" y="948"/>
                    <a:pt x="1204" y="786"/>
                    <a:pt x="1301" y="623"/>
                  </a:cubicBezTo>
                  <a:cubicBezTo>
                    <a:pt x="1334" y="525"/>
                    <a:pt x="1399" y="525"/>
                    <a:pt x="1431" y="525"/>
                  </a:cubicBezTo>
                  <a:cubicBezTo>
                    <a:pt x="1464" y="525"/>
                    <a:pt x="1529" y="558"/>
                    <a:pt x="1561" y="623"/>
                  </a:cubicBezTo>
                  <a:cubicBezTo>
                    <a:pt x="1626" y="851"/>
                    <a:pt x="1659" y="1111"/>
                    <a:pt x="1659" y="1338"/>
                  </a:cubicBezTo>
                  <a:cubicBezTo>
                    <a:pt x="1626" y="1794"/>
                    <a:pt x="1724" y="2216"/>
                    <a:pt x="1951" y="2607"/>
                  </a:cubicBezTo>
                  <a:cubicBezTo>
                    <a:pt x="1999" y="2702"/>
                    <a:pt x="2099" y="2762"/>
                    <a:pt x="2200" y="2762"/>
                  </a:cubicBezTo>
                  <a:cubicBezTo>
                    <a:pt x="2237" y="2762"/>
                    <a:pt x="2274" y="2754"/>
                    <a:pt x="2309" y="2737"/>
                  </a:cubicBezTo>
                  <a:cubicBezTo>
                    <a:pt x="2439" y="2672"/>
                    <a:pt x="2504" y="2509"/>
                    <a:pt x="2439" y="2347"/>
                  </a:cubicBezTo>
                  <a:cubicBezTo>
                    <a:pt x="2244" y="2054"/>
                    <a:pt x="2179" y="1729"/>
                    <a:pt x="2212" y="1371"/>
                  </a:cubicBezTo>
                  <a:cubicBezTo>
                    <a:pt x="2212" y="1046"/>
                    <a:pt x="2179" y="753"/>
                    <a:pt x="2082" y="493"/>
                  </a:cubicBezTo>
                  <a:cubicBezTo>
                    <a:pt x="2017" y="200"/>
                    <a:pt x="1756" y="5"/>
                    <a:pt x="1464" y="5"/>
                  </a:cubicBezTo>
                  <a:cubicBezTo>
                    <a:pt x="1439" y="2"/>
                    <a:pt x="1414" y="1"/>
                    <a:pt x="13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4"/>
            <p:cNvSpPr/>
            <p:nvPr/>
          </p:nvSpPr>
          <p:spPr>
            <a:xfrm>
              <a:off x="11158050" y="3113413"/>
              <a:ext cx="119525" cy="211400"/>
            </a:xfrm>
            <a:custGeom>
              <a:rect b="b" l="l" r="r" t="t"/>
              <a:pathLst>
                <a:path extrusionOk="0" h="8456" w="4781">
                  <a:moveTo>
                    <a:pt x="1366" y="1"/>
                  </a:moveTo>
                  <a:cubicBezTo>
                    <a:pt x="1073" y="1"/>
                    <a:pt x="813" y="163"/>
                    <a:pt x="683" y="423"/>
                  </a:cubicBezTo>
                  <a:cubicBezTo>
                    <a:pt x="618" y="554"/>
                    <a:pt x="553" y="716"/>
                    <a:pt x="455" y="846"/>
                  </a:cubicBezTo>
                  <a:cubicBezTo>
                    <a:pt x="358" y="1106"/>
                    <a:pt x="228" y="1334"/>
                    <a:pt x="130" y="1627"/>
                  </a:cubicBezTo>
                  <a:cubicBezTo>
                    <a:pt x="65" y="1757"/>
                    <a:pt x="163" y="1919"/>
                    <a:pt x="293" y="1952"/>
                  </a:cubicBezTo>
                  <a:cubicBezTo>
                    <a:pt x="321" y="1966"/>
                    <a:pt x="351" y="1973"/>
                    <a:pt x="381" y="1973"/>
                  </a:cubicBezTo>
                  <a:cubicBezTo>
                    <a:pt x="488" y="1973"/>
                    <a:pt x="593" y="1891"/>
                    <a:pt x="618" y="1789"/>
                  </a:cubicBezTo>
                  <a:cubicBezTo>
                    <a:pt x="716" y="1562"/>
                    <a:pt x="813" y="1334"/>
                    <a:pt x="943" y="1106"/>
                  </a:cubicBezTo>
                  <a:cubicBezTo>
                    <a:pt x="1008" y="976"/>
                    <a:pt x="1106" y="814"/>
                    <a:pt x="1171" y="651"/>
                  </a:cubicBezTo>
                  <a:cubicBezTo>
                    <a:pt x="1236" y="554"/>
                    <a:pt x="1301" y="554"/>
                    <a:pt x="1333" y="554"/>
                  </a:cubicBezTo>
                  <a:cubicBezTo>
                    <a:pt x="1366" y="554"/>
                    <a:pt x="1431" y="586"/>
                    <a:pt x="1464" y="651"/>
                  </a:cubicBezTo>
                  <a:cubicBezTo>
                    <a:pt x="1529" y="879"/>
                    <a:pt x="1561" y="1139"/>
                    <a:pt x="1561" y="1366"/>
                  </a:cubicBezTo>
                  <a:cubicBezTo>
                    <a:pt x="1529" y="2245"/>
                    <a:pt x="1919" y="3058"/>
                    <a:pt x="2732" y="3675"/>
                  </a:cubicBezTo>
                  <a:cubicBezTo>
                    <a:pt x="3772" y="4488"/>
                    <a:pt x="4195" y="5366"/>
                    <a:pt x="4033" y="6375"/>
                  </a:cubicBezTo>
                  <a:cubicBezTo>
                    <a:pt x="3968" y="6765"/>
                    <a:pt x="3805" y="7025"/>
                    <a:pt x="3610" y="7350"/>
                  </a:cubicBezTo>
                  <a:cubicBezTo>
                    <a:pt x="3512" y="7513"/>
                    <a:pt x="3415" y="7643"/>
                    <a:pt x="3350" y="7838"/>
                  </a:cubicBezTo>
                  <a:cubicBezTo>
                    <a:pt x="3329" y="7900"/>
                    <a:pt x="3282" y="7922"/>
                    <a:pt x="3243" y="7922"/>
                  </a:cubicBezTo>
                  <a:cubicBezTo>
                    <a:pt x="3220" y="7922"/>
                    <a:pt x="3199" y="7915"/>
                    <a:pt x="3187" y="7903"/>
                  </a:cubicBezTo>
                  <a:cubicBezTo>
                    <a:pt x="3155" y="7903"/>
                    <a:pt x="3090" y="7903"/>
                    <a:pt x="3057" y="7805"/>
                  </a:cubicBezTo>
                  <a:cubicBezTo>
                    <a:pt x="2992" y="7480"/>
                    <a:pt x="2992" y="7122"/>
                    <a:pt x="2992" y="6895"/>
                  </a:cubicBezTo>
                  <a:cubicBezTo>
                    <a:pt x="2927" y="5822"/>
                    <a:pt x="2374" y="5366"/>
                    <a:pt x="1756" y="4879"/>
                  </a:cubicBezTo>
                  <a:cubicBezTo>
                    <a:pt x="1594" y="4749"/>
                    <a:pt x="1431" y="4586"/>
                    <a:pt x="1236" y="4423"/>
                  </a:cubicBezTo>
                  <a:cubicBezTo>
                    <a:pt x="878" y="4033"/>
                    <a:pt x="618" y="3480"/>
                    <a:pt x="553" y="2895"/>
                  </a:cubicBezTo>
                  <a:cubicBezTo>
                    <a:pt x="524" y="2779"/>
                    <a:pt x="417" y="2662"/>
                    <a:pt x="278" y="2662"/>
                  </a:cubicBezTo>
                  <a:cubicBezTo>
                    <a:pt x="262" y="2662"/>
                    <a:pt x="245" y="2664"/>
                    <a:pt x="228" y="2667"/>
                  </a:cubicBezTo>
                  <a:cubicBezTo>
                    <a:pt x="98" y="2700"/>
                    <a:pt x="0" y="2830"/>
                    <a:pt x="0" y="2960"/>
                  </a:cubicBezTo>
                  <a:cubicBezTo>
                    <a:pt x="98" y="3675"/>
                    <a:pt x="423" y="4326"/>
                    <a:pt x="846" y="4814"/>
                  </a:cubicBezTo>
                  <a:lnTo>
                    <a:pt x="878" y="4814"/>
                  </a:lnTo>
                  <a:cubicBezTo>
                    <a:pt x="1073" y="5009"/>
                    <a:pt x="1236" y="5139"/>
                    <a:pt x="1431" y="5301"/>
                  </a:cubicBezTo>
                  <a:cubicBezTo>
                    <a:pt x="1984" y="5757"/>
                    <a:pt x="2407" y="6082"/>
                    <a:pt x="2472" y="6895"/>
                  </a:cubicBezTo>
                  <a:cubicBezTo>
                    <a:pt x="2472" y="7155"/>
                    <a:pt x="2472" y="7545"/>
                    <a:pt x="2537" y="7935"/>
                  </a:cubicBezTo>
                  <a:cubicBezTo>
                    <a:pt x="2602" y="8196"/>
                    <a:pt x="2829" y="8423"/>
                    <a:pt x="3122" y="8456"/>
                  </a:cubicBezTo>
                  <a:lnTo>
                    <a:pt x="3220" y="8456"/>
                  </a:lnTo>
                  <a:cubicBezTo>
                    <a:pt x="3480" y="8456"/>
                    <a:pt x="3707" y="8293"/>
                    <a:pt x="3837" y="8066"/>
                  </a:cubicBezTo>
                  <a:cubicBezTo>
                    <a:pt x="3903" y="7903"/>
                    <a:pt x="3968" y="7773"/>
                    <a:pt x="4065" y="7610"/>
                  </a:cubicBezTo>
                  <a:cubicBezTo>
                    <a:pt x="4260" y="7318"/>
                    <a:pt x="4488" y="6927"/>
                    <a:pt x="4553" y="6440"/>
                  </a:cubicBezTo>
                  <a:cubicBezTo>
                    <a:pt x="4781" y="5236"/>
                    <a:pt x="4260" y="4163"/>
                    <a:pt x="3057" y="3253"/>
                  </a:cubicBezTo>
                  <a:cubicBezTo>
                    <a:pt x="2602" y="2862"/>
                    <a:pt x="2049" y="2277"/>
                    <a:pt x="2081" y="1399"/>
                  </a:cubicBezTo>
                  <a:cubicBezTo>
                    <a:pt x="2081" y="1074"/>
                    <a:pt x="2049" y="781"/>
                    <a:pt x="1984" y="488"/>
                  </a:cubicBezTo>
                  <a:cubicBezTo>
                    <a:pt x="1886" y="228"/>
                    <a:pt x="1659" y="33"/>
                    <a:pt x="13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7" name="Shape 1547"/>
        <p:cNvGrpSpPr/>
        <p:nvPr/>
      </p:nvGrpSpPr>
      <p:grpSpPr>
        <a:xfrm>
          <a:off x="0" y="0"/>
          <a:ext cx="0" cy="0"/>
          <a:chOff x="0" y="0"/>
          <a:chExt cx="0" cy="0"/>
        </a:xfrm>
      </p:grpSpPr>
      <p:sp>
        <p:nvSpPr>
          <p:cNvPr id="1548" name="Google Shape;1548;p35"/>
          <p:cNvSpPr txBox="1"/>
          <p:nvPr>
            <p:ph type="title"/>
          </p:nvPr>
        </p:nvSpPr>
        <p:spPr>
          <a:xfrm>
            <a:off x="311700" y="411475"/>
            <a:ext cx="8520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Chemical reactions infographics</a:t>
            </a:r>
            <a:endParaRPr/>
          </a:p>
        </p:txBody>
      </p:sp>
      <p:graphicFrame>
        <p:nvGraphicFramePr>
          <p:cNvPr id="1549" name="Google Shape;1549;p35"/>
          <p:cNvGraphicFramePr/>
          <p:nvPr/>
        </p:nvGraphicFramePr>
        <p:xfrm>
          <a:off x="952500" y="1345750"/>
          <a:ext cx="3000000" cy="3000000"/>
        </p:xfrm>
        <a:graphic>
          <a:graphicData uri="http://schemas.openxmlformats.org/drawingml/2006/table">
            <a:tbl>
              <a:tblPr>
                <a:noFill/>
                <a:tableStyleId>{E2D530AA-48AA-4A9F-BF0D-CA9A0E223BB7}</a:tableStyleId>
              </a:tblPr>
              <a:tblGrid>
                <a:gridCol w="1761250"/>
                <a:gridCol w="2738875"/>
                <a:gridCol w="2738875"/>
              </a:tblGrid>
              <a:tr h="527775">
                <a:tc>
                  <a:txBody>
                    <a:bodyPr/>
                    <a:lstStyle/>
                    <a:p>
                      <a:pPr indent="0" lvl="0" marL="0" rtl="0" algn="ctr">
                        <a:spcBef>
                          <a:spcPts val="0"/>
                        </a:spcBef>
                        <a:spcAft>
                          <a:spcPts val="0"/>
                        </a:spcAft>
                        <a:buNone/>
                      </a:pPr>
                      <a:r>
                        <a:t/>
                      </a:r>
                      <a:endParaRPr sz="1500">
                        <a:solidFill>
                          <a:schemeClr val="dk1"/>
                        </a:solidFill>
                        <a:latin typeface="Fira Sans Extra Condensed Medium"/>
                        <a:ea typeface="Fira Sans Extra Condensed Medium"/>
                        <a:cs typeface="Fira Sans Extra Condensed Medium"/>
                        <a:sym typeface="Fira Sans Extra Condensed Medium"/>
                      </a:endParaRPr>
                    </a:p>
                  </a:txBody>
                  <a:tcPr marT="91425" marB="91425" marR="91425" marL="91425" anchor="ctr">
                    <a:lnL cap="flat" cmpd="sng" w="19050">
                      <a:solidFill>
                        <a:schemeClr val="dk2">
                          <a:alpha val="0"/>
                        </a:schemeClr>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dk2">
                          <a:alpha val="0"/>
                        </a:schemeClr>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Exothermic</a:t>
                      </a:r>
                      <a:endParaRPr sz="1500">
                        <a:solidFill>
                          <a:schemeClr val="lt1"/>
                        </a:solidFill>
                        <a:latin typeface="Fira Sans Extra Condensed Medium"/>
                        <a:ea typeface="Fira Sans Extra Condensed Medium"/>
                        <a:cs typeface="Fira Sans Extra Condensed Medium"/>
                        <a:sym typeface="Fira Sans Extra Condensed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Endothermic</a:t>
                      </a:r>
                      <a:endParaRPr sz="1500">
                        <a:solidFill>
                          <a:schemeClr val="lt1"/>
                        </a:solidFill>
                        <a:latin typeface="Fira Sans Extra Condensed Medium"/>
                        <a:ea typeface="Fira Sans Extra Condensed Medium"/>
                        <a:cs typeface="Fira Sans Extra Condensed Medium"/>
                        <a:sym typeface="Fira Sans Extra Condensed Medium"/>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chemeClr val="accent3"/>
                    </a:solidFill>
                  </a:tcPr>
                </a:tc>
              </a:tr>
              <a:tr h="954350">
                <a:tc>
                  <a:txBody>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Diagram</a:t>
                      </a:r>
                      <a:endParaRPr sz="1500">
                        <a:solidFill>
                          <a:schemeClr val="dk1"/>
                        </a:solidFill>
                        <a:latin typeface="Fira Sans Extra Condensed Medium"/>
                        <a:ea typeface="Fira Sans Extra Condensed Medium"/>
                        <a:cs typeface="Fira Sans Extra Condensed Medium"/>
                        <a:sym typeface="Fira Sans Extra Condensed Medium"/>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a:txBody>
                  <a:tcPr marT="91425" marB="91425" marR="137150" marL="137150"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a:txBody>
                  <a:tcPr marT="91425" marB="91425" marR="137150" marL="137150"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dk2"/>
                      </a:solidFill>
                      <a:prstDash val="solid"/>
                      <a:round/>
                      <a:headEnd len="sm" w="sm" type="none"/>
                      <a:tailEnd len="sm" w="sm" type="none"/>
                    </a:lnB>
                  </a:tcPr>
                </a:tc>
              </a:tr>
              <a:tr h="954350">
                <a:tc>
                  <a:txBody>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Definition</a:t>
                      </a:r>
                      <a:endParaRPr sz="1500">
                        <a:solidFill>
                          <a:schemeClr val="dk1"/>
                        </a:solidFill>
                        <a:latin typeface="Fira Sans Extra Condensed Medium"/>
                        <a:ea typeface="Fira Sans Extra Condensed Medium"/>
                        <a:cs typeface="Fira Sans Extra Condensed Medium"/>
                        <a:sym typeface="Fira Sans Extra Condensed Medium"/>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Earth is the third planet from the Sun and the only one that harbors life in the Solar System</a:t>
                      </a:r>
                      <a:endParaRPr sz="1200">
                        <a:solidFill>
                          <a:schemeClr val="dk1"/>
                        </a:solidFill>
                        <a:latin typeface="Roboto"/>
                        <a:ea typeface="Roboto"/>
                        <a:cs typeface="Roboto"/>
                        <a:sym typeface="Roboto"/>
                      </a:endParaRPr>
                    </a:p>
                  </a:txBody>
                  <a:tcPr marT="91425" marB="91425" marR="137150" marL="137150"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Mercury is the closest planet to the Sun and the smallest one in the Solar System</a:t>
                      </a:r>
                      <a:endParaRPr sz="1200">
                        <a:solidFill>
                          <a:schemeClr val="dk1"/>
                        </a:solidFill>
                        <a:latin typeface="Roboto"/>
                        <a:ea typeface="Roboto"/>
                        <a:cs typeface="Roboto"/>
                        <a:sym typeface="Roboto"/>
                      </a:endParaRPr>
                    </a:p>
                  </a:txBody>
                  <a:tcPr marT="91425" marB="91425" marR="137150" marL="137150"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954350">
                <a:tc>
                  <a:txBody>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Examples</a:t>
                      </a:r>
                      <a:endParaRPr sz="1500">
                        <a:solidFill>
                          <a:schemeClr val="dk1"/>
                        </a:solidFill>
                        <a:latin typeface="Fira Sans Extra Condensed Medium"/>
                        <a:ea typeface="Fira Sans Extra Condensed Medium"/>
                        <a:cs typeface="Fira Sans Extra Condensed Medium"/>
                        <a:sym typeface="Fira Sans Extra Condensed Medium"/>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Burning</a:t>
                      </a:r>
                      <a:endParaRPr sz="1200">
                        <a:solidFill>
                          <a:schemeClr val="dk1"/>
                        </a:solidFill>
                        <a:latin typeface="Roboto"/>
                        <a:ea typeface="Roboto"/>
                        <a:cs typeface="Roboto"/>
                        <a:sym typeface="Roboto"/>
                      </a:endParaRPr>
                    </a:p>
                    <a:p>
                      <a:pPr indent="0" lvl="0" marL="0" rtl="0" algn="ctr">
                        <a:spcBef>
                          <a:spcPts val="0"/>
                        </a:spcBef>
                        <a:spcAft>
                          <a:spcPts val="0"/>
                        </a:spcAft>
                        <a:buNone/>
                      </a:pPr>
                      <a:r>
                        <a:rPr lang="en" sz="1200">
                          <a:solidFill>
                            <a:schemeClr val="dk1"/>
                          </a:solidFill>
                          <a:latin typeface="Roboto"/>
                          <a:ea typeface="Roboto"/>
                          <a:cs typeface="Roboto"/>
                          <a:sym typeface="Roboto"/>
                        </a:rPr>
                        <a:t>Combustion</a:t>
                      </a:r>
                      <a:endParaRPr sz="1200">
                        <a:solidFill>
                          <a:schemeClr val="dk1"/>
                        </a:solidFill>
                        <a:latin typeface="Roboto"/>
                        <a:ea typeface="Roboto"/>
                        <a:cs typeface="Roboto"/>
                        <a:sym typeface="Roboto"/>
                      </a:endParaRPr>
                    </a:p>
                  </a:txBody>
                  <a:tcPr marT="91425" marB="91425" marR="137150" marL="137150"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Evaporation</a:t>
                      </a:r>
                      <a:endParaRPr sz="1200">
                        <a:solidFill>
                          <a:schemeClr val="dk1"/>
                        </a:solidFill>
                        <a:latin typeface="Roboto"/>
                        <a:ea typeface="Roboto"/>
                        <a:cs typeface="Roboto"/>
                        <a:sym typeface="Roboto"/>
                      </a:endParaRPr>
                    </a:p>
                    <a:p>
                      <a:pPr indent="0" lvl="0" marL="0" rtl="0" algn="ctr">
                        <a:spcBef>
                          <a:spcPts val="0"/>
                        </a:spcBef>
                        <a:spcAft>
                          <a:spcPts val="0"/>
                        </a:spcAft>
                        <a:buNone/>
                      </a:pPr>
                      <a:r>
                        <a:rPr lang="en" sz="1200">
                          <a:solidFill>
                            <a:schemeClr val="dk1"/>
                          </a:solidFill>
                          <a:latin typeface="Roboto"/>
                          <a:ea typeface="Roboto"/>
                          <a:cs typeface="Roboto"/>
                          <a:sym typeface="Roboto"/>
                        </a:rPr>
                        <a:t>Melting</a:t>
                      </a:r>
                      <a:endParaRPr sz="1200">
                        <a:solidFill>
                          <a:schemeClr val="dk1"/>
                        </a:solidFill>
                        <a:latin typeface="Roboto"/>
                        <a:ea typeface="Roboto"/>
                        <a:cs typeface="Roboto"/>
                        <a:sym typeface="Roboto"/>
                      </a:endParaRPr>
                    </a:p>
                  </a:txBody>
                  <a:tcPr marT="91425" marB="91425" marR="137150" marL="137150"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bl>
          </a:graphicData>
        </a:graphic>
      </p:graphicFrame>
      <p:grpSp>
        <p:nvGrpSpPr>
          <p:cNvPr id="1550" name="Google Shape;1550;p35"/>
          <p:cNvGrpSpPr/>
          <p:nvPr/>
        </p:nvGrpSpPr>
        <p:grpSpPr>
          <a:xfrm>
            <a:off x="6450371" y="2001891"/>
            <a:ext cx="744091" cy="697566"/>
            <a:chOff x="-4585725" y="3961500"/>
            <a:chExt cx="394325" cy="365850"/>
          </a:xfrm>
        </p:grpSpPr>
        <p:sp>
          <p:nvSpPr>
            <p:cNvPr id="1551" name="Google Shape;1551;p35"/>
            <p:cNvSpPr/>
            <p:nvPr/>
          </p:nvSpPr>
          <p:spPr>
            <a:xfrm>
              <a:off x="-4475150" y="4075100"/>
              <a:ext cx="171550" cy="154700"/>
            </a:xfrm>
            <a:custGeom>
              <a:rect b="b" l="l" r="r" t="t"/>
              <a:pathLst>
                <a:path extrusionOk="0" h="6188" w="6862">
                  <a:moveTo>
                    <a:pt x="3431" y="1"/>
                  </a:moveTo>
                  <a:cubicBezTo>
                    <a:pt x="3285" y="1"/>
                    <a:pt x="3138" y="58"/>
                    <a:pt x="3025" y="171"/>
                  </a:cubicBezTo>
                  <a:cubicBezTo>
                    <a:pt x="2146" y="1049"/>
                    <a:pt x="0" y="3261"/>
                    <a:pt x="33" y="4757"/>
                  </a:cubicBezTo>
                  <a:cubicBezTo>
                    <a:pt x="33" y="5082"/>
                    <a:pt x="65" y="5407"/>
                    <a:pt x="163" y="5700"/>
                  </a:cubicBezTo>
                  <a:lnTo>
                    <a:pt x="651" y="6187"/>
                  </a:lnTo>
                  <a:lnTo>
                    <a:pt x="5951" y="6187"/>
                  </a:lnTo>
                  <a:lnTo>
                    <a:pt x="6732" y="5700"/>
                  </a:lnTo>
                  <a:cubicBezTo>
                    <a:pt x="6829" y="5374"/>
                    <a:pt x="6862" y="5049"/>
                    <a:pt x="6862" y="4724"/>
                  </a:cubicBezTo>
                  <a:cubicBezTo>
                    <a:pt x="6862" y="3228"/>
                    <a:pt x="4716" y="1017"/>
                    <a:pt x="3837" y="171"/>
                  </a:cubicBezTo>
                  <a:cubicBezTo>
                    <a:pt x="3724" y="58"/>
                    <a:pt x="3577" y="1"/>
                    <a:pt x="34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5"/>
            <p:cNvSpPr/>
            <p:nvPr/>
          </p:nvSpPr>
          <p:spPr>
            <a:xfrm>
              <a:off x="-4442650" y="4220025"/>
              <a:ext cx="112225" cy="59375"/>
            </a:xfrm>
            <a:custGeom>
              <a:rect b="b" l="l" r="r" t="t"/>
              <a:pathLst>
                <a:path extrusionOk="0" h="2375" w="4489">
                  <a:moveTo>
                    <a:pt x="1822" y="0"/>
                  </a:moveTo>
                  <a:lnTo>
                    <a:pt x="1" y="1236"/>
                  </a:lnTo>
                  <a:lnTo>
                    <a:pt x="33" y="1659"/>
                  </a:lnTo>
                  <a:cubicBezTo>
                    <a:pt x="619" y="2114"/>
                    <a:pt x="1367" y="2374"/>
                    <a:pt x="2147" y="2374"/>
                  </a:cubicBezTo>
                  <a:cubicBezTo>
                    <a:pt x="2960" y="2374"/>
                    <a:pt x="3676" y="2082"/>
                    <a:pt x="4261" y="1626"/>
                  </a:cubicBezTo>
                  <a:lnTo>
                    <a:pt x="4489" y="1073"/>
                  </a:lnTo>
                  <a:lnTo>
                    <a:pt x="18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5"/>
            <p:cNvSpPr/>
            <p:nvPr/>
          </p:nvSpPr>
          <p:spPr>
            <a:xfrm>
              <a:off x="-4475150" y="4075100"/>
              <a:ext cx="104075" cy="154700"/>
            </a:xfrm>
            <a:custGeom>
              <a:rect b="b" l="l" r="r" t="t"/>
              <a:pathLst>
                <a:path extrusionOk="0" h="6188" w="4163">
                  <a:moveTo>
                    <a:pt x="3431" y="1"/>
                  </a:moveTo>
                  <a:cubicBezTo>
                    <a:pt x="3285" y="1"/>
                    <a:pt x="3138" y="58"/>
                    <a:pt x="3025" y="171"/>
                  </a:cubicBezTo>
                  <a:cubicBezTo>
                    <a:pt x="2146" y="1049"/>
                    <a:pt x="0" y="3261"/>
                    <a:pt x="33" y="4757"/>
                  </a:cubicBezTo>
                  <a:cubicBezTo>
                    <a:pt x="33" y="5082"/>
                    <a:pt x="65" y="5407"/>
                    <a:pt x="163" y="5700"/>
                  </a:cubicBezTo>
                  <a:lnTo>
                    <a:pt x="651" y="6187"/>
                  </a:lnTo>
                  <a:lnTo>
                    <a:pt x="1821" y="6187"/>
                  </a:lnTo>
                  <a:cubicBezTo>
                    <a:pt x="1756" y="6025"/>
                    <a:pt x="1691" y="5862"/>
                    <a:pt x="1626" y="5700"/>
                  </a:cubicBezTo>
                  <a:cubicBezTo>
                    <a:pt x="1529" y="5407"/>
                    <a:pt x="1496" y="5082"/>
                    <a:pt x="1496" y="4757"/>
                  </a:cubicBezTo>
                  <a:cubicBezTo>
                    <a:pt x="1496" y="3423"/>
                    <a:pt x="3155" y="1537"/>
                    <a:pt x="4163" y="497"/>
                  </a:cubicBezTo>
                  <a:cubicBezTo>
                    <a:pt x="4033" y="366"/>
                    <a:pt x="3935" y="269"/>
                    <a:pt x="3837" y="171"/>
                  </a:cubicBezTo>
                  <a:cubicBezTo>
                    <a:pt x="3724" y="58"/>
                    <a:pt x="3577" y="1"/>
                    <a:pt x="343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5"/>
            <p:cNvSpPr/>
            <p:nvPr/>
          </p:nvSpPr>
          <p:spPr>
            <a:xfrm>
              <a:off x="-4442650" y="4238725"/>
              <a:ext cx="72400" cy="40675"/>
            </a:xfrm>
            <a:custGeom>
              <a:rect b="b" l="l" r="r" t="t"/>
              <a:pathLst>
                <a:path extrusionOk="0" h="1627" w="2896">
                  <a:moveTo>
                    <a:pt x="716" y="0"/>
                  </a:moveTo>
                  <a:lnTo>
                    <a:pt x="1" y="488"/>
                  </a:lnTo>
                  <a:lnTo>
                    <a:pt x="33" y="911"/>
                  </a:lnTo>
                  <a:cubicBezTo>
                    <a:pt x="619" y="1366"/>
                    <a:pt x="1367" y="1626"/>
                    <a:pt x="2147" y="1626"/>
                  </a:cubicBezTo>
                  <a:cubicBezTo>
                    <a:pt x="2407" y="1626"/>
                    <a:pt x="2668" y="1594"/>
                    <a:pt x="2895" y="1529"/>
                  </a:cubicBezTo>
                  <a:cubicBezTo>
                    <a:pt x="2375" y="1431"/>
                    <a:pt x="1920" y="1203"/>
                    <a:pt x="1529" y="911"/>
                  </a:cubicBezTo>
                  <a:cubicBezTo>
                    <a:pt x="1204" y="651"/>
                    <a:pt x="944" y="358"/>
                    <a:pt x="71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5"/>
            <p:cNvSpPr/>
            <p:nvPr/>
          </p:nvSpPr>
          <p:spPr>
            <a:xfrm>
              <a:off x="-4471100" y="4193600"/>
              <a:ext cx="164250" cy="67900"/>
            </a:xfrm>
            <a:custGeom>
              <a:rect b="b" l="l" r="r" t="t"/>
              <a:pathLst>
                <a:path extrusionOk="0" h="2716" w="6570">
                  <a:moveTo>
                    <a:pt x="3302" y="0"/>
                  </a:moveTo>
                  <a:cubicBezTo>
                    <a:pt x="3009" y="0"/>
                    <a:pt x="2716" y="49"/>
                    <a:pt x="2440" y="147"/>
                  </a:cubicBezTo>
                  <a:lnTo>
                    <a:pt x="358" y="862"/>
                  </a:lnTo>
                  <a:cubicBezTo>
                    <a:pt x="228" y="895"/>
                    <a:pt x="131" y="927"/>
                    <a:pt x="1" y="960"/>
                  </a:cubicBezTo>
                  <a:cubicBezTo>
                    <a:pt x="196" y="1643"/>
                    <a:pt x="619" y="2260"/>
                    <a:pt x="1171" y="2716"/>
                  </a:cubicBezTo>
                  <a:lnTo>
                    <a:pt x="2440" y="2260"/>
                  </a:lnTo>
                  <a:cubicBezTo>
                    <a:pt x="2716" y="2163"/>
                    <a:pt x="3009" y="2114"/>
                    <a:pt x="3302" y="2114"/>
                  </a:cubicBezTo>
                  <a:cubicBezTo>
                    <a:pt x="3594" y="2114"/>
                    <a:pt x="3887" y="2163"/>
                    <a:pt x="4163" y="2260"/>
                  </a:cubicBezTo>
                  <a:lnTo>
                    <a:pt x="5399" y="2683"/>
                  </a:lnTo>
                  <a:cubicBezTo>
                    <a:pt x="5952" y="2260"/>
                    <a:pt x="6375" y="1643"/>
                    <a:pt x="6570" y="960"/>
                  </a:cubicBezTo>
                  <a:cubicBezTo>
                    <a:pt x="6472" y="927"/>
                    <a:pt x="6342" y="895"/>
                    <a:pt x="6245" y="862"/>
                  </a:cubicBezTo>
                  <a:lnTo>
                    <a:pt x="4163" y="147"/>
                  </a:lnTo>
                  <a:cubicBezTo>
                    <a:pt x="3887" y="49"/>
                    <a:pt x="3594" y="0"/>
                    <a:pt x="33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5"/>
            <p:cNvSpPr/>
            <p:nvPr/>
          </p:nvSpPr>
          <p:spPr>
            <a:xfrm>
              <a:off x="-4471100" y="4206200"/>
              <a:ext cx="56125" cy="55300"/>
            </a:xfrm>
            <a:custGeom>
              <a:rect b="b" l="l" r="r" t="t"/>
              <a:pathLst>
                <a:path extrusionOk="0" h="2212" w="2245">
                  <a:moveTo>
                    <a:pt x="1367" y="0"/>
                  </a:moveTo>
                  <a:lnTo>
                    <a:pt x="358" y="358"/>
                  </a:lnTo>
                  <a:cubicBezTo>
                    <a:pt x="228" y="391"/>
                    <a:pt x="131" y="423"/>
                    <a:pt x="1" y="456"/>
                  </a:cubicBezTo>
                  <a:cubicBezTo>
                    <a:pt x="196" y="1139"/>
                    <a:pt x="619" y="1756"/>
                    <a:pt x="1171" y="2212"/>
                  </a:cubicBezTo>
                  <a:lnTo>
                    <a:pt x="2245" y="1822"/>
                  </a:lnTo>
                  <a:cubicBezTo>
                    <a:pt x="1887" y="1431"/>
                    <a:pt x="1627" y="976"/>
                    <a:pt x="1464" y="456"/>
                  </a:cubicBezTo>
                  <a:cubicBezTo>
                    <a:pt x="1432" y="293"/>
                    <a:pt x="1399" y="163"/>
                    <a:pt x="1367"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5"/>
            <p:cNvSpPr/>
            <p:nvPr/>
          </p:nvSpPr>
          <p:spPr>
            <a:xfrm>
              <a:off x="-4542625" y="4024500"/>
              <a:ext cx="74000" cy="105300"/>
            </a:xfrm>
            <a:custGeom>
              <a:rect b="b" l="l" r="r" t="t"/>
              <a:pathLst>
                <a:path extrusionOk="0" h="4212" w="2960">
                  <a:moveTo>
                    <a:pt x="1480" y="0"/>
                  </a:moveTo>
                  <a:cubicBezTo>
                    <a:pt x="1447" y="0"/>
                    <a:pt x="1415" y="17"/>
                    <a:pt x="1398" y="49"/>
                  </a:cubicBezTo>
                  <a:lnTo>
                    <a:pt x="65" y="1610"/>
                  </a:lnTo>
                  <a:cubicBezTo>
                    <a:pt x="0" y="1675"/>
                    <a:pt x="65" y="1805"/>
                    <a:pt x="130" y="1805"/>
                  </a:cubicBezTo>
                  <a:lnTo>
                    <a:pt x="943" y="1805"/>
                  </a:lnTo>
                  <a:lnTo>
                    <a:pt x="943" y="4049"/>
                  </a:lnTo>
                  <a:cubicBezTo>
                    <a:pt x="943" y="4147"/>
                    <a:pt x="1041" y="4212"/>
                    <a:pt x="1106" y="4212"/>
                  </a:cubicBezTo>
                  <a:lnTo>
                    <a:pt x="1854" y="4212"/>
                  </a:lnTo>
                  <a:cubicBezTo>
                    <a:pt x="1919" y="4212"/>
                    <a:pt x="1984" y="4147"/>
                    <a:pt x="1984" y="4049"/>
                  </a:cubicBezTo>
                  <a:lnTo>
                    <a:pt x="1984" y="1805"/>
                  </a:lnTo>
                  <a:lnTo>
                    <a:pt x="2797" y="1805"/>
                  </a:lnTo>
                  <a:cubicBezTo>
                    <a:pt x="2894" y="1805"/>
                    <a:pt x="2959" y="1675"/>
                    <a:pt x="2894" y="1610"/>
                  </a:cubicBezTo>
                  <a:lnTo>
                    <a:pt x="1561" y="49"/>
                  </a:lnTo>
                  <a:cubicBezTo>
                    <a:pt x="1545" y="17"/>
                    <a:pt x="1512" y="0"/>
                    <a:pt x="14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5"/>
            <p:cNvSpPr/>
            <p:nvPr/>
          </p:nvSpPr>
          <p:spPr>
            <a:xfrm>
              <a:off x="-4293050" y="4072250"/>
              <a:ext cx="73200" cy="86000"/>
            </a:xfrm>
            <a:custGeom>
              <a:rect b="b" l="l" r="r" t="t"/>
              <a:pathLst>
                <a:path extrusionOk="0" h="3440" w="2928">
                  <a:moveTo>
                    <a:pt x="1468" y="1"/>
                  </a:moveTo>
                  <a:cubicBezTo>
                    <a:pt x="1440" y="1"/>
                    <a:pt x="1415" y="9"/>
                    <a:pt x="1399" y="25"/>
                  </a:cubicBezTo>
                  <a:lnTo>
                    <a:pt x="66" y="1619"/>
                  </a:lnTo>
                  <a:cubicBezTo>
                    <a:pt x="1" y="1684"/>
                    <a:pt x="33" y="1781"/>
                    <a:pt x="131" y="1781"/>
                  </a:cubicBezTo>
                  <a:lnTo>
                    <a:pt x="944" y="1781"/>
                  </a:lnTo>
                  <a:lnTo>
                    <a:pt x="944" y="3245"/>
                  </a:lnTo>
                  <a:cubicBezTo>
                    <a:pt x="944" y="3342"/>
                    <a:pt x="1041" y="3440"/>
                    <a:pt x="1106" y="3440"/>
                  </a:cubicBezTo>
                  <a:lnTo>
                    <a:pt x="1822" y="3440"/>
                  </a:lnTo>
                  <a:cubicBezTo>
                    <a:pt x="1919" y="3440"/>
                    <a:pt x="1984" y="3342"/>
                    <a:pt x="1984" y="3245"/>
                  </a:cubicBezTo>
                  <a:lnTo>
                    <a:pt x="1984" y="1781"/>
                  </a:lnTo>
                  <a:lnTo>
                    <a:pt x="2797" y="1781"/>
                  </a:lnTo>
                  <a:cubicBezTo>
                    <a:pt x="2895" y="1781"/>
                    <a:pt x="2927" y="1684"/>
                    <a:pt x="2895" y="1619"/>
                  </a:cubicBezTo>
                  <a:lnTo>
                    <a:pt x="1562" y="25"/>
                  </a:lnTo>
                  <a:cubicBezTo>
                    <a:pt x="1529" y="9"/>
                    <a:pt x="1496" y="1"/>
                    <a:pt x="1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5"/>
            <p:cNvSpPr/>
            <p:nvPr/>
          </p:nvSpPr>
          <p:spPr>
            <a:xfrm>
              <a:off x="-4404425" y="3967375"/>
              <a:ext cx="67500" cy="80325"/>
            </a:xfrm>
            <a:custGeom>
              <a:rect b="b" l="l" r="r" t="t"/>
              <a:pathLst>
                <a:path extrusionOk="0" h="3213" w="2700">
                  <a:moveTo>
                    <a:pt x="1366" y="1"/>
                  </a:moveTo>
                  <a:cubicBezTo>
                    <a:pt x="1342" y="1"/>
                    <a:pt x="1317" y="9"/>
                    <a:pt x="1301" y="25"/>
                  </a:cubicBezTo>
                  <a:lnTo>
                    <a:pt x="65" y="1456"/>
                  </a:lnTo>
                  <a:cubicBezTo>
                    <a:pt x="0" y="1521"/>
                    <a:pt x="65" y="1619"/>
                    <a:pt x="130" y="1619"/>
                  </a:cubicBezTo>
                  <a:lnTo>
                    <a:pt x="878" y="1619"/>
                  </a:lnTo>
                  <a:lnTo>
                    <a:pt x="878" y="3017"/>
                  </a:lnTo>
                  <a:cubicBezTo>
                    <a:pt x="878" y="3115"/>
                    <a:pt x="976" y="3212"/>
                    <a:pt x="1074" y="3212"/>
                  </a:cubicBezTo>
                  <a:lnTo>
                    <a:pt x="1659" y="3212"/>
                  </a:lnTo>
                  <a:cubicBezTo>
                    <a:pt x="1756" y="3212"/>
                    <a:pt x="1854" y="3115"/>
                    <a:pt x="1854" y="3017"/>
                  </a:cubicBezTo>
                  <a:lnTo>
                    <a:pt x="1854" y="1619"/>
                  </a:lnTo>
                  <a:lnTo>
                    <a:pt x="2569" y="1619"/>
                  </a:lnTo>
                  <a:cubicBezTo>
                    <a:pt x="2667" y="1619"/>
                    <a:pt x="2700" y="1521"/>
                    <a:pt x="2667" y="1456"/>
                  </a:cubicBezTo>
                  <a:lnTo>
                    <a:pt x="1431" y="25"/>
                  </a:lnTo>
                  <a:cubicBezTo>
                    <a:pt x="1415" y="9"/>
                    <a:pt x="1391" y="1"/>
                    <a:pt x="13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5"/>
            <p:cNvSpPr/>
            <p:nvPr/>
          </p:nvSpPr>
          <p:spPr>
            <a:xfrm>
              <a:off x="-4468650" y="4293800"/>
              <a:ext cx="160175" cy="33550"/>
            </a:xfrm>
            <a:custGeom>
              <a:rect b="b" l="l" r="r" t="t"/>
              <a:pathLst>
                <a:path extrusionOk="0" h="1342" w="6407">
                  <a:moveTo>
                    <a:pt x="3199" y="0"/>
                  </a:moveTo>
                  <a:cubicBezTo>
                    <a:pt x="2878" y="0"/>
                    <a:pt x="2553" y="57"/>
                    <a:pt x="2244" y="171"/>
                  </a:cubicBezTo>
                  <a:lnTo>
                    <a:pt x="163" y="887"/>
                  </a:lnTo>
                  <a:cubicBezTo>
                    <a:pt x="65" y="919"/>
                    <a:pt x="0" y="1049"/>
                    <a:pt x="33" y="1179"/>
                  </a:cubicBezTo>
                  <a:cubicBezTo>
                    <a:pt x="57" y="1274"/>
                    <a:pt x="133" y="1335"/>
                    <a:pt x="223" y="1335"/>
                  </a:cubicBezTo>
                  <a:cubicBezTo>
                    <a:pt x="256" y="1335"/>
                    <a:pt x="291" y="1327"/>
                    <a:pt x="326" y="1309"/>
                  </a:cubicBezTo>
                  <a:lnTo>
                    <a:pt x="2407" y="594"/>
                  </a:lnTo>
                  <a:cubicBezTo>
                    <a:pt x="2667" y="513"/>
                    <a:pt x="2935" y="472"/>
                    <a:pt x="3204" y="472"/>
                  </a:cubicBezTo>
                  <a:cubicBezTo>
                    <a:pt x="3472" y="472"/>
                    <a:pt x="3740" y="513"/>
                    <a:pt x="4000" y="594"/>
                  </a:cubicBezTo>
                  <a:lnTo>
                    <a:pt x="6082" y="1309"/>
                  </a:lnTo>
                  <a:cubicBezTo>
                    <a:pt x="6082" y="1342"/>
                    <a:pt x="6114" y="1342"/>
                    <a:pt x="6147" y="1342"/>
                  </a:cubicBezTo>
                  <a:cubicBezTo>
                    <a:pt x="6244" y="1342"/>
                    <a:pt x="6342" y="1277"/>
                    <a:pt x="6374" y="1179"/>
                  </a:cubicBezTo>
                  <a:cubicBezTo>
                    <a:pt x="6407" y="1049"/>
                    <a:pt x="6342" y="919"/>
                    <a:pt x="6212" y="887"/>
                  </a:cubicBezTo>
                  <a:lnTo>
                    <a:pt x="4130" y="171"/>
                  </a:lnTo>
                  <a:cubicBezTo>
                    <a:pt x="3838" y="57"/>
                    <a:pt x="3521" y="0"/>
                    <a:pt x="31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5"/>
            <p:cNvSpPr/>
            <p:nvPr/>
          </p:nvSpPr>
          <p:spPr>
            <a:xfrm>
              <a:off x="-4548325" y="4018400"/>
              <a:ext cx="85375" cy="117100"/>
            </a:xfrm>
            <a:custGeom>
              <a:rect b="b" l="l" r="r" t="t"/>
              <a:pathLst>
                <a:path extrusionOk="0" h="4684" w="3415">
                  <a:moveTo>
                    <a:pt x="1691" y="0"/>
                  </a:moveTo>
                  <a:cubicBezTo>
                    <a:pt x="1594" y="0"/>
                    <a:pt x="1496" y="65"/>
                    <a:pt x="1464" y="130"/>
                  </a:cubicBezTo>
                  <a:lnTo>
                    <a:pt x="130" y="1691"/>
                  </a:lnTo>
                  <a:cubicBezTo>
                    <a:pt x="33" y="1821"/>
                    <a:pt x="0" y="1952"/>
                    <a:pt x="65" y="2082"/>
                  </a:cubicBezTo>
                  <a:cubicBezTo>
                    <a:pt x="130" y="2179"/>
                    <a:pt x="228" y="2277"/>
                    <a:pt x="358" y="2277"/>
                  </a:cubicBezTo>
                  <a:lnTo>
                    <a:pt x="943" y="2277"/>
                  </a:lnTo>
                  <a:lnTo>
                    <a:pt x="943" y="4456"/>
                  </a:lnTo>
                  <a:cubicBezTo>
                    <a:pt x="943" y="4586"/>
                    <a:pt x="1041" y="4683"/>
                    <a:pt x="1171" y="4683"/>
                  </a:cubicBezTo>
                  <a:cubicBezTo>
                    <a:pt x="1301" y="4683"/>
                    <a:pt x="1399" y="4586"/>
                    <a:pt x="1399" y="4456"/>
                  </a:cubicBezTo>
                  <a:lnTo>
                    <a:pt x="1399" y="2017"/>
                  </a:lnTo>
                  <a:cubicBezTo>
                    <a:pt x="1399" y="1919"/>
                    <a:pt x="1301" y="1789"/>
                    <a:pt x="1171" y="1789"/>
                  </a:cubicBezTo>
                  <a:lnTo>
                    <a:pt x="651" y="1789"/>
                  </a:lnTo>
                  <a:lnTo>
                    <a:pt x="1691" y="553"/>
                  </a:lnTo>
                  <a:lnTo>
                    <a:pt x="2765" y="1789"/>
                  </a:lnTo>
                  <a:lnTo>
                    <a:pt x="2212" y="1789"/>
                  </a:lnTo>
                  <a:cubicBezTo>
                    <a:pt x="2114" y="1789"/>
                    <a:pt x="1984" y="1887"/>
                    <a:pt x="1984" y="2017"/>
                  </a:cubicBezTo>
                  <a:lnTo>
                    <a:pt x="1984" y="4456"/>
                  </a:lnTo>
                  <a:cubicBezTo>
                    <a:pt x="1984" y="4586"/>
                    <a:pt x="2082" y="4683"/>
                    <a:pt x="2212" y="4683"/>
                  </a:cubicBezTo>
                  <a:cubicBezTo>
                    <a:pt x="2342" y="4683"/>
                    <a:pt x="2472" y="4586"/>
                    <a:pt x="2472" y="4456"/>
                  </a:cubicBezTo>
                  <a:lnTo>
                    <a:pt x="2472" y="2277"/>
                  </a:lnTo>
                  <a:lnTo>
                    <a:pt x="3025" y="2277"/>
                  </a:lnTo>
                  <a:cubicBezTo>
                    <a:pt x="3187" y="2277"/>
                    <a:pt x="3285" y="2179"/>
                    <a:pt x="3350" y="2082"/>
                  </a:cubicBezTo>
                  <a:cubicBezTo>
                    <a:pt x="3415" y="1952"/>
                    <a:pt x="3382" y="1821"/>
                    <a:pt x="3285" y="1691"/>
                  </a:cubicBezTo>
                  <a:lnTo>
                    <a:pt x="1952" y="130"/>
                  </a:lnTo>
                  <a:cubicBezTo>
                    <a:pt x="1887" y="65"/>
                    <a:pt x="1789" y="0"/>
                    <a:pt x="16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5"/>
            <p:cNvSpPr/>
            <p:nvPr/>
          </p:nvSpPr>
          <p:spPr>
            <a:xfrm>
              <a:off x="-4298750" y="4066375"/>
              <a:ext cx="84575" cy="97575"/>
            </a:xfrm>
            <a:custGeom>
              <a:rect b="b" l="l" r="r" t="t"/>
              <a:pathLst>
                <a:path extrusionOk="0" h="3903" w="3383">
                  <a:moveTo>
                    <a:pt x="1692" y="0"/>
                  </a:moveTo>
                  <a:cubicBezTo>
                    <a:pt x="1594" y="0"/>
                    <a:pt x="1497" y="33"/>
                    <a:pt x="1432" y="130"/>
                  </a:cubicBezTo>
                  <a:lnTo>
                    <a:pt x="98" y="1691"/>
                  </a:lnTo>
                  <a:cubicBezTo>
                    <a:pt x="33" y="1789"/>
                    <a:pt x="1" y="1919"/>
                    <a:pt x="66" y="2049"/>
                  </a:cubicBezTo>
                  <a:cubicBezTo>
                    <a:pt x="131" y="2179"/>
                    <a:pt x="229" y="2244"/>
                    <a:pt x="359" y="2244"/>
                  </a:cubicBezTo>
                  <a:lnTo>
                    <a:pt x="944" y="2244"/>
                  </a:lnTo>
                  <a:lnTo>
                    <a:pt x="944" y="3675"/>
                  </a:lnTo>
                  <a:cubicBezTo>
                    <a:pt x="944" y="3805"/>
                    <a:pt x="1042" y="3902"/>
                    <a:pt x="1172" y="3902"/>
                  </a:cubicBezTo>
                  <a:cubicBezTo>
                    <a:pt x="1302" y="3902"/>
                    <a:pt x="1399" y="3805"/>
                    <a:pt x="1399" y="3675"/>
                  </a:cubicBezTo>
                  <a:lnTo>
                    <a:pt x="1399" y="2016"/>
                  </a:lnTo>
                  <a:cubicBezTo>
                    <a:pt x="1399" y="1886"/>
                    <a:pt x="1302" y="1789"/>
                    <a:pt x="1172" y="1789"/>
                  </a:cubicBezTo>
                  <a:lnTo>
                    <a:pt x="651" y="1789"/>
                  </a:lnTo>
                  <a:lnTo>
                    <a:pt x="1692" y="520"/>
                  </a:lnTo>
                  <a:lnTo>
                    <a:pt x="2765" y="1789"/>
                  </a:lnTo>
                  <a:lnTo>
                    <a:pt x="2212" y="1789"/>
                  </a:lnTo>
                  <a:cubicBezTo>
                    <a:pt x="2082" y="1789"/>
                    <a:pt x="1985" y="1886"/>
                    <a:pt x="1985" y="2016"/>
                  </a:cubicBezTo>
                  <a:lnTo>
                    <a:pt x="1985" y="3675"/>
                  </a:lnTo>
                  <a:cubicBezTo>
                    <a:pt x="1985" y="3805"/>
                    <a:pt x="2082" y="3902"/>
                    <a:pt x="2212" y="3902"/>
                  </a:cubicBezTo>
                  <a:cubicBezTo>
                    <a:pt x="2342" y="3902"/>
                    <a:pt x="2440" y="3805"/>
                    <a:pt x="2440" y="3675"/>
                  </a:cubicBezTo>
                  <a:lnTo>
                    <a:pt x="2440" y="2244"/>
                  </a:lnTo>
                  <a:lnTo>
                    <a:pt x="3025" y="2244"/>
                  </a:lnTo>
                  <a:cubicBezTo>
                    <a:pt x="3155" y="2244"/>
                    <a:pt x="3285" y="2179"/>
                    <a:pt x="3350" y="2049"/>
                  </a:cubicBezTo>
                  <a:cubicBezTo>
                    <a:pt x="3383" y="1919"/>
                    <a:pt x="3383" y="1789"/>
                    <a:pt x="3285" y="1691"/>
                  </a:cubicBezTo>
                  <a:lnTo>
                    <a:pt x="1952" y="130"/>
                  </a:lnTo>
                  <a:cubicBezTo>
                    <a:pt x="1887" y="33"/>
                    <a:pt x="1790" y="0"/>
                    <a:pt x="16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5"/>
            <p:cNvSpPr/>
            <p:nvPr/>
          </p:nvSpPr>
          <p:spPr>
            <a:xfrm>
              <a:off x="-4409300" y="3961500"/>
              <a:ext cx="51225" cy="91875"/>
            </a:xfrm>
            <a:custGeom>
              <a:rect b="b" l="l" r="r" t="t"/>
              <a:pathLst>
                <a:path extrusionOk="0" h="3675" w="2049">
                  <a:moveTo>
                    <a:pt x="1561" y="0"/>
                  </a:moveTo>
                  <a:cubicBezTo>
                    <a:pt x="1464" y="0"/>
                    <a:pt x="1366" y="33"/>
                    <a:pt x="1301" y="130"/>
                  </a:cubicBezTo>
                  <a:lnTo>
                    <a:pt x="98" y="1561"/>
                  </a:lnTo>
                  <a:cubicBezTo>
                    <a:pt x="0" y="1659"/>
                    <a:pt x="0" y="1789"/>
                    <a:pt x="33" y="1919"/>
                  </a:cubicBezTo>
                  <a:cubicBezTo>
                    <a:pt x="98" y="2016"/>
                    <a:pt x="195" y="2081"/>
                    <a:pt x="325" y="2081"/>
                  </a:cubicBezTo>
                  <a:lnTo>
                    <a:pt x="846" y="2081"/>
                  </a:lnTo>
                  <a:lnTo>
                    <a:pt x="846" y="3447"/>
                  </a:lnTo>
                  <a:cubicBezTo>
                    <a:pt x="846" y="3577"/>
                    <a:pt x="943" y="3675"/>
                    <a:pt x="1073" y="3675"/>
                  </a:cubicBezTo>
                  <a:cubicBezTo>
                    <a:pt x="1203" y="3675"/>
                    <a:pt x="1301" y="3577"/>
                    <a:pt x="1301" y="3447"/>
                  </a:cubicBezTo>
                  <a:lnTo>
                    <a:pt x="1301" y="1854"/>
                  </a:lnTo>
                  <a:cubicBezTo>
                    <a:pt x="1301" y="1724"/>
                    <a:pt x="1203" y="1626"/>
                    <a:pt x="1073" y="1626"/>
                  </a:cubicBezTo>
                  <a:lnTo>
                    <a:pt x="618" y="1626"/>
                  </a:lnTo>
                  <a:lnTo>
                    <a:pt x="1561" y="520"/>
                  </a:lnTo>
                  <a:lnTo>
                    <a:pt x="1626" y="618"/>
                  </a:lnTo>
                  <a:cubicBezTo>
                    <a:pt x="1662" y="672"/>
                    <a:pt x="1727" y="696"/>
                    <a:pt x="1795" y="696"/>
                  </a:cubicBezTo>
                  <a:cubicBezTo>
                    <a:pt x="1851" y="696"/>
                    <a:pt x="1908" y="680"/>
                    <a:pt x="1951" y="650"/>
                  </a:cubicBezTo>
                  <a:cubicBezTo>
                    <a:pt x="2049" y="553"/>
                    <a:pt x="2049" y="423"/>
                    <a:pt x="1984" y="325"/>
                  </a:cubicBezTo>
                  <a:lnTo>
                    <a:pt x="1821" y="130"/>
                  </a:lnTo>
                  <a:cubicBezTo>
                    <a:pt x="1756" y="33"/>
                    <a:pt x="1659" y="0"/>
                    <a:pt x="15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5"/>
            <p:cNvSpPr/>
            <p:nvPr/>
          </p:nvSpPr>
          <p:spPr>
            <a:xfrm>
              <a:off x="-4364600" y="3986025"/>
              <a:ext cx="33375" cy="67350"/>
            </a:xfrm>
            <a:custGeom>
              <a:rect b="b" l="l" r="r" t="t"/>
              <a:pathLst>
                <a:path extrusionOk="0" h="2694" w="1335">
                  <a:moveTo>
                    <a:pt x="634" y="1"/>
                  </a:moveTo>
                  <a:cubicBezTo>
                    <a:pt x="582" y="1"/>
                    <a:pt x="530" y="19"/>
                    <a:pt x="489" y="60"/>
                  </a:cubicBezTo>
                  <a:cubicBezTo>
                    <a:pt x="391" y="125"/>
                    <a:pt x="391" y="287"/>
                    <a:pt x="456" y="385"/>
                  </a:cubicBezTo>
                  <a:lnTo>
                    <a:pt x="684" y="645"/>
                  </a:lnTo>
                  <a:lnTo>
                    <a:pt x="228" y="645"/>
                  </a:lnTo>
                  <a:cubicBezTo>
                    <a:pt x="131" y="645"/>
                    <a:pt x="1" y="743"/>
                    <a:pt x="1" y="873"/>
                  </a:cubicBezTo>
                  <a:lnTo>
                    <a:pt x="1" y="2466"/>
                  </a:lnTo>
                  <a:cubicBezTo>
                    <a:pt x="1" y="2596"/>
                    <a:pt x="131" y="2694"/>
                    <a:pt x="261" y="2694"/>
                  </a:cubicBezTo>
                  <a:cubicBezTo>
                    <a:pt x="359" y="2694"/>
                    <a:pt x="489" y="2596"/>
                    <a:pt x="489" y="2466"/>
                  </a:cubicBezTo>
                  <a:lnTo>
                    <a:pt x="489" y="1100"/>
                  </a:lnTo>
                  <a:lnTo>
                    <a:pt x="976" y="1100"/>
                  </a:lnTo>
                  <a:cubicBezTo>
                    <a:pt x="1107" y="1100"/>
                    <a:pt x="1237" y="1035"/>
                    <a:pt x="1302" y="938"/>
                  </a:cubicBezTo>
                  <a:cubicBezTo>
                    <a:pt x="1334" y="808"/>
                    <a:pt x="1334" y="678"/>
                    <a:pt x="1237" y="580"/>
                  </a:cubicBezTo>
                  <a:lnTo>
                    <a:pt x="814" y="92"/>
                  </a:lnTo>
                  <a:cubicBezTo>
                    <a:pt x="776" y="35"/>
                    <a:pt x="705" y="1"/>
                    <a:pt x="6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5"/>
            <p:cNvSpPr/>
            <p:nvPr/>
          </p:nvSpPr>
          <p:spPr>
            <a:xfrm>
              <a:off x="-4585725" y="4069825"/>
              <a:ext cx="394325" cy="215250"/>
            </a:xfrm>
            <a:custGeom>
              <a:rect b="b" l="l" r="r" t="t"/>
              <a:pathLst>
                <a:path extrusionOk="0" h="8610" w="15773">
                  <a:moveTo>
                    <a:pt x="7887" y="5179"/>
                  </a:moveTo>
                  <a:cubicBezTo>
                    <a:pt x="8155" y="5179"/>
                    <a:pt x="8423" y="5228"/>
                    <a:pt x="8683" y="5325"/>
                  </a:cubicBezTo>
                  <a:lnTo>
                    <a:pt x="10765" y="6041"/>
                  </a:lnTo>
                  <a:cubicBezTo>
                    <a:pt x="10797" y="6041"/>
                    <a:pt x="10830" y="6041"/>
                    <a:pt x="10862" y="6073"/>
                  </a:cubicBezTo>
                  <a:cubicBezTo>
                    <a:pt x="10667" y="6594"/>
                    <a:pt x="10342" y="7049"/>
                    <a:pt x="9919" y="7374"/>
                  </a:cubicBezTo>
                  <a:lnTo>
                    <a:pt x="8813" y="7016"/>
                  </a:lnTo>
                  <a:cubicBezTo>
                    <a:pt x="8521" y="6903"/>
                    <a:pt x="8204" y="6846"/>
                    <a:pt x="7882" y="6846"/>
                  </a:cubicBezTo>
                  <a:cubicBezTo>
                    <a:pt x="7561" y="6846"/>
                    <a:pt x="7236" y="6903"/>
                    <a:pt x="6927" y="7016"/>
                  </a:cubicBezTo>
                  <a:lnTo>
                    <a:pt x="5822" y="7407"/>
                  </a:lnTo>
                  <a:cubicBezTo>
                    <a:pt x="5756" y="7342"/>
                    <a:pt x="5691" y="7277"/>
                    <a:pt x="5626" y="7211"/>
                  </a:cubicBezTo>
                  <a:cubicBezTo>
                    <a:pt x="5301" y="6886"/>
                    <a:pt x="5041" y="6496"/>
                    <a:pt x="4878" y="6073"/>
                  </a:cubicBezTo>
                  <a:cubicBezTo>
                    <a:pt x="4943" y="6073"/>
                    <a:pt x="4976" y="6041"/>
                    <a:pt x="5009" y="6041"/>
                  </a:cubicBezTo>
                  <a:lnTo>
                    <a:pt x="7090" y="5325"/>
                  </a:lnTo>
                  <a:cubicBezTo>
                    <a:pt x="7350" y="5228"/>
                    <a:pt x="7618" y="5179"/>
                    <a:pt x="7887" y="5179"/>
                  </a:cubicBezTo>
                  <a:close/>
                  <a:moveTo>
                    <a:pt x="7887" y="7317"/>
                  </a:moveTo>
                  <a:cubicBezTo>
                    <a:pt x="8155" y="7317"/>
                    <a:pt x="8423" y="7358"/>
                    <a:pt x="8683" y="7439"/>
                  </a:cubicBezTo>
                  <a:lnTo>
                    <a:pt x="9464" y="7699"/>
                  </a:lnTo>
                  <a:cubicBezTo>
                    <a:pt x="9008" y="7992"/>
                    <a:pt x="8456" y="8122"/>
                    <a:pt x="7870" y="8155"/>
                  </a:cubicBezTo>
                  <a:cubicBezTo>
                    <a:pt x="7317" y="8155"/>
                    <a:pt x="6765" y="7992"/>
                    <a:pt x="6277" y="7732"/>
                  </a:cubicBezTo>
                  <a:lnTo>
                    <a:pt x="7090" y="7439"/>
                  </a:lnTo>
                  <a:cubicBezTo>
                    <a:pt x="7350" y="7358"/>
                    <a:pt x="7618" y="7317"/>
                    <a:pt x="7887" y="7317"/>
                  </a:cubicBezTo>
                  <a:close/>
                  <a:moveTo>
                    <a:pt x="7850" y="0"/>
                  </a:moveTo>
                  <a:cubicBezTo>
                    <a:pt x="7651" y="0"/>
                    <a:pt x="7448" y="73"/>
                    <a:pt x="7285" y="220"/>
                  </a:cubicBezTo>
                  <a:cubicBezTo>
                    <a:pt x="6960" y="545"/>
                    <a:pt x="6472" y="1033"/>
                    <a:pt x="6017" y="1586"/>
                  </a:cubicBezTo>
                  <a:cubicBezTo>
                    <a:pt x="5919" y="1683"/>
                    <a:pt x="5919" y="1846"/>
                    <a:pt x="6017" y="1911"/>
                  </a:cubicBezTo>
                  <a:cubicBezTo>
                    <a:pt x="6058" y="1952"/>
                    <a:pt x="6110" y="1970"/>
                    <a:pt x="6162" y="1970"/>
                  </a:cubicBezTo>
                  <a:cubicBezTo>
                    <a:pt x="6233" y="1970"/>
                    <a:pt x="6304" y="1935"/>
                    <a:pt x="6342" y="1878"/>
                  </a:cubicBezTo>
                  <a:cubicBezTo>
                    <a:pt x="6830" y="1325"/>
                    <a:pt x="7285" y="870"/>
                    <a:pt x="7610" y="545"/>
                  </a:cubicBezTo>
                  <a:cubicBezTo>
                    <a:pt x="7675" y="480"/>
                    <a:pt x="7756" y="447"/>
                    <a:pt x="7838" y="447"/>
                  </a:cubicBezTo>
                  <a:cubicBezTo>
                    <a:pt x="7919" y="447"/>
                    <a:pt x="8000" y="480"/>
                    <a:pt x="8065" y="545"/>
                  </a:cubicBezTo>
                  <a:cubicBezTo>
                    <a:pt x="8781" y="1228"/>
                    <a:pt x="11057" y="3504"/>
                    <a:pt x="11057" y="4935"/>
                  </a:cubicBezTo>
                  <a:cubicBezTo>
                    <a:pt x="11057" y="5195"/>
                    <a:pt x="11025" y="5423"/>
                    <a:pt x="10992" y="5618"/>
                  </a:cubicBezTo>
                  <a:lnTo>
                    <a:pt x="10895" y="5618"/>
                  </a:lnTo>
                  <a:lnTo>
                    <a:pt x="8813" y="4870"/>
                  </a:lnTo>
                  <a:cubicBezTo>
                    <a:pt x="8504" y="4773"/>
                    <a:pt x="8187" y="4724"/>
                    <a:pt x="7870" y="4724"/>
                  </a:cubicBezTo>
                  <a:cubicBezTo>
                    <a:pt x="7553" y="4724"/>
                    <a:pt x="7236" y="4773"/>
                    <a:pt x="6927" y="4870"/>
                  </a:cubicBezTo>
                  <a:lnTo>
                    <a:pt x="4846" y="5618"/>
                  </a:lnTo>
                  <a:cubicBezTo>
                    <a:pt x="4813" y="5618"/>
                    <a:pt x="4781" y="5618"/>
                    <a:pt x="4748" y="5651"/>
                  </a:cubicBezTo>
                  <a:cubicBezTo>
                    <a:pt x="4683" y="5423"/>
                    <a:pt x="4683" y="5195"/>
                    <a:pt x="4683" y="4968"/>
                  </a:cubicBezTo>
                  <a:cubicBezTo>
                    <a:pt x="4651" y="4415"/>
                    <a:pt x="5041" y="3602"/>
                    <a:pt x="5724" y="2659"/>
                  </a:cubicBezTo>
                  <a:cubicBezTo>
                    <a:pt x="5822" y="2561"/>
                    <a:pt x="5789" y="2399"/>
                    <a:pt x="5691" y="2334"/>
                  </a:cubicBezTo>
                  <a:cubicBezTo>
                    <a:pt x="5648" y="2304"/>
                    <a:pt x="5591" y="2288"/>
                    <a:pt x="5535" y="2288"/>
                  </a:cubicBezTo>
                  <a:cubicBezTo>
                    <a:pt x="5467" y="2288"/>
                    <a:pt x="5402" y="2312"/>
                    <a:pt x="5366" y="2366"/>
                  </a:cubicBezTo>
                  <a:cubicBezTo>
                    <a:pt x="4586" y="3407"/>
                    <a:pt x="4196" y="4285"/>
                    <a:pt x="4196" y="4968"/>
                  </a:cubicBezTo>
                  <a:cubicBezTo>
                    <a:pt x="4196" y="5228"/>
                    <a:pt x="4228" y="5488"/>
                    <a:pt x="4293" y="5716"/>
                  </a:cubicBezTo>
                  <a:cubicBezTo>
                    <a:pt x="4194" y="5729"/>
                    <a:pt x="4095" y="5735"/>
                    <a:pt x="3998" y="5735"/>
                  </a:cubicBezTo>
                  <a:cubicBezTo>
                    <a:pt x="3621" y="5735"/>
                    <a:pt x="3264" y="5637"/>
                    <a:pt x="2927" y="5455"/>
                  </a:cubicBezTo>
                  <a:cubicBezTo>
                    <a:pt x="2496" y="5231"/>
                    <a:pt x="2029" y="5117"/>
                    <a:pt x="1564" y="5117"/>
                  </a:cubicBezTo>
                  <a:cubicBezTo>
                    <a:pt x="1151" y="5117"/>
                    <a:pt x="740" y="5207"/>
                    <a:pt x="358" y="5390"/>
                  </a:cubicBezTo>
                  <a:lnTo>
                    <a:pt x="163" y="5455"/>
                  </a:lnTo>
                  <a:cubicBezTo>
                    <a:pt x="33" y="5520"/>
                    <a:pt x="1" y="5651"/>
                    <a:pt x="33" y="5781"/>
                  </a:cubicBezTo>
                  <a:cubicBezTo>
                    <a:pt x="80" y="5851"/>
                    <a:pt x="161" y="5904"/>
                    <a:pt x="251" y="5904"/>
                  </a:cubicBezTo>
                  <a:cubicBezTo>
                    <a:pt x="286" y="5904"/>
                    <a:pt x="322" y="5896"/>
                    <a:pt x="358" y="5878"/>
                  </a:cubicBezTo>
                  <a:lnTo>
                    <a:pt x="553" y="5781"/>
                  </a:lnTo>
                  <a:cubicBezTo>
                    <a:pt x="868" y="5646"/>
                    <a:pt x="1203" y="5580"/>
                    <a:pt x="1540" y="5580"/>
                  </a:cubicBezTo>
                  <a:cubicBezTo>
                    <a:pt x="1935" y="5580"/>
                    <a:pt x="2331" y="5670"/>
                    <a:pt x="2700" y="5846"/>
                  </a:cubicBezTo>
                  <a:cubicBezTo>
                    <a:pt x="3122" y="6073"/>
                    <a:pt x="3578" y="6203"/>
                    <a:pt x="4065" y="6203"/>
                  </a:cubicBezTo>
                  <a:cubicBezTo>
                    <a:pt x="4163" y="6203"/>
                    <a:pt x="4293" y="6203"/>
                    <a:pt x="4423" y="6171"/>
                  </a:cubicBezTo>
                  <a:cubicBezTo>
                    <a:pt x="4586" y="6691"/>
                    <a:pt x="4878" y="7146"/>
                    <a:pt x="5269" y="7569"/>
                  </a:cubicBezTo>
                  <a:lnTo>
                    <a:pt x="5301" y="7569"/>
                  </a:lnTo>
                  <a:lnTo>
                    <a:pt x="4846" y="7732"/>
                  </a:lnTo>
                  <a:cubicBezTo>
                    <a:pt x="4600" y="7822"/>
                    <a:pt x="4339" y="7867"/>
                    <a:pt x="4077" y="7867"/>
                  </a:cubicBezTo>
                  <a:cubicBezTo>
                    <a:pt x="3680" y="7867"/>
                    <a:pt x="3280" y="7765"/>
                    <a:pt x="2927" y="7569"/>
                  </a:cubicBezTo>
                  <a:cubicBezTo>
                    <a:pt x="2891" y="7551"/>
                    <a:pt x="2855" y="7543"/>
                    <a:pt x="2820" y="7543"/>
                  </a:cubicBezTo>
                  <a:cubicBezTo>
                    <a:pt x="2730" y="7543"/>
                    <a:pt x="2649" y="7596"/>
                    <a:pt x="2602" y="7667"/>
                  </a:cubicBezTo>
                  <a:cubicBezTo>
                    <a:pt x="2537" y="7797"/>
                    <a:pt x="2602" y="7927"/>
                    <a:pt x="2700" y="7992"/>
                  </a:cubicBezTo>
                  <a:cubicBezTo>
                    <a:pt x="3122" y="8220"/>
                    <a:pt x="3578" y="8317"/>
                    <a:pt x="4065" y="8317"/>
                  </a:cubicBezTo>
                  <a:cubicBezTo>
                    <a:pt x="4391" y="8317"/>
                    <a:pt x="4683" y="8285"/>
                    <a:pt x="5009" y="8155"/>
                  </a:cubicBezTo>
                  <a:lnTo>
                    <a:pt x="5724" y="7927"/>
                  </a:lnTo>
                  <a:cubicBezTo>
                    <a:pt x="6342" y="8382"/>
                    <a:pt x="7090" y="8610"/>
                    <a:pt x="7870" y="8610"/>
                  </a:cubicBezTo>
                  <a:cubicBezTo>
                    <a:pt x="8683" y="8610"/>
                    <a:pt x="9399" y="8350"/>
                    <a:pt x="10017" y="7894"/>
                  </a:cubicBezTo>
                  <a:lnTo>
                    <a:pt x="10732" y="8155"/>
                  </a:lnTo>
                  <a:cubicBezTo>
                    <a:pt x="11037" y="8261"/>
                    <a:pt x="11359" y="8313"/>
                    <a:pt x="11682" y="8313"/>
                  </a:cubicBezTo>
                  <a:cubicBezTo>
                    <a:pt x="12149" y="8313"/>
                    <a:pt x="12618" y="8204"/>
                    <a:pt x="13041" y="7992"/>
                  </a:cubicBezTo>
                  <a:cubicBezTo>
                    <a:pt x="13138" y="7927"/>
                    <a:pt x="13203" y="7797"/>
                    <a:pt x="13138" y="7667"/>
                  </a:cubicBezTo>
                  <a:cubicBezTo>
                    <a:pt x="13092" y="7596"/>
                    <a:pt x="13011" y="7543"/>
                    <a:pt x="12921" y="7543"/>
                  </a:cubicBezTo>
                  <a:cubicBezTo>
                    <a:pt x="12886" y="7543"/>
                    <a:pt x="12850" y="7551"/>
                    <a:pt x="12813" y="7569"/>
                  </a:cubicBezTo>
                  <a:cubicBezTo>
                    <a:pt x="12461" y="7765"/>
                    <a:pt x="12061" y="7867"/>
                    <a:pt x="11664" y="7867"/>
                  </a:cubicBezTo>
                  <a:cubicBezTo>
                    <a:pt x="11401" y="7867"/>
                    <a:pt x="11140" y="7822"/>
                    <a:pt x="10895" y="7732"/>
                  </a:cubicBezTo>
                  <a:lnTo>
                    <a:pt x="10407" y="7569"/>
                  </a:lnTo>
                  <a:cubicBezTo>
                    <a:pt x="10797" y="7179"/>
                    <a:pt x="11122" y="6691"/>
                    <a:pt x="11285" y="6171"/>
                  </a:cubicBezTo>
                  <a:cubicBezTo>
                    <a:pt x="11406" y="6184"/>
                    <a:pt x="11526" y="6190"/>
                    <a:pt x="11645" y="6190"/>
                  </a:cubicBezTo>
                  <a:cubicBezTo>
                    <a:pt x="12131" y="6190"/>
                    <a:pt x="12596" y="6081"/>
                    <a:pt x="13041" y="5846"/>
                  </a:cubicBezTo>
                  <a:cubicBezTo>
                    <a:pt x="13382" y="5658"/>
                    <a:pt x="13769" y="5569"/>
                    <a:pt x="14157" y="5569"/>
                  </a:cubicBezTo>
                  <a:cubicBezTo>
                    <a:pt x="14509" y="5569"/>
                    <a:pt x="14863" y="5642"/>
                    <a:pt x="15187" y="5781"/>
                  </a:cubicBezTo>
                  <a:lnTo>
                    <a:pt x="15382" y="5878"/>
                  </a:lnTo>
                  <a:cubicBezTo>
                    <a:pt x="15419" y="5896"/>
                    <a:pt x="15455" y="5904"/>
                    <a:pt x="15490" y="5904"/>
                  </a:cubicBezTo>
                  <a:cubicBezTo>
                    <a:pt x="15580" y="5904"/>
                    <a:pt x="15661" y="5851"/>
                    <a:pt x="15707" y="5781"/>
                  </a:cubicBezTo>
                  <a:cubicBezTo>
                    <a:pt x="15773" y="5651"/>
                    <a:pt x="15707" y="5520"/>
                    <a:pt x="15610" y="5455"/>
                  </a:cubicBezTo>
                  <a:lnTo>
                    <a:pt x="15415" y="5358"/>
                  </a:lnTo>
                  <a:cubicBezTo>
                    <a:pt x="15042" y="5194"/>
                    <a:pt x="14635" y="5112"/>
                    <a:pt x="14229" y="5112"/>
                  </a:cubicBezTo>
                  <a:cubicBezTo>
                    <a:pt x="13749" y="5112"/>
                    <a:pt x="13269" y="5226"/>
                    <a:pt x="12846" y="5455"/>
                  </a:cubicBezTo>
                  <a:cubicBezTo>
                    <a:pt x="12509" y="5637"/>
                    <a:pt x="12132" y="5735"/>
                    <a:pt x="11746" y="5735"/>
                  </a:cubicBezTo>
                  <a:cubicBezTo>
                    <a:pt x="11647" y="5735"/>
                    <a:pt x="11547" y="5729"/>
                    <a:pt x="11447" y="5716"/>
                  </a:cubicBezTo>
                  <a:cubicBezTo>
                    <a:pt x="11480" y="5455"/>
                    <a:pt x="11512" y="5195"/>
                    <a:pt x="11512" y="4935"/>
                  </a:cubicBezTo>
                  <a:cubicBezTo>
                    <a:pt x="11512" y="4252"/>
                    <a:pt x="11090" y="3342"/>
                    <a:pt x="10277" y="2269"/>
                  </a:cubicBezTo>
                  <a:cubicBezTo>
                    <a:pt x="9659" y="1456"/>
                    <a:pt x="8911" y="708"/>
                    <a:pt x="8391" y="220"/>
                  </a:cubicBezTo>
                  <a:cubicBezTo>
                    <a:pt x="8244" y="73"/>
                    <a:pt x="8049" y="0"/>
                    <a:pt x="78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6" name="Google Shape;1566;p35"/>
          <p:cNvGrpSpPr/>
          <p:nvPr/>
        </p:nvGrpSpPr>
        <p:grpSpPr>
          <a:xfrm>
            <a:off x="3790758" y="2003205"/>
            <a:ext cx="585729" cy="694944"/>
            <a:chOff x="3013095" y="5189655"/>
            <a:chExt cx="585729" cy="694944"/>
          </a:xfrm>
        </p:grpSpPr>
        <p:sp>
          <p:nvSpPr>
            <p:cNvPr id="1567" name="Google Shape;1567;p35"/>
            <p:cNvSpPr/>
            <p:nvPr/>
          </p:nvSpPr>
          <p:spPr>
            <a:xfrm>
              <a:off x="3047970" y="5255764"/>
              <a:ext cx="550854" cy="618972"/>
            </a:xfrm>
            <a:custGeom>
              <a:rect b="b" l="l" r="r" t="t"/>
              <a:pathLst>
                <a:path extrusionOk="0" h="16694" w="14895">
                  <a:moveTo>
                    <a:pt x="6743" y="0"/>
                  </a:moveTo>
                  <a:cubicBezTo>
                    <a:pt x="6674" y="0"/>
                    <a:pt x="6602" y="25"/>
                    <a:pt x="6537" y="80"/>
                  </a:cubicBezTo>
                  <a:cubicBezTo>
                    <a:pt x="4813" y="1640"/>
                    <a:pt x="3870" y="3754"/>
                    <a:pt x="3838" y="6161"/>
                  </a:cubicBezTo>
                  <a:cubicBezTo>
                    <a:pt x="3838" y="6161"/>
                    <a:pt x="3122" y="5575"/>
                    <a:pt x="2732" y="4437"/>
                  </a:cubicBezTo>
                  <a:cubicBezTo>
                    <a:pt x="2678" y="4275"/>
                    <a:pt x="2534" y="4182"/>
                    <a:pt x="2383" y="4182"/>
                  </a:cubicBezTo>
                  <a:cubicBezTo>
                    <a:pt x="2261" y="4182"/>
                    <a:pt x="2136" y="4242"/>
                    <a:pt x="2049" y="4372"/>
                  </a:cubicBezTo>
                  <a:cubicBezTo>
                    <a:pt x="2017" y="4405"/>
                    <a:pt x="1984" y="4470"/>
                    <a:pt x="1952" y="4502"/>
                  </a:cubicBezTo>
                  <a:cubicBezTo>
                    <a:pt x="651" y="6844"/>
                    <a:pt x="0" y="9673"/>
                    <a:pt x="586" y="12339"/>
                  </a:cubicBezTo>
                  <a:cubicBezTo>
                    <a:pt x="1230" y="15168"/>
                    <a:pt x="4110" y="16693"/>
                    <a:pt x="7004" y="16693"/>
                  </a:cubicBezTo>
                  <a:cubicBezTo>
                    <a:pt x="8635" y="16693"/>
                    <a:pt x="10270" y="16209"/>
                    <a:pt x="11512" y="15201"/>
                  </a:cubicBezTo>
                  <a:cubicBezTo>
                    <a:pt x="14894" y="12502"/>
                    <a:pt x="13821" y="7429"/>
                    <a:pt x="10992" y="4307"/>
                  </a:cubicBezTo>
                  <a:cubicBezTo>
                    <a:pt x="10782" y="4080"/>
                    <a:pt x="10517" y="3816"/>
                    <a:pt x="10275" y="3816"/>
                  </a:cubicBezTo>
                  <a:cubicBezTo>
                    <a:pt x="10067" y="3816"/>
                    <a:pt x="9877" y="4012"/>
                    <a:pt x="9756" y="4600"/>
                  </a:cubicBezTo>
                  <a:cubicBezTo>
                    <a:pt x="9659" y="5022"/>
                    <a:pt x="9464" y="5380"/>
                    <a:pt x="9301" y="5640"/>
                  </a:cubicBezTo>
                  <a:cubicBezTo>
                    <a:pt x="9106" y="4697"/>
                    <a:pt x="8553" y="3722"/>
                    <a:pt x="8033" y="3071"/>
                  </a:cubicBezTo>
                  <a:cubicBezTo>
                    <a:pt x="7838" y="2844"/>
                    <a:pt x="7155" y="1868"/>
                    <a:pt x="7025" y="275"/>
                  </a:cubicBezTo>
                  <a:cubicBezTo>
                    <a:pt x="7003" y="101"/>
                    <a:pt x="6880" y="0"/>
                    <a:pt x="67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5"/>
            <p:cNvSpPr/>
            <p:nvPr/>
          </p:nvSpPr>
          <p:spPr>
            <a:xfrm>
              <a:off x="3047970" y="5410822"/>
              <a:ext cx="169602" cy="449565"/>
            </a:xfrm>
            <a:custGeom>
              <a:rect b="b" l="l" r="r" t="t"/>
              <a:pathLst>
                <a:path extrusionOk="0" h="12125" w="4586">
                  <a:moveTo>
                    <a:pt x="2391" y="0"/>
                  </a:moveTo>
                  <a:cubicBezTo>
                    <a:pt x="2271" y="0"/>
                    <a:pt x="2154" y="60"/>
                    <a:pt x="2082" y="190"/>
                  </a:cubicBezTo>
                  <a:cubicBezTo>
                    <a:pt x="2049" y="223"/>
                    <a:pt x="2017" y="288"/>
                    <a:pt x="1984" y="320"/>
                  </a:cubicBezTo>
                  <a:cubicBezTo>
                    <a:pt x="651" y="2662"/>
                    <a:pt x="0" y="5491"/>
                    <a:pt x="586" y="8157"/>
                  </a:cubicBezTo>
                  <a:cubicBezTo>
                    <a:pt x="1041" y="10174"/>
                    <a:pt x="2634" y="11507"/>
                    <a:pt x="4586" y="12125"/>
                  </a:cubicBezTo>
                  <a:cubicBezTo>
                    <a:pt x="3057" y="11409"/>
                    <a:pt x="1886" y="10141"/>
                    <a:pt x="1529" y="8418"/>
                  </a:cubicBezTo>
                  <a:cubicBezTo>
                    <a:pt x="943" y="5751"/>
                    <a:pt x="1561" y="2889"/>
                    <a:pt x="2830" y="515"/>
                  </a:cubicBezTo>
                  <a:cubicBezTo>
                    <a:pt x="2797" y="450"/>
                    <a:pt x="2764" y="353"/>
                    <a:pt x="2764" y="255"/>
                  </a:cubicBezTo>
                  <a:cubicBezTo>
                    <a:pt x="2692" y="93"/>
                    <a:pt x="2540" y="0"/>
                    <a:pt x="239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5"/>
            <p:cNvSpPr/>
            <p:nvPr/>
          </p:nvSpPr>
          <p:spPr>
            <a:xfrm>
              <a:off x="3189871" y="5254837"/>
              <a:ext cx="119121" cy="241708"/>
            </a:xfrm>
            <a:custGeom>
              <a:rect b="b" l="l" r="r" t="t"/>
              <a:pathLst>
                <a:path extrusionOk="0" h="6519" w="3221">
                  <a:moveTo>
                    <a:pt x="2887" y="0"/>
                  </a:moveTo>
                  <a:cubicBezTo>
                    <a:pt x="2824" y="0"/>
                    <a:pt x="2759" y="23"/>
                    <a:pt x="2700" y="72"/>
                  </a:cubicBezTo>
                  <a:cubicBezTo>
                    <a:pt x="1041" y="1568"/>
                    <a:pt x="66" y="3714"/>
                    <a:pt x="1" y="6186"/>
                  </a:cubicBezTo>
                  <a:lnTo>
                    <a:pt x="326" y="6446"/>
                  </a:lnTo>
                  <a:cubicBezTo>
                    <a:pt x="407" y="6495"/>
                    <a:pt x="497" y="6519"/>
                    <a:pt x="582" y="6519"/>
                  </a:cubicBezTo>
                  <a:cubicBezTo>
                    <a:pt x="667" y="6519"/>
                    <a:pt x="749" y="6495"/>
                    <a:pt x="814" y="6446"/>
                  </a:cubicBezTo>
                  <a:cubicBezTo>
                    <a:pt x="911" y="6381"/>
                    <a:pt x="911" y="6251"/>
                    <a:pt x="944" y="6153"/>
                  </a:cubicBezTo>
                  <a:cubicBezTo>
                    <a:pt x="1009" y="3974"/>
                    <a:pt x="1789" y="1991"/>
                    <a:pt x="3220" y="495"/>
                  </a:cubicBezTo>
                  <a:cubicBezTo>
                    <a:pt x="3188" y="430"/>
                    <a:pt x="3188" y="332"/>
                    <a:pt x="3188" y="300"/>
                  </a:cubicBezTo>
                  <a:cubicBezTo>
                    <a:pt x="3165" y="118"/>
                    <a:pt x="3032" y="0"/>
                    <a:pt x="2887"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5"/>
            <p:cNvSpPr/>
            <p:nvPr/>
          </p:nvSpPr>
          <p:spPr>
            <a:xfrm>
              <a:off x="3115315" y="5416829"/>
              <a:ext cx="407732" cy="457425"/>
            </a:xfrm>
            <a:custGeom>
              <a:rect b="b" l="l" r="r" t="t"/>
              <a:pathLst>
                <a:path extrusionOk="0" h="12337" w="11025">
                  <a:moveTo>
                    <a:pt x="4985" y="0"/>
                  </a:moveTo>
                  <a:cubicBezTo>
                    <a:pt x="4937" y="0"/>
                    <a:pt x="4888" y="19"/>
                    <a:pt x="4846" y="61"/>
                  </a:cubicBezTo>
                  <a:cubicBezTo>
                    <a:pt x="3578" y="1199"/>
                    <a:pt x="2862" y="2792"/>
                    <a:pt x="2862" y="4581"/>
                  </a:cubicBezTo>
                  <a:cubicBezTo>
                    <a:pt x="2862" y="4581"/>
                    <a:pt x="2309" y="4126"/>
                    <a:pt x="2049" y="3313"/>
                  </a:cubicBezTo>
                  <a:cubicBezTo>
                    <a:pt x="1991" y="3177"/>
                    <a:pt x="1864" y="3099"/>
                    <a:pt x="1744" y="3099"/>
                  </a:cubicBezTo>
                  <a:cubicBezTo>
                    <a:pt x="1661" y="3099"/>
                    <a:pt x="1582" y="3136"/>
                    <a:pt x="1529" y="3215"/>
                  </a:cubicBezTo>
                  <a:cubicBezTo>
                    <a:pt x="1496" y="3280"/>
                    <a:pt x="1496" y="3313"/>
                    <a:pt x="1464" y="3345"/>
                  </a:cubicBezTo>
                  <a:cubicBezTo>
                    <a:pt x="488" y="5069"/>
                    <a:pt x="0" y="7182"/>
                    <a:pt x="456" y="9101"/>
                  </a:cubicBezTo>
                  <a:cubicBezTo>
                    <a:pt x="914" y="11207"/>
                    <a:pt x="3057" y="12337"/>
                    <a:pt x="5205" y="12337"/>
                  </a:cubicBezTo>
                  <a:cubicBezTo>
                    <a:pt x="6407" y="12337"/>
                    <a:pt x="7610" y="11983"/>
                    <a:pt x="8521" y="11247"/>
                  </a:cubicBezTo>
                  <a:cubicBezTo>
                    <a:pt x="11025" y="9231"/>
                    <a:pt x="10212" y="5491"/>
                    <a:pt x="8130" y="3215"/>
                  </a:cubicBezTo>
                  <a:cubicBezTo>
                    <a:pt x="7973" y="3040"/>
                    <a:pt x="7778" y="2846"/>
                    <a:pt x="7601" y="2846"/>
                  </a:cubicBezTo>
                  <a:cubicBezTo>
                    <a:pt x="7449" y="2846"/>
                    <a:pt x="7310" y="2989"/>
                    <a:pt x="7220" y="3410"/>
                  </a:cubicBezTo>
                  <a:cubicBezTo>
                    <a:pt x="7155" y="3735"/>
                    <a:pt x="6992" y="3963"/>
                    <a:pt x="6862" y="4158"/>
                  </a:cubicBezTo>
                  <a:cubicBezTo>
                    <a:pt x="6732" y="3475"/>
                    <a:pt x="6342" y="2760"/>
                    <a:pt x="5952" y="2304"/>
                  </a:cubicBezTo>
                  <a:cubicBezTo>
                    <a:pt x="5789" y="2109"/>
                    <a:pt x="5301" y="1394"/>
                    <a:pt x="5204" y="191"/>
                  </a:cubicBezTo>
                  <a:cubicBezTo>
                    <a:pt x="5182" y="81"/>
                    <a:pt x="5085" y="0"/>
                    <a:pt x="49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5"/>
            <p:cNvSpPr/>
            <p:nvPr/>
          </p:nvSpPr>
          <p:spPr>
            <a:xfrm>
              <a:off x="3116498" y="5532473"/>
              <a:ext cx="127553" cy="332733"/>
            </a:xfrm>
            <a:custGeom>
              <a:rect b="b" l="l" r="r" t="t"/>
              <a:pathLst>
                <a:path extrusionOk="0" h="8974" w="3449">
                  <a:moveTo>
                    <a:pt x="1734" y="0"/>
                  </a:moveTo>
                  <a:cubicBezTo>
                    <a:pt x="1644" y="0"/>
                    <a:pt x="1554" y="42"/>
                    <a:pt x="1497" y="129"/>
                  </a:cubicBezTo>
                  <a:cubicBezTo>
                    <a:pt x="1464" y="161"/>
                    <a:pt x="1464" y="194"/>
                    <a:pt x="1432" y="226"/>
                  </a:cubicBezTo>
                  <a:cubicBezTo>
                    <a:pt x="456" y="1950"/>
                    <a:pt x="1" y="4063"/>
                    <a:pt x="424" y="6015"/>
                  </a:cubicBezTo>
                  <a:cubicBezTo>
                    <a:pt x="749" y="7510"/>
                    <a:pt x="1985" y="8519"/>
                    <a:pt x="3448" y="8974"/>
                  </a:cubicBezTo>
                  <a:cubicBezTo>
                    <a:pt x="2407" y="8454"/>
                    <a:pt x="1594" y="7543"/>
                    <a:pt x="1334" y="6275"/>
                  </a:cubicBezTo>
                  <a:cubicBezTo>
                    <a:pt x="944" y="4356"/>
                    <a:pt x="1334" y="2307"/>
                    <a:pt x="2180" y="616"/>
                  </a:cubicBezTo>
                  <a:cubicBezTo>
                    <a:pt x="2115" y="486"/>
                    <a:pt x="2050" y="324"/>
                    <a:pt x="2017" y="194"/>
                  </a:cubicBezTo>
                  <a:cubicBezTo>
                    <a:pt x="1963" y="67"/>
                    <a:pt x="1848" y="0"/>
                    <a:pt x="1734"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5"/>
            <p:cNvSpPr/>
            <p:nvPr/>
          </p:nvSpPr>
          <p:spPr>
            <a:xfrm>
              <a:off x="3177852" y="5564953"/>
              <a:ext cx="254994" cy="309857"/>
            </a:xfrm>
            <a:custGeom>
              <a:rect b="b" l="l" r="r" t="t"/>
              <a:pathLst>
                <a:path extrusionOk="0" h="8357" w="6895">
                  <a:moveTo>
                    <a:pt x="3356" y="0"/>
                  </a:moveTo>
                  <a:cubicBezTo>
                    <a:pt x="3321" y="0"/>
                    <a:pt x="3285" y="11"/>
                    <a:pt x="3252" y="33"/>
                  </a:cubicBezTo>
                  <a:cubicBezTo>
                    <a:pt x="2407" y="813"/>
                    <a:pt x="1919" y="1887"/>
                    <a:pt x="1919" y="3090"/>
                  </a:cubicBezTo>
                  <a:cubicBezTo>
                    <a:pt x="1919" y="3090"/>
                    <a:pt x="1561" y="2797"/>
                    <a:pt x="1366" y="2212"/>
                  </a:cubicBezTo>
                  <a:cubicBezTo>
                    <a:pt x="1330" y="2139"/>
                    <a:pt x="1252" y="2096"/>
                    <a:pt x="1174" y="2096"/>
                  </a:cubicBezTo>
                  <a:cubicBezTo>
                    <a:pt x="1113" y="2096"/>
                    <a:pt x="1051" y="2122"/>
                    <a:pt x="1009" y="2179"/>
                  </a:cubicBezTo>
                  <a:cubicBezTo>
                    <a:pt x="1009" y="2212"/>
                    <a:pt x="976" y="2244"/>
                    <a:pt x="976" y="2244"/>
                  </a:cubicBezTo>
                  <a:cubicBezTo>
                    <a:pt x="326" y="3415"/>
                    <a:pt x="0" y="4846"/>
                    <a:pt x="293" y="6179"/>
                  </a:cubicBezTo>
                  <a:cubicBezTo>
                    <a:pt x="605" y="7594"/>
                    <a:pt x="2048" y="8356"/>
                    <a:pt x="3498" y="8356"/>
                  </a:cubicBezTo>
                  <a:cubicBezTo>
                    <a:pt x="4316" y="8356"/>
                    <a:pt x="5135" y="8114"/>
                    <a:pt x="5756" y="7610"/>
                  </a:cubicBezTo>
                  <a:cubicBezTo>
                    <a:pt x="6342" y="7122"/>
                    <a:pt x="6699" y="6472"/>
                    <a:pt x="6765" y="5724"/>
                  </a:cubicBezTo>
                  <a:cubicBezTo>
                    <a:pt x="6895" y="4586"/>
                    <a:pt x="6472" y="3220"/>
                    <a:pt x="5464" y="2147"/>
                  </a:cubicBezTo>
                  <a:cubicBezTo>
                    <a:pt x="5376" y="2042"/>
                    <a:pt x="5252" y="1909"/>
                    <a:pt x="5135" y="1909"/>
                  </a:cubicBezTo>
                  <a:cubicBezTo>
                    <a:pt x="5034" y="1909"/>
                    <a:pt x="4939" y="2008"/>
                    <a:pt x="4878" y="2309"/>
                  </a:cubicBezTo>
                  <a:cubicBezTo>
                    <a:pt x="4813" y="2537"/>
                    <a:pt x="4716" y="2700"/>
                    <a:pt x="4651" y="2830"/>
                  </a:cubicBezTo>
                  <a:cubicBezTo>
                    <a:pt x="4553" y="2342"/>
                    <a:pt x="4261" y="1887"/>
                    <a:pt x="4000" y="1561"/>
                  </a:cubicBezTo>
                  <a:cubicBezTo>
                    <a:pt x="3903" y="1431"/>
                    <a:pt x="3578" y="944"/>
                    <a:pt x="3513" y="131"/>
                  </a:cubicBezTo>
                  <a:cubicBezTo>
                    <a:pt x="3491" y="44"/>
                    <a:pt x="3426" y="0"/>
                    <a:pt x="33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5"/>
            <p:cNvSpPr/>
            <p:nvPr/>
          </p:nvSpPr>
          <p:spPr>
            <a:xfrm>
              <a:off x="3234361" y="5701918"/>
              <a:ext cx="143159" cy="172151"/>
            </a:xfrm>
            <a:custGeom>
              <a:rect b="b" l="l" r="r" t="t"/>
              <a:pathLst>
                <a:path extrusionOk="0" h="4643" w="3871">
                  <a:moveTo>
                    <a:pt x="1873" y="1"/>
                  </a:moveTo>
                  <a:cubicBezTo>
                    <a:pt x="1857" y="1"/>
                    <a:pt x="1839" y="5"/>
                    <a:pt x="1822" y="14"/>
                  </a:cubicBezTo>
                  <a:cubicBezTo>
                    <a:pt x="1367" y="469"/>
                    <a:pt x="1107" y="1054"/>
                    <a:pt x="1074" y="1737"/>
                  </a:cubicBezTo>
                  <a:cubicBezTo>
                    <a:pt x="1074" y="1737"/>
                    <a:pt x="879" y="1542"/>
                    <a:pt x="781" y="1249"/>
                  </a:cubicBezTo>
                  <a:cubicBezTo>
                    <a:pt x="763" y="1196"/>
                    <a:pt x="726" y="1172"/>
                    <a:pt x="685" y="1172"/>
                  </a:cubicBezTo>
                  <a:cubicBezTo>
                    <a:pt x="651" y="1172"/>
                    <a:pt x="615" y="1188"/>
                    <a:pt x="586" y="1217"/>
                  </a:cubicBezTo>
                  <a:cubicBezTo>
                    <a:pt x="586" y="1217"/>
                    <a:pt x="554" y="1249"/>
                    <a:pt x="554" y="1249"/>
                  </a:cubicBezTo>
                  <a:cubicBezTo>
                    <a:pt x="196" y="1900"/>
                    <a:pt x="1" y="2713"/>
                    <a:pt x="163" y="3428"/>
                  </a:cubicBezTo>
                  <a:cubicBezTo>
                    <a:pt x="350" y="4235"/>
                    <a:pt x="1143" y="4642"/>
                    <a:pt x="1943" y="4642"/>
                  </a:cubicBezTo>
                  <a:cubicBezTo>
                    <a:pt x="2820" y="4642"/>
                    <a:pt x="3704" y="4154"/>
                    <a:pt x="3806" y="3168"/>
                  </a:cubicBezTo>
                  <a:cubicBezTo>
                    <a:pt x="3871" y="2550"/>
                    <a:pt x="3611" y="1802"/>
                    <a:pt x="3058" y="1217"/>
                  </a:cubicBezTo>
                  <a:cubicBezTo>
                    <a:pt x="3004" y="1146"/>
                    <a:pt x="2931" y="1065"/>
                    <a:pt x="2866" y="1065"/>
                  </a:cubicBezTo>
                  <a:cubicBezTo>
                    <a:pt x="2811" y="1065"/>
                    <a:pt x="2762" y="1120"/>
                    <a:pt x="2733" y="1282"/>
                  </a:cubicBezTo>
                  <a:cubicBezTo>
                    <a:pt x="2700" y="1412"/>
                    <a:pt x="2635" y="1510"/>
                    <a:pt x="2602" y="1575"/>
                  </a:cubicBezTo>
                  <a:cubicBezTo>
                    <a:pt x="2537" y="1314"/>
                    <a:pt x="2375" y="1054"/>
                    <a:pt x="2245" y="859"/>
                  </a:cubicBezTo>
                  <a:cubicBezTo>
                    <a:pt x="2212" y="794"/>
                    <a:pt x="2017" y="534"/>
                    <a:pt x="1952" y="79"/>
                  </a:cubicBezTo>
                  <a:cubicBezTo>
                    <a:pt x="1952" y="31"/>
                    <a:pt x="1917" y="1"/>
                    <a:pt x="18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5"/>
            <p:cNvSpPr/>
            <p:nvPr/>
          </p:nvSpPr>
          <p:spPr>
            <a:xfrm>
              <a:off x="3234361" y="5701918"/>
              <a:ext cx="85430" cy="171743"/>
            </a:xfrm>
            <a:custGeom>
              <a:rect b="b" l="l" r="r" t="t"/>
              <a:pathLst>
                <a:path extrusionOk="0" h="4632" w="2310">
                  <a:moveTo>
                    <a:pt x="1873" y="1"/>
                  </a:moveTo>
                  <a:cubicBezTo>
                    <a:pt x="1857" y="1"/>
                    <a:pt x="1839" y="5"/>
                    <a:pt x="1822" y="14"/>
                  </a:cubicBezTo>
                  <a:cubicBezTo>
                    <a:pt x="1367" y="469"/>
                    <a:pt x="1107" y="1054"/>
                    <a:pt x="1074" y="1737"/>
                  </a:cubicBezTo>
                  <a:cubicBezTo>
                    <a:pt x="1074" y="1737"/>
                    <a:pt x="879" y="1542"/>
                    <a:pt x="781" y="1249"/>
                  </a:cubicBezTo>
                  <a:cubicBezTo>
                    <a:pt x="763" y="1196"/>
                    <a:pt x="726" y="1172"/>
                    <a:pt x="685" y="1172"/>
                  </a:cubicBezTo>
                  <a:cubicBezTo>
                    <a:pt x="651" y="1172"/>
                    <a:pt x="615" y="1188"/>
                    <a:pt x="586" y="1217"/>
                  </a:cubicBezTo>
                  <a:cubicBezTo>
                    <a:pt x="586" y="1249"/>
                    <a:pt x="554" y="1249"/>
                    <a:pt x="554" y="1249"/>
                  </a:cubicBezTo>
                  <a:cubicBezTo>
                    <a:pt x="196" y="1900"/>
                    <a:pt x="1" y="2713"/>
                    <a:pt x="163" y="3428"/>
                  </a:cubicBezTo>
                  <a:cubicBezTo>
                    <a:pt x="326" y="4111"/>
                    <a:pt x="944" y="4534"/>
                    <a:pt x="1627" y="4631"/>
                  </a:cubicBezTo>
                  <a:cubicBezTo>
                    <a:pt x="1269" y="4436"/>
                    <a:pt x="976" y="4144"/>
                    <a:pt x="879" y="3786"/>
                  </a:cubicBezTo>
                  <a:cubicBezTo>
                    <a:pt x="716" y="3103"/>
                    <a:pt x="911" y="2420"/>
                    <a:pt x="1269" y="1835"/>
                  </a:cubicBezTo>
                  <a:lnTo>
                    <a:pt x="1302" y="1802"/>
                  </a:lnTo>
                  <a:cubicBezTo>
                    <a:pt x="1318" y="1770"/>
                    <a:pt x="1359" y="1754"/>
                    <a:pt x="1399" y="1754"/>
                  </a:cubicBezTo>
                  <a:cubicBezTo>
                    <a:pt x="1440" y="1754"/>
                    <a:pt x="1481" y="1770"/>
                    <a:pt x="1497" y="1802"/>
                  </a:cubicBezTo>
                  <a:cubicBezTo>
                    <a:pt x="1594" y="2095"/>
                    <a:pt x="1789" y="2225"/>
                    <a:pt x="1789" y="2225"/>
                  </a:cubicBezTo>
                  <a:cubicBezTo>
                    <a:pt x="1789" y="1737"/>
                    <a:pt x="1985" y="1314"/>
                    <a:pt x="2310" y="924"/>
                  </a:cubicBezTo>
                  <a:cubicBezTo>
                    <a:pt x="2245" y="827"/>
                    <a:pt x="2017" y="599"/>
                    <a:pt x="1952" y="79"/>
                  </a:cubicBezTo>
                  <a:cubicBezTo>
                    <a:pt x="1952" y="31"/>
                    <a:pt x="1917" y="1"/>
                    <a:pt x="1873"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5"/>
            <p:cNvSpPr/>
            <p:nvPr/>
          </p:nvSpPr>
          <p:spPr>
            <a:xfrm>
              <a:off x="3177852" y="5199629"/>
              <a:ext cx="56546" cy="90469"/>
            </a:xfrm>
            <a:custGeom>
              <a:rect b="b" l="l" r="r" t="t"/>
              <a:pathLst>
                <a:path extrusionOk="0" h="2440" w="1529">
                  <a:moveTo>
                    <a:pt x="748" y="0"/>
                  </a:moveTo>
                  <a:cubicBezTo>
                    <a:pt x="0" y="650"/>
                    <a:pt x="0" y="1789"/>
                    <a:pt x="748" y="2439"/>
                  </a:cubicBezTo>
                  <a:cubicBezTo>
                    <a:pt x="1529" y="1789"/>
                    <a:pt x="1529" y="650"/>
                    <a:pt x="7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5"/>
            <p:cNvSpPr/>
            <p:nvPr/>
          </p:nvSpPr>
          <p:spPr>
            <a:xfrm>
              <a:off x="3518202" y="5386499"/>
              <a:ext cx="56546" cy="89283"/>
            </a:xfrm>
            <a:custGeom>
              <a:rect b="b" l="l" r="r" t="t"/>
              <a:pathLst>
                <a:path extrusionOk="0" h="2408" w="1529">
                  <a:moveTo>
                    <a:pt x="748" y="1"/>
                  </a:moveTo>
                  <a:cubicBezTo>
                    <a:pt x="423" y="261"/>
                    <a:pt x="1" y="1789"/>
                    <a:pt x="748" y="2407"/>
                  </a:cubicBezTo>
                  <a:cubicBezTo>
                    <a:pt x="1529" y="1789"/>
                    <a:pt x="1529" y="618"/>
                    <a:pt x="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5"/>
            <p:cNvSpPr/>
            <p:nvPr/>
          </p:nvSpPr>
          <p:spPr>
            <a:xfrm>
              <a:off x="3022710" y="5428693"/>
              <a:ext cx="40940" cy="65145"/>
            </a:xfrm>
            <a:custGeom>
              <a:rect b="b" l="l" r="r" t="t"/>
              <a:pathLst>
                <a:path extrusionOk="0" h="1757" w="1107">
                  <a:moveTo>
                    <a:pt x="553" y="1"/>
                  </a:moveTo>
                  <a:cubicBezTo>
                    <a:pt x="293" y="196"/>
                    <a:pt x="0" y="1302"/>
                    <a:pt x="553" y="1757"/>
                  </a:cubicBezTo>
                  <a:cubicBezTo>
                    <a:pt x="1106" y="1302"/>
                    <a:pt x="1106" y="456"/>
                    <a:pt x="5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5"/>
            <p:cNvSpPr/>
            <p:nvPr/>
          </p:nvSpPr>
          <p:spPr>
            <a:xfrm>
              <a:off x="3377484" y="5290061"/>
              <a:ext cx="40940" cy="63922"/>
            </a:xfrm>
            <a:custGeom>
              <a:rect b="b" l="l" r="r" t="t"/>
              <a:pathLst>
                <a:path extrusionOk="0" h="1724" w="1107">
                  <a:moveTo>
                    <a:pt x="554" y="0"/>
                  </a:moveTo>
                  <a:cubicBezTo>
                    <a:pt x="1" y="455"/>
                    <a:pt x="1" y="1268"/>
                    <a:pt x="554" y="1724"/>
                  </a:cubicBezTo>
                  <a:cubicBezTo>
                    <a:pt x="1106" y="1268"/>
                    <a:pt x="1106" y="423"/>
                    <a:pt x="5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5"/>
            <p:cNvSpPr/>
            <p:nvPr/>
          </p:nvSpPr>
          <p:spPr>
            <a:xfrm>
              <a:off x="3221159" y="5417385"/>
              <a:ext cx="87833" cy="172485"/>
            </a:xfrm>
            <a:custGeom>
              <a:rect b="b" l="l" r="r" t="t"/>
              <a:pathLst>
                <a:path extrusionOk="0" h="4652" w="2375">
                  <a:moveTo>
                    <a:pt x="2117" y="1"/>
                  </a:moveTo>
                  <a:cubicBezTo>
                    <a:pt x="2071" y="1"/>
                    <a:pt x="2024" y="15"/>
                    <a:pt x="1984" y="46"/>
                  </a:cubicBezTo>
                  <a:cubicBezTo>
                    <a:pt x="976" y="956"/>
                    <a:pt x="325" y="2159"/>
                    <a:pt x="98" y="3493"/>
                  </a:cubicBezTo>
                  <a:cubicBezTo>
                    <a:pt x="65" y="3590"/>
                    <a:pt x="65" y="3720"/>
                    <a:pt x="33" y="3850"/>
                  </a:cubicBezTo>
                  <a:cubicBezTo>
                    <a:pt x="0" y="4078"/>
                    <a:pt x="0" y="4306"/>
                    <a:pt x="0" y="4566"/>
                  </a:cubicBezTo>
                  <a:cubicBezTo>
                    <a:pt x="17" y="4566"/>
                    <a:pt x="179" y="4651"/>
                    <a:pt x="342" y="4651"/>
                  </a:cubicBezTo>
                  <a:cubicBezTo>
                    <a:pt x="496" y="4651"/>
                    <a:pt x="651" y="4574"/>
                    <a:pt x="683" y="4273"/>
                  </a:cubicBezTo>
                  <a:cubicBezTo>
                    <a:pt x="813" y="2777"/>
                    <a:pt x="1398" y="1444"/>
                    <a:pt x="2374" y="436"/>
                  </a:cubicBezTo>
                  <a:cubicBezTo>
                    <a:pt x="2342" y="338"/>
                    <a:pt x="2342" y="273"/>
                    <a:pt x="2342" y="208"/>
                  </a:cubicBezTo>
                  <a:cubicBezTo>
                    <a:pt x="2319" y="73"/>
                    <a:pt x="2219" y="1"/>
                    <a:pt x="2117"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5"/>
            <p:cNvSpPr/>
            <p:nvPr/>
          </p:nvSpPr>
          <p:spPr>
            <a:xfrm>
              <a:off x="3177852" y="5642779"/>
              <a:ext cx="86613" cy="226062"/>
            </a:xfrm>
            <a:custGeom>
              <a:rect b="b" l="l" r="r" t="t"/>
              <a:pathLst>
                <a:path extrusionOk="0" h="6097" w="2342">
                  <a:moveTo>
                    <a:pt x="1165" y="0"/>
                  </a:moveTo>
                  <a:cubicBezTo>
                    <a:pt x="1107" y="0"/>
                    <a:pt x="1049" y="26"/>
                    <a:pt x="1009" y="80"/>
                  </a:cubicBezTo>
                  <a:cubicBezTo>
                    <a:pt x="1009" y="113"/>
                    <a:pt x="976" y="145"/>
                    <a:pt x="976" y="178"/>
                  </a:cubicBezTo>
                  <a:cubicBezTo>
                    <a:pt x="326" y="1349"/>
                    <a:pt x="0" y="2747"/>
                    <a:pt x="293" y="4080"/>
                  </a:cubicBezTo>
                  <a:cubicBezTo>
                    <a:pt x="521" y="5121"/>
                    <a:pt x="1366" y="5804"/>
                    <a:pt x="2342" y="6096"/>
                  </a:cubicBezTo>
                  <a:cubicBezTo>
                    <a:pt x="1789" y="5706"/>
                    <a:pt x="1334" y="5121"/>
                    <a:pt x="1171" y="4373"/>
                  </a:cubicBezTo>
                  <a:cubicBezTo>
                    <a:pt x="911" y="3137"/>
                    <a:pt x="1139" y="1836"/>
                    <a:pt x="1659" y="698"/>
                  </a:cubicBezTo>
                  <a:cubicBezTo>
                    <a:pt x="1561" y="568"/>
                    <a:pt x="1431" y="373"/>
                    <a:pt x="1366" y="145"/>
                  </a:cubicBezTo>
                  <a:cubicBezTo>
                    <a:pt x="1328" y="51"/>
                    <a:pt x="1246" y="0"/>
                    <a:pt x="1165"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5"/>
            <p:cNvSpPr/>
            <p:nvPr/>
          </p:nvSpPr>
          <p:spPr>
            <a:xfrm>
              <a:off x="3248821" y="5564953"/>
              <a:ext cx="62574" cy="115163"/>
            </a:xfrm>
            <a:custGeom>
              <a:rect b="b" l="l" r="r" t="t"/>
              <a:pathLst>
                <a:path extrusionOk="0" h="3106" w="1692">
                  <a:moveTo>
                    <a:pt x="1437" y="0"/>
                  </a:moveTo>
                  <a:cubicBezTo>
                    <a:pt x="1402" y="0"/>
                    <a:pt x="1366" y="11"/>
                    <a:pt x="1333" y="33"/>
                  </a:cubicBezTo>
                  <a:cubicBezTo>
                    <a:pt x="813" y="521"/>
                    <a:pt x="423" y="1106"/>
                    <a:pt x="195" y="1789"/>
                  </a:cubicBezTo>
                  <a:cubicBezTo>
                    <a:pt x="163" y="1887"/>
                    <a:pt x="130" y="2082"/>
                    <a:pt x="98" y="2212"/>
                  </a:cubicBezTo>
                  <a:cubicBezTo>
                    <a:pt x="33" y="2504"/>
                    <a:pt x="0" y="2797"/>
                    <a:pt x="0" y="3090"/>
                  </a:cubicBezTo>
                  <a:cubicBezTo>
                    <a:pt x="76" y="3100"/>
                    <a:pt x="150" y="3105"/>
                    <a:pt x="221" y="3105"/>
                  </a:cubicBezTo>
                  <a:cubicBezTo>
                    <a:pt x="602" y="3105"/>
                    <a:pt x="888" y="2948"/>
                    <a:pt x="943" y="2537"/>
                  </a:cubicBezTo>
                  <a:cubicBezTo>
                    <a:pt x="1008" y="1919"/>
                    <a:pt x="1268" y="1236"/>
                    <a:pt x="1691" y="683"/>
                  </a:cubicBezTo>
                  <a:cubicBezTo>
                    <a:pt x="1626" y="521"/>
                    <a:pt x="1594" y="326"/>
                    <a:pt x="1594" y="131"/>
                  </a:cubicBezTo>
                  <a:cubicBezTo>
                    <a:pt x="1572" y="44"/>
                    <a:pt x="1507" y="0"/>
                    <a:pt x="1437"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5"/>
            <p:cNvSpPr/>
            <p:nvPr/>
          </p:nvSpPr>
          <p:spPr>
            <a:xfrm>
              <a:off x="3168237" y="5189655"/>
              <a:ext cx="70969" cy="110380"/>
            </a:xfrm>
            <a:custGeom>
              <a:rect b="b" l="l" r="r" t="t"/>
              <a:pathLst>
                <a:path extrusionOk="0" h="2977" w="1919">
                  <a:moveTo>
                    <a:pt x="1073" y="659"/>
                  </a:moveTo>
                  <a:cubicBezTo>
                    <a:pt x="1464" y="1147"/>
                    <a:pt x="1464" y="1830"/>
                    <a:pt x="1073" y="2318"/>
                  </a:cubicBezTo>
                  <a:cubicBezTo>
                    <a:pt x="683" y="1830"/>
                    <a:pt x="651" y="1147"/>
                    <a:pt x="1073" y="659"/>
                  </a:cubicBezTo>
                  <a:close/>
                  <a:moveTo>
                    <a:pt x="1069" y="1"/>
                  </a:moveTo>
                  <a:cubicBezTo>
                    <a:pt x="1008" y="1"/>
                    <a:pt x="943" y="25"/>
                    <a:pt x="878" y="74"/>
                  </a:cubicBezTo>
                  <a:cubicBezTo>
                    <a:pt x="0" y="789"/>
                    <a:pt x="0" y="2188"/>
                    <a:pt x="878" y="2903"/>
                  </a:cubicBezTo>
                  <a:cubicBezTo>
                    <a:pt x="943" y="2952"/>
                    <a:pt x="1008" y="2976"/>
                    <a:pt x="1069" y="2976"/>
                  </a:cubicBezTo>
                  <a:cubicBezTo>
                    <a:pt x="1130" y="2976"/>
                    <a:pt x="1187" y="2952"/>
                    <a:pt x="1236" y="2903"/>
                  </a:cubicBezTo>
                  <a:cubicBezTo>
                    <a:pt x="1659" y="2545"/>
                    <a:pt x="1919" y="2025"/>
                    <a:pt x="1919" y="1472"/>
                  </a:cubicBezTo>
                  <a:cubicBezTo>
                    <a:pt x="1919" y="919"/>
                    <a:pt x="1659" y="432"/>
                    <a:pt x="1236" y="74"/>
                  </a:cubicBezTo>
                  <a:cubicBezTo>
                    <a:pt x="1187" y="25"/>
                    <a:pt x="1130" y="1"/>
                    <a:pt x="10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5"/>
            <p:cNvSpPr/>
            <p:nvPr/>
          </p:nvSpPr>
          <p:spPr>
            <a:xfrm>
              <a:off x="3508587" y="5375339"/>
              <a:ext cx="79401" cy="110380"/>
            </a:xfrm>
            <a:custGeom>
              <a:rect b="b" l="l" r="r" t="t"/>
              <a:pathLst>
                <a:path extrusionOk="0" h="2977" w="2147">
                  <a:moveTo>
                    <a:pt x="1073" y="659"/>
                  </a:moveTo>
                  <a:cubicBezTo>
                    <a:pt x="1464" y="1147"/>
                    <a:pt x="1464" y="1830"/>
                    <a:pt x="1073" y="2318"/>
                  </a:cubicBezTo>
                  <a:cubicBezTo>
                    <a:pt x="683" y="1863"/>
                    <a:pt x="683" y="1147"/>
                    <a:pt x="1073" y="659"/>
                  </a:cubicBezTo>
                  <a:close/>
                  <a:moveTo>
                    <a:pt x="1073" y="1"/>
                  </a:moveTo>
                  <a:cubicBezTo>
                    <a:pt x="1017" y="1"/>
                    <a:pt x="960" y="25"/>
                    <a:pt x="911" y="74"/>
                  </a:cubicBezTo>
                  <a:cubicBezTo>
                    <a:pt x="0" y="789"/>
                    <a:pt x="0" y="2188"/>
                    <a:pt x="911" y="2903"/>
                  </a:cubicBezTo>
                  <a:cubicBezTo>
                    <a:pt x="960" y="2952"/>
                    <a:pt x="1017" y="2976"/>
                    <a:pt x="1073" y="2976"/>
                  </a:cubicBezTo>
                  <a:cubicBezTo>
                    <a:pt x="1130" y="2976"/>
                    <a:pt x="1187" y="2952"/>
                    <a:pt x="1236" y="2903"/>
                  </a:cubicBezTo>
                  <a:cubicBezTo>
                    <a:pt x="2147" y="2188"/>
                    <a:pt x="2147" y="822"/>
                    <a:pt x="1236" y="74"/>
                  </a:cubicBezTo>
                  <a:cubicBezTo>
                    <a:pt x="1187" y="25"/>
                    <a:pt x="1130"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5"/>
            <p:cNvSpPr/>
            <p:nvPr/>
          </p:nvSpPr>
          <p:spPr>
            <a:xfrm>
              <a:off x="3013095" y="5418460"/>
              <a:ext cx="63758" cy="85352"/>
            </a:xfrm>
            <a:custGeom>
              <a:rect b="b" l="l" r="r" t="t"/>
              <a:pathLst>
                <a:path extrusionOk="0" h="2302" w="1724">
                  <a:moveTo>
                    <a:pt x="878" y="667"/>
                  </a:moveTo>
                  <a:cubicBezTo>
                    <a:pt x="1041" y="960"/>
                    <a:pt x="1041" y="1317"/>
                    <a:pt x="878" y="1610"/>
                  </a:cubicBezTo>
                  <a:cubicBezTo>
                    <a:pt x="683" y="1317"/>
                    <a:pt x="683" y="960"/>
                    <a:pt x="878" y="667"/>
                  </a:cubicBezTo>
                  <a:close/>
                  <a:moveTo>
                    <a:pt x="862" y="0"/>
                  </a:moveTo>
                  <a:cubicBezTo>
                    <a:pt x="797" y="0"/>
                    <a:pt x="732" y="17"/>
                    <a:pt x="683" y="49"/>
                  </a:cubicBezTo>
                  <a:cubicBezTo>
                    <a:pt x="0" y="634"/>
                    <a:pt x="0" y="1675"/>
                    <a:pt x="683" y="2228"/>
                  </a:cubicBezTo>
                  <a:cubicBezTo>
                    <a:pt x="732" y="2277"/>
                    <a:pt x="797" y="2301"/>
                    <a:pt x="862" y="2301"/>
                  </a:cubicBezTo>
                  <a:cubicBezTo>
                    <a:pt x="927" y="2301"/>
                    <a:pt x="992" y="2277"/>
                    <a:pt x="1041" y="2228"/>
                  </a:cubicBezTo>
                  <a:cubicBezTo>
                    <a:pt x="1724" y="1675"/>
                    <a:pt x="1724" y="634"/>
                    <a:pt x="1041" y="49"/>
                  </a:cubicBezTo>
                  <a:cubicBezTo>
                    <a:pt x="992" y="17"/>
                    <a:pt x="927" y="0"/>
                    <a:pt x="8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5"/>
            <p:cNvSpPr/>
            <p:nvPr/>
          </p:nvSpPr>
          <p:spPr>
            <a:xfrm>
              <a:off x="3367868" y="5279790"/>
              <a:ext cx="63795" cy="84425"/>
            </a:xfrm>
            <a:custGeom>
              <a:rect b="b" l="l" r="r" t="t"/>
              <a:pathLst>
                <a:path extrusionOk="0" h="2277" w="1725">
                  <a:moveTo>
                    <a:pt x="846" y="667"/>
                  </a:moveTo>
                  <a:cubicBezTo>
                    <a:pt x="1041" y="960"/>
                    <a:pt x="1041" y="1318"/>
                    <a:pt x="846" y="1610"/>
                  </a:cubicBezTo>
                  <a:cubicBezTo>
                    <a:pt x="683" y="1318"/>
                    <a:pt x="683" y="960"/>
                    <a:pt x="846" y="667"/>
                  </a:cubicBezTo>
                  <a:close/>
                  <a:moveTo>
                    <a:pt x="862" y="1"/>
                  </a:moveTo>
                  <a:cubicBezTo>
                    <a:pt x="797" y="1"/>
                    <a:pt x="732" y="17"/>
                    <a:pt x="683" y="49"/>
                  </a:cubicBezTo>
                  <a:cubicBezTo>
                    <a:pt x="1" y="602"/>
                    <a:pt x="1" y="1675"/>
                    <a:pt x="683" y="2228"/>
                  </a:cubicBezTo>
                  <a:cubicBezTo>
                    <a:pt x="732" y="2261"/>
                    <a:pt x="797" y="2277"/>
                    <a:pt x="862" y="2277"/>
                  </a:cubicBezTo>
                  <a:cubicBezTo>
                    <a:pt x="927" y="2277"/>
                    <a:pt x="992" y="2261"/>
                    <a:pt x="1041" y="2228"/>
                  </a:cubicBezTo>
                  <a:cubicBezTo>
                    <a:pt x="1724" y="1675"/>
                    <a:pt x="1724" y="602"/>
                    <a:pt x="1041" y="49"/>
                  </a:cubicBezTo>
                  <a:cubicBezTo>
                    <a:pt x="992" y="17"/>
                    <a:pt x="927" y="1"/>
                    <a:pt x="8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5"/>
            <p:cNvSpPr/>
            <p:nvPr/>
          </p:nvSpPr>
          <p:spPr>
            <a:xfrm>
              <a:off x="3213947" y="5245160"/>
              <a:ext cx="333138" cy="314714"/>
            </a:xfrm>
            <a:custGeom>
              <a:rect b="b" l="l" r="r" t="t"/>
              <a:pathLst>
                <a:path extrusionOk="0" h="8488" w="9008">
                  <a:moveTo>
                    <a:pt x="2299" y="0"/>
                  </a:moveTo>
                  <a:cubicBezTo>
                    <a:pt x="2168" y="0"/>
                    <a:pt x="2033" y="44"/>
                    <a:pt x="1919" y="138"/>
                  </a:cubicBezTo>
                  <a:cubicBezTo>
                    <a:pt x="1171" y="821"/>
                    <a:pt x="553" y="1634"/>
                    <a:pt x="98" y="2544"/>
                  </a:cubicBezTo>
                  <a:cubicBezTo>
                    <a:pt x="0" y="2674"/>
                    <a:pt x="65" y="2837"/>
                    <a:pt x="195" y="2902"/>
                  </a:cubicBezTo>
                  <a:cubicBezTo>
                    <a:pt x="239" y="2935"/>
                    <a:pt x="289" y="2949"/>
                    <a:pt x="340" y="2949"/>
                  </a:cubicBezTo>
                  <a:cubicBezTo>
                    <a:pt x="441" y="2949"/>
                    <a:pt x="542" y="2891"/>
                    <a:pt x="585" y="2804"/>
                  </a:cubicBezTo>
                  <a:cubicBezTo>
                    <a:pt x="1008" y="1959"/>
                    <a:pt x="1593" y="1178"/>
                    <a:pt x="2309" y="561"/>
                  </a:cubicBezTo>
                  <a:cubicBezTo>
                    <a:pt x="2472" y="2252"/>
                    <a:pt x="3187" y="3260"/>
                    <a:pt x="3415" y="3552"/>
                  </a:cubicBezTo>
                  <a:cubicBezTo>
                    <a:pt x="3902" y="4170"/>
                    <a:pt x="4423" y="5113"/>
                    <a:pt x="4618" y="5959"/>
                  </a:cubicBezTo>
                  <a:cubicBezTo>
                    <a:pt x="4636" y="6108"/>
                    <a:pt x="4751" y="6182"/>
                    <a:pt x="4869" y="6182"/>
                  </a:cubicBezTo>
                  <a:cubicBezTo>
                    <a:pt x="4958" y="6182"/>
                    <a:pt x="5050" y="6140"/>
                    <a:pt x="5106" y="6056"/>
                  </a:cubicBezTo>
                  <a:cubicBezTo>
                    <a:pt x="5301" y="5764"/>
                    <a:pt x="5496" y="5406"/>
                    <a:pt x="5593" y="4918"/>
                  </a:cubicBezTo>
                  <a:cubicBezTo>
                    <a:pt x="5691" y="4430"/>
                    <a:pt x="5821" y="4365"/>
                    <a:pt x="5821" y="4365"/>
                  </a:cubicBezTo>
                  <a:cubicBezTo>
                    <a:pt x="5823" y="4365"/>
                    <a:pt x="5825" y="4365"/>
                    <a:pt x="5828" y="4365"/>
                  </a:cubicBezTo>
                  <a:cubicBezTo>
                    <a:pt x="6079" y="4365"/>
                    <a:pt x="7714" y="6109"/>
                    <a:pt x="8455" y="8300"/>
                  </a:cubicBezTo>
                  <a:cubicBezTo>
                    <a:pt x="8479" y="8421"/>
                    <a:pt x="8575" y="8488"/>
                    <a:pt x="8689" y="8488"/>
                  </a:cubicBezTo>
                  <a:cubicBezTo>
                    <a:pt x="8729" y="8488"/>
                    <a:pt x="8771" y="8480"/>
                    <a:pt x="8813" y="8463"/>
                  </a:cubicBezTo>
                  <a:cubicBezTo>
                    <a:pt x="8943" y="8430"/>
                    <a:pt x="9008" y="8268"/>
                    <a:pt x="8975" y="8138"/>
                  </a:cubicBezTo>
                  <a:cubicBezTo>
                    <a:pt x="8520" y="6772"/>
                    <a:pt x="7740" y="5504"/>
                    <a:pt x="6764" y="4398"/>
                  </a:cubicBezTo>
                  <a:cubicBezTo>
                    <a:pt x="6564" y="4198"/>
                    <a:pt x="6239" y="3822"/>
                    <a:pt x="5854" y="3822"/>
                  </a:cubicBezTo>
                  <a:cubicBezTo>
                    <a:pt x="5800" y="3822"/>
                    <a:pt x="5746" y="3829"/>
                    <a:pt x="5691" y="3845"/>
                  </a:cubicBezTo>
                  <a:cubicBezTo>
                    <a:pt x="5366" y="3943"/>
                    <a:pt x="5171" y="4268"/>
                    <a:pt x="5073" y="4821"/>
                  </a:cubicBezTo>
                  <a:cubicBezTo>
                    <a:pt x="5041" y="4951"/>
                    <a:pt x="5008" y="5048"/>
                    <a:pt x="4943" y="5178"/>
                  </a:cubicBezTo>
                  <a:cubicBezTo>
                    <a:pt x="4748" y="4593"/>
                    <a:pt x="4423" y="4008"/>
                    <a:pt x="4000" y="3390"/>
                  </a:cubicBezTo>
                  <a:cubicBezTo>
                    <a:pt x="3935" y="3357"/>
                    <a:pt x="3870" y="3260"/>
                    <a:pt x="3837" y="3195"/>
                  </a:cubicBezTo>
                  <a:cubicBezTo>
                    <a:pt x="3642" y="2967"/>
                    <a:pt x="2992" y="2057"/>
                    <a:pt x="2862" y="528"/>
                  </a:cubicBezTo>
                  <a:cubicBezTo>
                    <a:pt x="2840" y="197"/>
                    <a:pt x="2577" y="0"/>
                    <a:pt x="22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5"/>
            <p:cNvSpPr/>
            <p:nvPr/>
          </p:nvSpPr>
          <p:spPr>
            <a:xfrm>
              <a:off x="3040758" y="5379714"/>
              <a:ext cx="553258" cy="504884"/>
            </a:xfrm>
            <a:custGeom>
              <a:rect b="b" l="l" r="r" t="t"/>
              <a:pathLst>
                <a:path extrusionOk="0" h="13617" w="14960">
                  <a:moveTo>
                    <a:pt x="7024" y="1354"/>
                  </a:moveTo>
                  <a:cubicBezTo>
                    <a:pt x="7122" y="2558"/>
                    <a:pt x="7642" y="3273"/>
                    <a:pt x="7805" y="3468"/>
                  </a:cubicBezTo>
                  <a:cubicBezTo>
                    <a:pt x="8163" y="3923"/>
                    <a:pt x="8553" y="4606"/>
                    <a:pt x="8683" y="5224"/>
                  </a:cubicBezTo>
                  <a:cubicBezTo>
                    <a:pt x="8721" y="5376"/>
                    <a:pt x="8836" y="5461"/>
                    <a:pt x="8951" y="5461"/>
                  </a:cubicBezTo>
                  <a:cubicBezTo>
                    <a:pt x="9034" y="5461"/>
                    <a:pt x="9116" y="5417"/>
                    <a:pt x="9171" y="5322"/>
                  </a:cubicBezTo>
                  <a:cubicBezTo>
                    <a:pt x="9659" y="4606"/>
                    <a:pt x="9528" y="4314"/>
                    <a:pt x="9691" y="4118"/>
                  </a:cubicBezTo>
                  <a:cubicBezTo>
                    <a:pt x="9724" y="4151"/>
                    <a:pt x="9821" y="4183"/>
                    <a:pt x="9984" y="4379"/>
                  </a:cubicBezTo>
                  <a:cubicBezTo>
                    <a:pt x="12032" y="6622"/>
                    <a:pt x="12780" y="10265"/>
                    <a:pt x="10341" y="12118"/>
                  </a:cubicBezTo>
                  <a:cubicBezTo>
                    <a:pt x="11350" y="10557"/>
                    <a:pt x="10699" y="8346"/>
                    <a:pt x="9431" y="6980"/>
                  </a:cubicBezTo>
                  <a:cubicBezTo>
                    <a:pt x="9347" y="6868"/>
                    <a:pt x="9142" y="6635"/>
                    <a:pt x="8900" y="6635"/>
                  </a:cubicBezTo>
                  <a:cubicBezTo>
                    <a:pt x="8861" y="6635"/>
                    <a:pt x="8821" y="6641"/>
                    <a:pt x="8781" y="6655"/>
                  </a:cubicBezTo>
                  <a:cubicBezTo>
                    <a:pt x="8585" y="6720"/>
                    <a:pt x="8455" y="6883"/>
                    <a:pt x="8423" y="7045"/>
                  </a:cubicBezTo>
                  <a:cubicBezTo>
                    <a:pt x="8293" y="6818"/>
                    <a:pt x="8130" y="6557"/>
                    <a:pt x="8000" y="6362"/>
                  </a:cubicBezTo>
                  <a:cubicBezTo>
                    <a:pt x="7935" y="6297"/>
                    <a:pt x="7610" y="5842"/>
                    <a:pt x="7545" y="5094"/>
                  </a:cubicBezTo>
                  <a:cubicBezTo>
                    <a:pt x="7523" y="4874"/>
                    <a:pt x="7321" y="4728"/>
                    <a:pt x="7113" y="4728"/>
                  </a:cubicBezTo>
                  <a:cubicBezTo>
                    <a:pt x="7014" y="4728"/>
                    <a:pt x="6913" y="4761"/>
                    <a:pt x="6829" y="4834"/>
                  </a:cubicBezTo>
                  <a:cubicBezTo>
                    <a:pt x="6114" y="5484"/>
                    <a:pt x="5626" y="6330"/>
                    <a:pt x="5464" y="7338"/>
                  </a:cubicBezTo>
                  <a:cubicBezTo>
                    <a:pt x="5431" y="7273"/>
                    <a:pt x="5398" y="7208"/>
                    <a:pt x="5398" y="7143"/>
                  </a:cubicBezTo>
                  <a:cubicBezTo>
                    <a:pt x="5325" y="6921"/>
                    <a:pt x="5135" y="6804"/>
                    <a:pt x="4944" y="6804"/>
                  </a:cubicBezTo>
                  <a:cubicBezTo>
                    <a:pt x="4798" y="6804"/>
                    <a:pt x="4651" y="6872"/>
                    <a:pt x="4553" y="7013"/>
                  </a:cubicBezTo>
                  <a:cubicBezTo>
                    <a:pt x="4358" y="7338"/>
                    <a:pt x="4033" y="8021"/>
                    <a:pt x="3838" y="8736"/>
                  </a:cubicBezTo>
                  <a:cubicBezTo>
                    <a:pt x="3805" y="8899"/>
                    <a:pt x="3903" y="9029"/>
                    <a:pt x="4033" y="9061"/>
                  </a:cubicBezTo>
                  <a:cubicBezTo>
                    <a:pt x="4060" y="9067"/>
                    <a:pt x="4087" y="9070"/>
                    <a:pt x="4113" y="9070"/>
                  </a:cubicBezTo>
                  <a:cubicBezTo>
                    <a:pt x="4246" y="9070"/>
                    <a:pt x="4363" y="9002"/>
                    <a:pt x="4390" y="8866"/>
                  </a:cubicBezTo>
                  <a:cubicBezTo>
                    <a:pt x="4488" y="8379"/>
                    <a:pt x="4683" y="7923"/>
                    <a:pt x="4943" y="7468"/>
                  </a:cubicBezTo>
                  <a:cubicBezTo>
                    <a:pt x="5138" y="7988"/>
                    <a:pt x="5496" y="8281"/>
                    <a:pt x="5496" y="8281"/>
                  </a:cubicBezTo>
                  <a:cubicBezTo>
                    <a:pt x="5556" y="8331"/>
                    <a:pt x="5623" y="8354"/>
                    <a:pt x="5686" y="8354"/>
                  </a:cubicBezTo>
                  <a:cubicBezTo>
                    <a:pt x="5827" y="8354"/>
                    <a:pt x="5951" y="8243"/>
                    <a:pt x="5951" y="8086"/>
                  </a:cubicBezTo>
                  <a:cubicBezTo>
                    <a:pt x="5984" y="7045"/>
                    <a:pt x="6342" y="6135"/>
                    <a:pt x="7024" y="5419"/>
                  </a:cubicBezTo>
                  <a:cubicBezTo>
                    <a:pt x="7155" y="6135"/>
                    <a:pt x="7447" y="6590"/>
                    <a:pt x="7545" y="6720"/>
                  </a:cubicBezTo>
                  <a:cubicBezTo>
                    <a:pt x="7805" y="7013"/>
                    <a:pt x="8065" y="7468"/>
                    <a:pt x="8130" y="7858"/>
                  </a:cubicBezTo>
                  <a:cubicBezTo>
                    <a:pt x="8168" y="8010"/>
                    <a:pt x="8283" y="8095"/>
                    <a:pt x="8398" y="8095"/>
                  </a:cubicBezTo>
                  <a:cubicBezTo>
                    <a:pt x="8481" y="8095"/>
                    <a:pt x="8564" y="8051"/>
                    <a:pt x="8618" y="7956"/>
                  </a:cubicBezTo>
                  <a:cubicBezTo>
                    <a:pt x="8911" y="7533"/>
                    <a:pt x="8878" y="7403"/>
                    <a:pt x="8943" y="7240"/>
                  </a:cubicBezTo>
                  <a:cubicBezTo>
                    <a:pt x="8943" y="7240"/>
                    <a:pt x="8976" y="7273"/>
                    <a:pt x="9041" y="7338"/>
                  </a:cubicBezTo>
                  <a:cubicBezTo>
                    <a:pt x="10439" y="8866"/>
                    <a:pt x="10894" y="11305"/>
                    <a:pt x="9203" y="12508"/>
                  </a:cubicBezTo>
                  <a:cubicBezTo>
                    <a:pt x="9626" y="11598"/>
                    <a:pt x="9236" y="10460"/>
                    <a:pt x="8553" y="9712"/>
                  </a:cubicBezTo>
                  <a:cubicBezTo>
                    <a:pt x="8497" y="9628"/>
                    <a:pt x="8344" y="9471"/>
                    <a:pt x="8157" y="9471"/>
                  </a:cubicBezTo>
                  <a:cubicBezTo>
                    <a:pt x="8127" y="9471"/>
                    <a:pt x="8097" y="9475"/>
                    <a:pt x="8065" y="9484"/>
                  </a:cubicBezTo>
                  <a:cubicBezTo>
                    <a:pt x="8000" y="9517"/>
                    <a:pt x="7935" y="9549"/>
                    <a:pt x="7902" y="9582"/>
                  </a:cubicBezTo>
                  <a:cubicBezTo>
                    <a:pt x="7740" y="9354"/>
                    <a:pt x="7577" y="9224"/>
                    <a:pt x="7545" y="8736"/>
                  </a:cubicBezTo>
                  <a:cubicBezTo>
                    <a:pt x="7523" y="8539"/>
                    <a:pt x="7354" y="8416"/>
                    <a:pt x="7176" y="8416"/>
                  </a:cubicBezTo>
                  <a:cubicBezTo>
                    <a:pt x="7090" y="8416"/>
                    <a:pt x="7001" y="8445"/>
                    <a:pt x="6927" y="8509"/>
                  </a:cubicBezTo>
                  <a:cubicBezTo>
                    <a:pt x="6602" y="8834"/>
                    <a:pt x="6342" y="9224"/>
                    <a:pt x="6211" y="9679"/>
                  </a:cubicBezTo>
                  <a:cubicBezTo>
                    <a:pt x="6141" y="9609"/>
                    <a:pt x="6053" y="9575"/>
                    <a:pt x="5964" y="9575"/>
                  </a:cubicBezTo>
                  <a:cubicBezTo>
                    <a:pt x="5848" y="9575"/>
                    <a:pt x="5732" y="9634"/>
                    <a:pt x="5659" y="9744"/>
                  </a:cubicBezTo>
                  <a:cubicBezTo>
                    <a:pt x="5171" y="10460"/>
                    <a:pt x="4943" y="11696"/>
                    <a:pt x="5301" y="12508"/>
                  </a:cubicBezTo>
                  <a:cubicBezTo>
                    <a:pt x="4455" y="11923"/>
                    <a:pt x="4195" y="11110"/>
                    <a:pt x="4228" y="10070"/>
                  </a:cubicBezTo>
                  <a:cubicBezTo>
                    <a:pt x="4228" y="9939"/>
                    <a:pt x="4098" y="9809"/>
                    <a:pt x="3935" y="9809"/>
                  </a:cubicBezTo>
                  <a:cubicBezTo>
                    <a:pt x="3805" y="9809"/>
                    <a:pt x="3675" y="9907"/>
                    <a:pt x="3675" y="10070"/>
                  </a:cubicBezTo>
                  <a:cubicBezTo>
                    <a:pt x="3642" y="10785"/>
                    <a:pt x="3772" y="11500"/>
                    <a:pt x="4163" y="12118"/>
                  </a:cubicBezTo>
                  <a:cubicBezTo>
                    <a:pt x="3447" y="11565"/>
                    <a:pt x="2959" y="10883"/>
                    <a:pt x="2797" y="10070"/>
                  </a:cubicBezTo>
                  <a:cubicBezTo>
                    <a:pt x="2407" y="8313"/>
                    <a:pt x="2764" y="6265"/>
                    <a:pt x="3772" y="4476"/>
                  </a:cubicBezTo>
                  <a:cubicBezTo>
                    <a:pt x="3805" y="4444"/>
                    <a:pt x="3805" y="4411"/>
                    <a:pt x="3838" y="4379"/>
                  </a:cubicBezTo>
                  <a:cubicBezTo>
                    <a:pt x="3838" y="4379"/>
                    <a:pt x="3838" y="4379"/>
                    <a:pt x="3838" y="4411"/>
                  </a:cubicBezTo>
                  <a:cubicBezTo>
                    <a:pt x="4163" y="5289"/>
                    <a:pt x="4716" y="5777"/>
                    <a:pt x="4748" y="5777"/>
                  </a:cubicBezTo>
                  <a:cubicBezTo>
                    <a:pt x="4798" y="5827"/>
                    <a:pt x="4861" y="5850"/>
                    <a:pt x="4924" y="5850"/>
                  </a:cubicBezTo>
                  <a:cubicBezTo>
                    <a:pt x="5064" y="5850"/>
                    <a:pt x="5203" y="5739"/>
                    <a:pt x="5203" y="5582"/>
                  </a:cubicBezTo>
                  <a:cubicBezTo>
                    <a:pt x="5236" y="3988"/>
                    <a:pt x="5789" y="2492"/>
                    <a:pt x="7024" y="1354"/>
                  </a:cubicBezTo>
                  <a:close/>
                  <a:moveTo>
                    <a:pt x="7057" y="9191"/>
                  </a:moveTo>
                  <a:cubicBezTo>
                    <a:pt x="7220" y="9712"/>
                    <a:pt x="7512" y="9874"/>
                    <a:pt x="7610" y="10330"/>
                  </a:cubicBezTo>
                  <a:cubicBezTo>
                    <a:pt x="7648" y="10465"/>
                    <a:pt x="7767" y="10543"/>
                    <a:pt x="7892" y="10543"/>
                  </a:cubicBezTo>
                  <a:cubicBezTo>
                    <a:pt x="7977" y="10543"/>
                    <a:pt x="8064" y="10506"/>
                    <a:pt x="8130" y="10427"/>
                  </a:cubicBezTo>
                  <a:cubicBezTo>
                    <a:pt x="8163" y="10330"/>
                    <a:pt x="8195" y="10265"/>
                    <a:pt x="8228" y="10200"/>
                  </a:cubicBezTo>
                  <a:cubicBezTo>
                    <a:pt x="8846" y="10915"/>
                    <a:pt x="9138" y="12086"/>
                    <a:pt x="8325" y="12704"/>
                  </a:cubicBezTo>
                  <a:cubicBezTo>
                    <a:pt x="8037" y="12944"/>
                    <a:pt x="7638" y="13060"/>
                    <a:pt x="7238" y="13060"/>
                  </a:cubicBezTo>
                  <a:cubicBezTo>
                    <a:pt x="6554" y="13060"/>
                    <a:pt x="5867" y="12722"/>
                    <a:pt x="5724" y="12086"/>
                  </a:cubicBezTo>
                  <a:cubicBezTo>
                    <a:pt x="5594" y="11533"/>
                    <a:pt x="5691" y="10915"/>
                    <a:pt x="5951" y="10330"/>
                  </a:cubicBezTo>
                  <a:cubicBezTo>
                    <a:pt x="6049" y="10525"/>
                    <a:pt x="6179" y="10622"/>
                    <a:pt x="6179" y="10622"/>
                  </a:cubicBezTo>
                  <a:cubicBezTo>
                    <a:pt x="6239" y="10673"/>
                    <a:pt x="6306" y="10695"/>
                    <a:pt x="6369" y="10695"/>
                  </a:cubicBezTo>
                  <a:cubicBezTo>
                    <a:pt x="6510" y="10695"/>
                    <a:pt x="6634" y="10584"/>
                    <a:pt x="6634" y="10427"/>
                  </a:cubicBezTo>
                  <a:cubicBezTo>
                    <a:pt x="6634" y="9939"/>
                    <a:pt x="6797" y="9549"/>
                    <a:pt x="7057" y="9191"/>
                  </a:cubicBezTo>
                  <a:close/>
                  <a:moveTo>
                    <a:pt x="4484" y="0"/>
                  </a:moveTo>
                  <a:cubicBezTo>
                    <a:pt x="4369" y="0"/>
                    <a:pt x="4279" y="82"/>
                    <a:pt x="4228" y="184"/>
                  </a:cubicBezTo>
                  <a:cubicBezTo>
                    <a:pt x="4033" y="801"/>
                    <a:pt x="3903" y="1484"/>
                    <a:pt x="3838" y="2135"/>
                  </a:cubicBezTo>
                  <a:cubicBezTo>
                    <a:pt x="3642" y="1875"/>
                    <a:pt x="3415" y="1484"/>
                    <a:pt x="3252" y="997"/>
                  </a:cubicBezTo>
                  <a:cubicBezTo>
                    <a:pt x="3143" y="724"/>
                    <a:pt x="2881" y="573"/>
                    <a:pt x="2620" y="573"/>
                  </a:cubicBezTo>
                  <a:cubicBezTo>
                    <a:pt x="2415" y="573"/>
                    <a:pt x="2210" y="666"/>
                    <a:pt x="2081" y="866"/>
                  </a:cubicBezTo>
                  <a:cubicBezTo>
                    <a:pt x="2049" y="899"/>
                    <a:pt x="2016" y="964"/>
                    <a:pt x="1984" y="1029"/>
                  </a:cubicBezTo>
                  <a:cubicBezTo>
                    <a:pt x="521" y="3598"/>
                    <a:pt x="0" y="6525"/>
                    <a:pt x="586" y="9029"/>
                  </a:cubicBezTo>
                  <a:cubicBezTo>
                    <a:pt x="1008" y="10915"/>
                    <a:pt x="2439" y="12411"/>
                    <a:pt x="4520" y="13159"/>
                  </a:cubicBezTo>
                  <a:cubicBezTo>
                    <a:pt x="5399" y="13466"/>
                    <a:pt x="6326" y="13617"/>
                    <a:pt x="7244" y="13617"/>
                  </a:cubicBezTo>
                  <a:cubicBezTo>
                    <a:pt x="11186" y="13617"/>
                    <a:pt x="14960" y="10841"/>
                    <a:pt x="13984" y="5777"/>
                  </a:cubicBezTo>
                  <a:cubicBezTo>
                    <a:pt x="13955" y="5664"/>
                    <a:pt x="13854" y="5576"/>
                    <a:pt x="13721" y="5576"/>
                  </a:cubicBezTo>
                  <a:cubicBezTo>
                    <a:pt x="13701" y="5576"/>
                    <a:pt x="13680" y="5578"/>
                    <a:pt x="13658" y="5582"/>
                  </a:cubicBezTo>
                  <a:cubicBezTo>
                    <a:pt x="13528" y="5582"/>
                    <a:pt x="13431" y="5744"/>
                    <a:pt x="13431" y="5874"/>
                  </a:cubicBezTo>
                  <a:cubicBezTo>
                    <a:pt x="13886" y="8248"/>
                    <a:pt x="13333" y="10330"/>
                    <a:pt x="11447" y="11761"/>
                  </a:cubicBezTo>
                  <a:cubicBezTo>
                    <a:pt x="13236" y="9517"/>
                    <a:pt x="12293" y="6135"/>
                    <a:pt x="10374" y="4021"/>
                  </a:cubicBezTo>
                  <a:cubicBezTo>
                    <a:pt x="10234" y="3881"/>
                    <a:pt x="9973" y="3572"/>
                    <a:pt x="9675" y="3572"/>
                  </a:cubicBezTo>
                  <a:cubicBezTo>
                    <a:pt x="9627" y="3572"/>
                    <a:pt x="9578" y="3580"/>
                    <a:pt x="9528" y="3598"/>
                  </a:cubicBezTo>
                  <a:cubicBezTo>
                    <a:pt x="9138" y="3696"/>
                    <a:pt x="9041" y="4183"/>
                    <a:pt x="9008" y="4411"/>
                  </a:cubicBezTo>
                  <a:cubicBezTo>
                    <a:pt x="8423" y="3045"/>
                    <a:pt x="7675" y="2915"/>
                    <a:pt x="7545" y="1192"/>
                  </a:cubicBezTo>
                  <a:cubicBezTo>
                    <a:pt x="7523" y="908"/>
                    <a:pt x="7296" y="727"/>
                    <a:pt x="7051" y="727"/>
                  </a:cubicBezTo>
                  <a:cubicBezTo>
                    <a:pt x="6931" y="727"/>
                    <a:pt x="6806" y="770"/>
                    <a:pt x="6699" y="866"/>
                  </a:cubicBezTo>
                  <a:cubicBezTo>
                    <a:pt x="5594" y="1907"/>
                    <a:pt x="4846" y="3273"/>
                    <a:pt x="4683" y="4866"/>
                  </a:cubicBezTo>
                  <a:cubicBezTo>
                    <a:pt x="4553" y="4704"/>
                    <a:pt x="4455" y="4476"/>
                    <a:pt x="4358" y="4216"/>
                  </a:cubicBezTo>
                  <a:cubicBezTo>
                    <a:pt x="4267" y="3962"/>
                    <a:pt x="4045" y="3830"/>
                    <a:pt x="3827" y="3830"/>
                  </a:cubicBezTo>
                  <a:cubicBezTo>
                    <a:pt x="3654" y="3830"/>
                    <a:pt x="3483" y="3913"/>
                    <a:pt x="3382" y="4086"/>
                  </a:cubicBezTo>
                  <a:cubicBezTo>
                    <a:pt x="3350" y="4118"/>
                    <a:pt x="3317" y="4183"/>
                    <a:pt x="3285" y="4216"/>
                  </a:cubicBezTo>
                  <a:cubicBezTo>
                    <a:pt x="2212" y="6135"/>
                    <a:pt x="1821" y="8281"/>
                    <a:pt x="2244" y="10167"/>
                  </a:cubicBezTo>
                  <a:cubicBezTo>
                    <a:pt x="2374" y="10752"/>
                    <a:pt x="2634" y="11273"/>
                    <a:pt x="2992" y="11728"/>
                  </a:cubicBezTo>
                  <a:cubicBezTo>
                    <a:pt x="2016" y="11013"/>
                    <a:pt x="1366" y="10070"/>
                    <a:pt x="1106" y="8931"/>
                  </a:cubicBezTo>
                  <a:cubicBezTo>
                    <a:pt x="586" y="6525"/>
                    <a:pt x="1073" y="3761"/>
                    <a:pt x="2439" y="1289"/>
                  </a:cubicBezTo>
                  <a:cubicBezTo>
                    <a:pt x="2472" y="1257"/>
                    <a:pt x="2504" y="1192"/>
                    <a:pt x="2537" y="1159"/>
                  </a:cubicBezTo>
                  <a:cubicBezTo>
                    <a:pt x="2566" y="1130"/>
                    <a:pt x="2602" y="1114"/>
                    <a:pt x="2635" y="1114"/>
                  </a:cubicBezTo>
                  <a:cubicBezTo>
                    <a:pt x="2676" y="1114"/>
                    <a:pt x="2714" y="1138"/>
                    <a:pt x="2732" y="1192"/>
                  </a:cubicBezTo>
                  <a:cubicBezTo>
                    <a:pt x="3155" y="2362"/>
                    <a:pt x="3870" y="3013"/>
                    <a:pt x="3903" y="3045"/>
                  </a:cubicBezTo>
                  <a:cubicBezTo>
                    <a:pt x="3956" y="3081"/>
                    <a:pt x="4014" y="3097"/>
                    <a:pt x="4071" y="3097"/>
                  </a:cubicBezTo>
                  <a:cubicBezTo>
                    <a:pt x="4220" y="3097"/>
                    <a:pt x="4358" y="2983"/>
                    <a:pt x="4358" y="2818"/>
                  </a:cubicBezTo>
                  <a:cubicBezTo>
                    <a:pt x="4390" y="1972"/>
                    <a:pt x="4520" y="1127"/>
                    <a:pt x="4748" y="346"/>
                  </a:cubicBezTo>
                  <a:cubicBezTo>
                    <a:pt x="4813" y="216"/>
                    <a:pt x="4716" y="53"/>
                    <a:pt x="4585" y="21"/>
                  </a:cubicBezTo>
                  <a:cubicBezTo>
                    <a:pt x="4550" y="7"/>
                    <a:pt x="4516" y="0"/>
                    <a:pt x="44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1" name="Shape 1591"/>
        <p:cNvGrpSpPr/>
        <p:nvPr/>
      </p:nvGrpSpPr>
      <p:grpSpPr>
        <a:xfrm>
          <a:off x="0" y="0"/>
          <a:ext cx="0" cy="0"/>
          <a:chOff x="0" y="0"/>
          <a:chExt cx="0" cy="0"/>
        </a:xfrm>
      </p:grpSpPr>
      <p:sp>
        <p:nvSpPr>
          <p:cNvPr id="1592" name="Google Shape;1592;p36"/>
          <p:cNvSpPr txBox="1"/>
          <p:nvPr>
            <p:ph type="title"/>
          </p:nvPr>
        </p:nvSpPr>
        <p:spPr>
          <a:xfrm>
            <a:off x="311700" y="411475"/>
            <a:ext cx="8520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Chemical reactions infographics</a:t>
            </a:r>
            <a:endParaRPr/>
          </a:p>
        </p:txBody>
      </p:sp>
      <p:sp>
        <p:nvSpPr>
          <p:cNvPr id="1593" name="Google Shape;1593;p36"/>
          <p:cNvSpPr txBox="1"/>
          <p:nvPr/>
        </p:nvSpPr>
        <p:spPr>
          <a:xfrm>
            <a:off x="457200" y="918525"/>
            <a:ext cx="82296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Toothpaste chemistry demonstration</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1594" name="Google Shape;1594;p36"/>
          <p:cNvSpPr/>
          <p:nvPr/>
        </p:nvSpPr>
        <p:spPr>
          <a:xfrm>
            <a:off x="715675" y="1999800"/>
            <a:ext cx="814200" cy="814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6"/>
          <p:cNvSpPr/>
          <p:nvPr/>
        </p:nvSpPr>
        <p:spPr>
          <a:xfrm>
            <a:off x="3819863" y="1963982"/>
            <a:ext cx="814200" cy="814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6"/>
          <p:cNvSpPr/>
          <p:nvPr/>
        </p:nvSpPr>
        <p:spPr>
          <a:xfrm>
            <a:off x="2267775" y="1963982"/>
            <a:ext cx="814200" cy="814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6"/>
          <p:cNvSpPr/>
          <p:nvPr/>
        </p:nvSpPr>
        <p:spPr>
          <a:xfrm>
            <a:off x="715675" y="3416400"/>
            <a:ext cx="814200" cy="814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6"/>
          <p:cNvSpPr/>
          <p:nvPr/>
        </p:nvSpPr>
        <p:spPr>
          <a:xfrm>
            <a:off x="3819863" y="3380582"/>
            <a:ext cx="814200" cy="814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6"/>
          <p:cNvSpPr/>
          <p:nvPr/>
        </p:nvSpPr>
        <p:spPr>
          <a:xfrm>
            <a:off x="2267775" y="3380582"/>
            <a:ext cx="814200" cy="814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0" name="Google Shape;1600;p36"/>
          <p:cNvGrpSpPr/>
          <p:nvPr/>
        </p:nvGrpSpPr>
        <p:grpSpPr>
          <a:xfrm>
            <a:off x="373825" y="1411582"/>
            <a:ext cx="4541488" cy="3251075"/>
            <a:chOff x="373825" y="1371200"/>
            <a:chExt cx="4541488" cy="3251075"/>
          </a:xfrm>
        </p:grpSpPr>
        <p:sp>
          <p:nvSpPr>
            <p:cNvPr id="1601" name="Google Shape;1601;p36"/>
            <p:cNvSpPr txBox="1"/>
            <p:nvPr/>
          </p:nvSpPr>
          <p:spPr>
            <a:xfrm>
              <a:off x="373825" y="2783875"/>
              <a:ext cx="14373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50-</a:t>
              </a:r>
              <a:r>
                <a:rPr lang="en" sz="1200">
                  <a:solidFill>
                    <a:schemeClr val="dk1"/>
                  </a:solidFill>
                  <a:latin typeface="Roboto"/>
                  <a:ea typeface="Roboto"/>
                  <a:cs typeface="Roboto"/>
                  <a:sym typeface="Roboto"/>
                </a:rPr>
                <a:t>100 ml of 30% hydrogen peroxide</a:t>
              </a:r>
              <a:endParaRPr sz="1200">
                <a:solidFill>
                  <a:schemeClr val="dk1"/>
                </a:solidFill>
                <a:latin typeface="Roboto"/>
                <a:ea typeface="Roboto"/>
                <a:cs typeface="Roboto"/>
                <a:sym typeface="Roboto"/>
              </a:endParaRPr>
            </a:p>
          </p:txBody>
        </p:sp>
        <p:sp>
          <p:nvSpPr>
            <p:cNvPr id="1602" name="Google Shape;1602;p36"/>
            <p:cNvSpPr txBox="1"/>
            <p:nvPr/>
          </p:nvSpPr>
          <p:spPr>
            <a:xfrm>
              <a:off x="3478013" y="2783875"/>
              <a:ext cx="1437300" cy="421800"/>
            </a:xfrm>
            <a:prstGeom prst="rect">
              <a:avLst/>
            </a:prstGeom>
            <a:noFill/>
            <a:ln>
              <a:noFill/>
            </a:ln>
          </p:spPr>
          <p:txBody>
            <a:bodyPr anchorCtr="0" anchor="ctr" bIns="91425" lIns="100575" spcFirstLastPara="1" rIns="10057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Dishwashing detergent</a:t>
              </a:r>
              <a:endParaRPr sz="1200">
                <a:solidFill>
                  <a:schemeClr val="dk1"/>
                </a:solidFill>
                <a:latin typeface="Roboto"/>
                <a:ea typeface="Roboto"/>
                <a:cs typeface="Roboto"/>
                <a:sym typeface="Roboto"/>
              </a:endParaRPr>
            </a:p>
          </p:txBody>
        </p:sp>
        <p:sp>
          <p:nvSpPr>
            <p:cNvPr id="1603" name="Google Shape;1603;p36"/>
            <p:cNvSpPr txBox="1"/>
            <p:nvPr/>
          </p:nvSpPr>
          <p:spPr>
            <a:xfrm>
              <a:off x="1925925" y="2783875"/>
              <a:ext cx="1437300" cy="421800"/>
            </a:xfrm>
            <a:prstGeom prst="rect">
              <a:avLst/>
            </a:prstGeom>
            <a:noFill/>
            <a:ln>
              <a:noFill/>
            </a:ln>
          </p:spPr>
          <p:txBody>
            <a:bodyPr anchorCtr="0" anchor="ctr" bIns="91425" lIns="100575" spcFirstLastPara="1" rIns="10057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Saturated potassium iodide</a:t>
              </a:r>
              <a:endParaRPr sz="1200">
                <a:solidFill>
                  <a:schemeClr val="dk1"/>
                </a:solidFill>
                <a:latin typeface="Roboto"/>
                <a:ea typeface="Roboto"/>
                <a:cs typeface="Roboto"/>
                <a:sym typeface="Roboto"/>
              </a:endParaRPr>
            </a:p>
          </p:txBody>
        </p:sp>
        <p:sp>
          <p:nvSpPr>
            <p:cNvPr id="1604" name="Google Shape;1604;p36"/>
            <p:cNvSpPr txBox="1"/>
            <p:nvPr/>
          </p:nvSpPr>
          <p:spPr>
            <a:xfrm>
              <a:off x="373825" y="4200475"/>
              <a:ext cx="1437300" cy="421800"/>
            </a:xfrm>
            <a:prstGeom prst="rect">
              <a:avLst/>
            </a:prstGeom>
            <a:noFill/>
            <a:ln>
              <a:noFill/>
            </a:ln>
          </p:spPr>
          <p:txBody>
            <a:bodyPr anchorCtr="0" anchor="ctr" bIns="91425" lIns="100575" spcFirstLastPara="1" rIns="10057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5-10 drops of food coloring</a:t>
              </a:r>
              <a:endParaRPr sz="1200">
                <a:solidFill>
                  <a:schemeClr val="dk1"/>
                </a:solidFill>
                <a:latin typeface="Roboto"/>
                <a:ea typeface="Roboto"/>
                <a:cs typeface="Roboto"/>
                <a:sym typeface="Roboto"/>
              </a:endParaRPr>
            </a:p>
          </p:txBody>
        </p:sp>
        <p:sp>
          <p:nvSpPr>
            <p:cNvPr id="1605" name="Google Shape;1605;p36"/>
            <p:cNvSpPr txBox="1"/>
            <p:nvPr/>
          </p:nvSpPr>
          <p:spPr>
            <a:xfrm>
              <a:off x="3478013" y="4200475"/>
              <a:ext cx="1437300" cy="421800"/>
            </a:xfrm>
            <a:prstGeom prst="rect">
              <a:avLst/>
            </a:prstGeom>
            <a:noFill/>
            <a:ln>
              <a:noFill/>
            </a:ln>
          </p:spPr>
          <p:txBody>
            <a:bodyPr anchorCtr="0" anchor="ctr" bIns="91425" lIns="100575" spcFirstLastPara="1" rIns="10057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Glowing splint (optional)</a:t>
              </a:r>
              <a:endParaRPr sz="1200">
                <a:solidFill>
                  <a:schemeClr val="dk1"/>
                </a:solidFill>
                <a:latin typeface="Roboto"/>
                <a:ea typeface="Roboto"/>
                <a:cs typeface="Roboto"/>
                <a:sym typeface="Roboto"/>
              </a:endParaRPr>
            </a:p>
          </p:txBody>
        </p:sp>
        <p:sp>
          <p:nvSpPr>
            <p:cNvPr id="1606" name="Google Shape;1606;p36"/>
            <p:cNvSpPr txBox="1"/>
            <p:nvPr/>
          </p:nvSpPr>
          <p:spPr>
            <a:xfrm>
              <a:off x="1925925" y="4200475"/>
              <a:ext cx="1437300" cy="421800"/>
            </a:xfrm>
            <a:prstGeom prst="rect">
              <a:avLst/>
            </a:prstGeom>
            <a:noFill/>
            <a:ln>
              <a:noFill/>
            </a:ln>
          </p:spPr>
          <p:txBody>
            <a:bodyPr anchorCtr="0" anchor="ctr" bIns="91425" lIns="100575" spcFirstLastPara="1" rIns="10057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500 ml graduated cylinder</a:t>
              </a:r>
              <a:endParaRPr sz="1200">
                <a:solidFill>
                  <a:schemeClr val="dk1"/>
                </a:solidFill>
                <a:latin typeface="Roboto"/>
                <a:ea typeface="Roboto"/>
                <a:cs typeface="Roboto"/>
                <a:sym typeface="Roboto"/>
              </a:endParaRPr>
            </a:p>
          </p:txBody>
        </p:sp>
        <p:sp>
          <p:nvSpPr>
            <p:cNvPr id="1607" name="Google Shape;1607;p36"/>
            <p:cNvSpPr/>
            <p:nvPr/>
          </p:nvSpPr>
          <p:spPr>
            <a:xfrm>
              <a:off x="457200" y="1371200"/>
              <a:ext cx="4458000" cy="393600"/>
            </a:xfrm>
            <a:prstGeom prst="roundRect">
              <a:avLst>
                <a:gd fmla="val 25190" name="adj"/>
              </a:avLst>
            </a:prstGeom>
            <a:solidFill>
              <a:schemeClr val="accent1"/>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Materials</a:t>
              </a:r>
              <a:endParaRPr sz="150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1608" name="Google Shape;1608;p36"/>
          <p:cNvGrpSpPr/>
          <p:nvPr/>
        </p:nvGrpSpPr>
        <p:grpSpPr>
          <a:xfrm>
            <a:off x="5244425" y="1411582"/>
            <a:ext cx="3442500" cy="3278600"/>
            <a:chOff x="5244425" y="1371200"/>
            <a:chExt cx="3442500" cy="3278600"/>
          </a:xfrm>
        </p:grpSpPr>
        <p:sp>
          <p:nvSpPr>
            <p:cNvPr id="1609" name="Google Shape;1609;p36"/>
            <p:cNvSpPr txBox="1"/>
            <p:nvPr/>
          </p:nvSpPr>
          <p:spPr>
            <a:xfrm>
              <a:off x="5244425" y="1818791"/>
              <a:ext cx="3442500" cy="658800"/>
            </a:xfrm>
            <a:prstGeom prst="rect">
              <a:avLst/>
            </a:prstGeom>
            <a:noFill/>
            <a:ln>
              <a:noFill/>
            </a:ln>
          </p:spPr>
          <p:txBody>
            <a:bodyPr anchorCtr="0" anchor="ctr" bIns="91425" lIns="91425" spcFirstLastPara="1" rIns="91425" wrap="square" tIns="91425">
              <a:noAutofit/>
            </a:bodyPr>
            <a:lstStyle/>
            <a:p>
              <a:pPr indent="-190500" lvl="0" marL="457200" rtl="0" algn="l">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Earth is the third planet from the Sun and the only one that harbors life in the Solar System. This is where we all live on</a:t>
              </a:r>
              <a:endParaRPr sz="1200">
                <a:solidFill>
                  <a:schemeClr val="dk1"/>
                </a:solidFill>
                <a:latin typeface="Roboto"/>
                <a:ea typeface="Roboto"/>
                <a:cs typeface="Roboto"/>
                <a:sym typeface="Roboto"/>
              </a:endParaRPr>
            </a:p>
          </p:txBody>
        </p:sp>
        <p:sp>
          <p:nvSpPr>
            <p:cNvPr id="1610" name="Google Shape;1610;p36"/>
            <p:cNvSpPr txBox="1"/>
            <p:nvPr/>
          </p:nvSpPr>
          <p:spPr>
            <a:xfrm>
              <a:off x="5244425" y="2542861"/>
              <a:ext cx="3442500" cy="658800"/>
            </a:xfrm>
            <a:prstGeom prst="rect">
              <a:avLst/>
            </a:prstGeom>
            <a:noFill/>
            <a:ln>
              <a:noFill/>
            </a:ln>
          </p:spPr>
          <p:txBody>
            <a:bodyPr anchorCtr="0" anchor="ctr" bIns="91425" lIns="91425" spcFirstLastPara="1" rIns="91425" wrap="square" tIns="91425">
              <a:noAutofit/>
            </a:bodyPr>
            <a:lstStyle/>
            <a:p>
              <a:pPr indent="-190500" lvl="0" marL="457200" rtl="0" algn="l">
                <a:spcBef>
                  <a:spcPts val="0"/>
                </a:spcBef>
                <a:spcAft>
                  <a:spcPts val="0"/>
                </a:spcAft>
                <a:buClr>
                  <a:schemeClr val="dk1"/>
                </a:buClr>
                <a:buSzPts val="1200"/>
                <a:buFont typeface="Roboto"/>
                <a:buAutoNum type="arabicPeriod" startAt="2"/>
              </a:pPr>
              <a:r>
                <a:rPr lang="en" sz="1200">
                  <a:solidFill>
                    <a:schemeClr val="dk1"/>
                  </a:solidFill>
                  <a:latin typeface="Roboto"/>
                  <a:ea typeface="Roboto"/>
                  <a:cs typeface="Roboto"/>
                  <a:sym typeface="Roboto"/>
                </a:rPr>
                <a:t>Venus has a beautiful name and is the second planet from the Sun. It’s terribly hot, and its atmosphere is poisonous</a:t>
              </a:r>
              <a:endParaRPr sz="1200">
                <a:solidFill>
                  <a:schemeClr val="dk1"/>
                </a:solidFill>
                <a:latin typeface="Roboto"/>
                <a:ea typeface="Roboto"/>
                <a:cs typeface="Roboto"/>
                <a:sym typeface="Roboto"/>
              </a:endParaRPr>
            </a:p>
          </p:txBody>
        </p:sp>
        <p:sp>
          <p:nvSpPr>
            <p:cNvPr id="1611" name="Google Shape;1611;p36"/>
            <p:cNvSpPr txBox="1"/>
            <p:nvPr/>
          </p:nvSpPr>
          <p:spPr>
            <a:xfrm>
              <a:off x="5244425" y="3266930"/>
              <a:ext cx="3442500" cy="658800"/>
            </a:xfrm>
            <a:prstGeom prst="rect">
              <a:avLst/>
            </a:prstGeom>
            <a:noFill/>
            <a:ln>
              <a:noFill/>
            </a:ln>
          </p:spPr>
          <p:txBody>
            <a:bodyPr anchorCtr="0" anchor="ctr" bIns="91425" lIns="91425" spcFirstLastPara="1" rIns="91425" wrap="square" tIns="91425">
              <a:noAutofit/>
            </a:bodyPr>
            <a:lstStyle/>
            <a:p>
              <a:pPr indent="-190500" lvl="0" marL="457200" rtl="0" algn="l">
                <a:spcBef>
                  <a:spcPts val="0"/>
                </a:spcBef>
                <a:spcAft>
                  <a:spcPts val="0"/>
                </a:spcAft>
                <a:buClr>
                  <a:schemeClr val="dk1"/>
                </a:buClr>
                <a:buSzPts val="1200"/>
                <a:buFont typeface="Roboto"/>
                <a:buAutoNum type="arabicPeriod" startAt="3"/>
              </a:pPr>
              <a:r>
                <a:rPr lang="en" sz="1200">
                  <a:solidFill>
                    <a:schemeClr val="dk1"/>
                  </a:solidFill>
                  <a:latin typeface="Roboto"/>
                  <a:ea typeface="Roboto"/>
                  <a:cs typeface="Roboto"/>
                  <a:sym typeface="Roboto"/>
                </a:rPr>
                <a:t>Mercury is the closest planet to the Sun and the smallest one in the Solar System. It was named after a Roman god</a:t>
              </a:r>
              <a:endParaRPr sz="1200">
                <a:solidFill>
                  <a:schemeClr val="dk1"/>
                </a:solidFill>
                <a:latin typeface="Roboto"/>
                <a:ea typeface="Roboto"/>
                <a:cs typeface="Roboto"/>
                <a:sym typeface="Roboto"/>
              </a:endParaRPr>
            </a:p>
          </p:txBody>
        </p:sp>
        <p:sp>
          <p:nvSpPr>
            <p:cNvPr id="1612" name="Google Shape;1612;p36"/>
            <p:cNvSpPr txBox="1"/>
            <p:nvPr/>
          </p:nvSpPr>
          <p:spPr>
            <a:xfrm>
              <a:off x="5244425" y="3991000"/>
              <a:ext cx="3442500" cy="658800"/>
            </a:xfrm>
            <a:prstGeom prst="rect">
              <a:avLst/>
            </a:prstGeom>
            <a:noFill/>
            <a:ln>
              <a:noFill/>
            </a:ln>
          </p:spPr>
          <p:txBody>
            <a:bodyPr anchorCtr="0" anchor="ctr" bIns="91425" lIns="91425" spcFirstLastPara="1" rIns="91425" wrap="square" tIns="91425">
              <a:noAutofit/>
            </a:bodyPr>
            <a:lstStyle/>
            <a:p>
              <a:pPr indent="-190500" lvl="0" marL="457200" rtl="0" algn="l">
                <a:spcBef>
                  <a:spcPts val="0"/>
                </a:spcBef>
                <a:spcAft>
                  <a:spcPts val="0"/>
                </a:spcAft>
                <a:buClr>
                  <a:schemeClr val="dk1"/>
                </a:buClr>
                <a:buSzPts val="1200"/>
                <a:buFont typeface="Roboto"/>
                <a:buAutoNum type="arabicPeriod" startAt="4"/>
              </a:pPr>
              <a:r>
                <a:rPr lang="en" sz="1200">
                  <a:solidFill>
                    <a:schemeClr val="dk1"/>
                  </a:solidFill>
                  <a:latin typeface="Roboto"/>
                  <a:ea typeface="Roboto"/>
                  <a:cs typeface="Roboto"/>
                  <a:sym typeface="Roboto"/>
                </a:rPr>
                <a:t>Despite being red, Mars is actually a cold place. It's full of iron oxide dust, which gives the planet its reddish cast</a:t>
              </a:r>
              <a:endParaRPr sz="1200">
                <a:solidFill>
                  <a:schemeClr val="dk1"/>
                </a:solidFill>
                <a:latin typeface="Roboto"/>
                <a:ea typeface="Roboto"/>
                <a:cs typeface="Roboto"/>
                <a:sym typeface="Roboto"/>
              </a:endParaRPr>
            </a:p>
          </p:txBody>
        </p:sp>
        <p:sp>
          <p:nvSpPr>
            <p:cNvPr id="1613" name="Google Shape;1613;p36"/>
            <p:cNvSpPr/>
            <p:nvPr/>
          </p:nvSpPr>
          <p:spPr>
            <a:xfrm>
              <a:off x="5244425" y="1371200"/>
              <a:ext cx="3442500" cy="393600"/>
            </a:xfrm>
            <a:prstGeom prst="roundRect">
              <a:avLst>
                <a:gd fmla="val 25190" name="adj"/>
              </a:avLst>
            </a:prstGeom>
            <a:solidFill>
              <a:schemeClr val="lt2"/>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Procedure</a:t>
              </a:r>
              <a:endParaRPr sz="150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1614" name="Google Shape;1614;p36"/>
          <p:cNvGrpSpPr/>
          <p:nvPr/>
        </p:nvGrpSpPr>
        <p:grpSpPr>
          <a:xfrm>
            <a:off x="2527685" y="3559105"/>
            <a:ext cx="294371" cy="457186"/>
            <a:chOff x="5286800" y="6024525"/>
            <a:chExt cx="434175" cy="664225"/>
          </a:xfrm>
        </p:grpSpPr>
        <p:sp>
          <p:nvSpPr>
            <p:cNvPr id="1615" name="Google Shape;1615;p36"/>
            <p:cNvSpPr/>
            <p:nvPr/>
          </p:nvSpPr>
          <p:spPr>
            <a:xfrm>
              <a:off x="5431525" y="6318000"/>
              <a:ext cx="143925" cy="360175"/>
            </a:xfrm>
            <a:custGeom>
              <a:rect b="b" l="l" r="r" t="t"/>
              <a:pathLst>
                <a:path extrusionOk="0" h="14407" w="5757">
                  <a:moveTo>
                    <a:pt x="0" y="1"/>
                  </a:moveTo>
                  <a:lnTo>
                    <a:pt x="0" y="11643"/>
                  </a:lnTo>
                  <a:cubicBezTo>
                    <a:pt x="0" y="13171"/>
                    <a:pt x="1236" y="14407"/>
                    <a:pt x="2764" y="14407"/>
                  </a:cubicBezTo>
                  <a:lnTo>
                    <a:pt x="2992" y="14407"/>
                  </a:lnTo>
                  <a:cubicBezTo>
                    <a:pt x="4520" y="14407"/>
                    <a:pt x="5756" y="13171"/>
                    <a:pt x="5756" y="11643"/>
                  </a:cubicBezTo>
                  <a:lnTo>
                    <a:pt x="57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6"/>
            <p:cNvSpPr/>
            <p:nvPr/>
          </p:nvSpPr>
          <p:spPr>
            <a:xfrm>
              <a:off x="5431525" y="6318000"/>
              <a:ext cx="91075" cy="360175"/>
            </a:xfrm>
            <a:custGeom>
              <a:rect b="b" l="l" r="r" t="t"/>
              <a:pathLst>
                <a:path extrusionOk="0" h="14407" w="3643">
                  <a:moveTo>
                    <a:pt x="0" y="1"/>
                  </a:moveTo>
                  <a:lnTo>
                    <a:pt x="0" y="11643"/>
                  </a:lnTo>
                  <a:cubicBezTo>
                    <a:pt x="0" y="13171"/>
                    <a:pt x="1236" y="14407"/>
                    <a:pt x="2764" y="14407"/>
                  </a:cubicBezTo>
                  <a:lnTo>
                    <a:pt x="2992" y="14407"/>
                  </a:lnTo>
                  <a:cubicBezTo>
                    <a:pt x="3220" y="14407"/>
                    <a:pt x="3447" y="14407"/>
                    <a:pt x="3642" y="14342"/>
                  </a:cubicBezTo>
                  <a:cubicBezTo>
                    <a:pt x="2439" y="14049"/>
                    <a:pt x="1561" y="12943"/>
                    <a:pt x="1561" y="11643"/>
                  </a:cubicBezTo>
                  <a:lnTo>
                    <a:pt x="1561"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6"/>
            <p:cNvSpPr/>
            <p:nvPr/>
          </p:nvSpPr>
          <p:spPr>
            <a:xfrm>
              <a:off x="5431525" y="6495225"/>
              <a:ext cx="143925" cy="182950"/>
            </a:xfrm>
            <a:custGeom>
              <a:rect b="b" l="l" r="r" t="t"/>
              <a:pathLst>
                <a:path extrusionOk="0" h="7318" w="5757">
                  <a:moveTo>
                    <a:pt x="0" y="1"/>
                  </a:moveTo>
                  <a:lnTo>
                    <a:pt x="0" y="4554"/>
                  </a:lnTo>
                  <a:cubicBezTo>
                    <a:pt x="0" y="6082"/>
                    <a:pt x="1236" y="7318"/>
                    <a:pt x="2764" y="7318"/>
                  </a:cubicBezTo>
                  <a:lnTo>
                    <a:pt x="2992" y="7318"/>
                  </a:lnTo>
                  <a:cubicBezTo>
                    <a:pt x="4520" y="7318"/>
                    <a:pt x="5756" y="6082"/>
                    <a:pt x="5756" y="4554"/>
                  </a:cubicBezTo>
                  <a:lnTo>
                    <a:pt x="5756" y="2830"/>
                  </a:lnTo>
                  <a:cubicBezTo>
                    <a:pt x="5301" y="2798"/>
                    <a:pt x="4813" y="2700"/>
                    <a:pt x="4325" y="2570"/>
                  </a:cubicBezTo>
                  <a:cubicBezTo>
                    <a:pt x="2895" y="2115"/>
                    <a:pt x="2049" y="944"/>
                    <a:pt x="781" y="294"/>
                  </a:cubicBezTo>
                  <a:cubicBezTo>
                    <a:pt x="521" y="131"/>
                    <a:pt x="260" y="66"/>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6"/>
            <p:cNvSpPr/>
            <p:nvPr/>
          </p:nvSpPr>
          <p:spPr>
            <a:xfrm>
              <a:off x="5431525" y="6495225"/>
              <a:ext cx="91075" cy="182950"/>
            </a:xfrm>
            <a:custGeom>
              <a:rect b="b" l="l" r="r" t="t"/>
              <a:pathLst>
                <a:path extrusionOk="0" h="7318" w="3643">
                  <a:moveTo>
                    <a:pt x="0" y="1"/>
                  </a:moveTo>
                  <a:lnTo>
                    <a:pt x="0" y="4554"/>
                  </a:lnTo>
                  <a:cubicBezTo>
                    <a:pt x="0" y="6082"/>
                    <a:pt x="1236" y="7318"/>
                    <a:pt x="2764" y="7318"/>
                  </a:cubicBezTo>
                  <a:lnTo>
                    <a:pt x="2992" y="7318"/>
                  </a:lnTo>
                  <a:cubicBezTo>
                    <a:pt x="3220" y="7318"/>
                    <a:pt x="3447" y="7318"/>
                    <a:pt x="3642" y="7253"/>
                  </a:cubicBezTo>
                  <a:cubicBezTo>
                    <a:pt x="2439" y="6960"/>
                    <a:pt x="1561" y="5854"/>
                    <a:pt x="1561" y="4554"/>
                  </a:cubicBezTo>
                  <a:lnTo>
                    <a:pt x="1561" y="781"/>
                  </a:lnTo>
                  <a:cubicBezTo>
                    <a:pt x="1301" y="586"/>
                    <a:pt x="1041" y="424"/>
                    <a:pt x="781" y="294"/>
                  </a:cubicBezTo>
                  <a:cubicBezTo>
                    <a:pt x="521" y="131"/>
                    <a:pt x="260" y="66"/>
                    <a:pt x="0"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6"/>
            <p:cNvSpPr/>
            <p:nvPr/>
          </p:nvSpPr>
          <p:spPr>
            <a:xfrm>
              <a:off x="5290050" y="6129450"/>
              <a:ext cx="156125" cy="142250"/>
            </a:xfrm>
            <a:custGeom>
              <a:rect b="b" l="l" r="r" t="t"/>
              <a:pathLst>
                <a:path extrusionOk="0" h="5690" w="6245">
                  <a:moveTo>
                    <a:pt x="2160" y="1"/>
                  </a:moveTo>
                  <a:cubicBezTo>
                    <a:pt x="1517" y="1"/>
                    <a:pt x="899" y="325"/>
                    <a:pt x="554" y="909"/>
                  </a:cubicBezTo>
                  <a:cubicBezTo>
                    <a:pt x="1" y="1819"/>
                    <a:pt x="586" y="3543"/>
                    <a:pt x="2180" y="3835"/>
                  </a:cubicBezTo>
                  <a:cubicBezTo>
                    <a:pt x="4749" y="4291"/>
                    <a:pt x="6245" y="5689"/>
                    <a:pt x="6245" y="5689"/>
                  </a:cubicBezTo>
                  <a:cubicBezTo>
                    <a:pt x="6245" y="5689"/>
                    <a:pt x="5497" y="1657"/>
                    <a:pt x="3123" y="258"/>
                  </a:cubicBezTo>
                  <a:cubicBezTo>
                    <a:pt x="2817" y="84"/>
                    <a:pt x="2486" y="1"/>
                    <a:pt x="21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6"/>
            <p:cNvSpPr/>
            <p:nvPr/>
          </p:nvSpPr>
          <p:spPr>
            <a:xfrm>
              <a:off x="5561600" y="6129450"/>
              <a:ext cx="155300" cy="142250"/>
            </a:xfrm>
            <a:custGeom>
              <a:rect b="b" l="l" r="r" t="t"/>
              <a:pathLst>
                <a:path extrusionOk="0" h="5690" w="6212">
                  <a:moveTo>
                    <a:pt x="4053" y="1"/>
                  </a:moveTo>
                  <a:cubicBezTo>
                    <a:pt x="3727" y="1"/>
                    <a:pt x="3396" y="84"/>
                    <a:pt x="3090" y="258"/>
                  </a:cubicBezTo>
                  <a:cubicBezTo>
                    <a:pt x="716" y="1657"/>
                    <a:pt x="0" y="5689"/>
                    <a:pt x="0" y="5689"/>
                  </a:cubicBezTo>
                  <a:cubicBezTo>
                    <a:pt x="0" y="5689"/>
                    <a:pt x="1496" y="4291"/>
                    <a:pt x="4033" y="3835"/>
                  </a:cubicBezTo>
                  <a:cubicBezTo>
                    <a:pt x="5626" y="3543"/>
                    <a:pt x="6212" y="1819"/>
                    <a:pt x="5691" y="909"/>
                  </a:cubicBezTo>
                  <a:cubicBezTo>
                    <a:pt x="5324" y="325"/>
                    <a:pt x="4699" y="1"/>
                    <a:pt x="40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6"/>
            <p:cNvSpPr/>
            <p:nvPr/>
          </p:nvSpPr>
          <p:spPr>
            <a:xfrm>
              <a:off x="5459150" y="6035075"/>
              <a:ext cx="88650" cy="177275"/>
            </a:xfrm>
            <a:custGeom>
              <a:rect b="b" l="l" r="r" t="t"/>
              <a:pathLst>
                <a:path extrusionOk="0" h="7091" w="3546">
                  <a:moveTo>
                    <a:pt x="1790" y="1"/>
                  </a:moveTo>
                  <a:cubicBezTo>
                    <a:pt x="781" y="1"/>
                    <a:pt x="1" y="781"/>
                    <a:pt x="1" y="1757"/>
                  </a:cubicBezTo>
                  <a:cubicBezTo>
                    <a:pt x="1" y="2765"/>
                    <a:pt x="1790" y="7090"/>
                    <a:pt x="1790" y="7090"/>
                  </a:cubicBezTo>
                  <a:cubicBezTo>
                    <a:pt x="1790" y="7090"/>
                    <a:pt x="3546" y="2733"/>
                    <a:pt x="3546" y="1757"/>
                  </a:cubicBezTo>
                  <a:cubicBezTo>
                    <a:pt x="3546" y="781"/>
                    <a:pt x="2765" y="1"/>
                    <a:pt x="17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6"/>
            <p:cNvSpPr/>
            <p:nvPr/>
          </p:nvSpPr>
          <p:spPr>
            <a:xfrm>
              <a:off x="5331525" y="6151350"/>
              <a:ext cx="27675" cy="27650"/>
            </a:xfrm>
            <a:custGeom>
              <a:rect b="b" l="l" r="r" t="t"/>
              <a:pathLst>
                <a:path extrusionOk="0" h="1106" w="1107">
                  <a:moveTo>
                    <a:pt x="553" y="0"/>
                  </a:moveTo>
                  <a:cubicBezTo>
                    <a:pt x="260" y="0"/>
                    <a:pt x="0" y="260"/>
                    <a:pt x="0" y="553"/>
                  </a:cubicBezTo>
                  <a:cubicBezTo>
                    <a:pt x="0" y="878"/>
                    <a:pt x="260" y="1106"/>
                    <a:pt x="553" y="1106"/>
                  </a:cubicBezTo>
                  <a:cubicBezTo>
                    <a:pt x="846" y="1106"/>
                    <a:pt x="1106" y="878"/>
                    <a:pt x="1106" y="553"/>
                  </a:cubicBezTo>
                  <a:cubicBezTo>
                    <a:pt x="1106" y="260"/>
                    <a:pt x="846" y="0"/>
                    <a:pt x="553"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6"/>
            <p:cNvSpPr/>
            <p:nvPr/>
          </p:nvSpPr>
          <p:spPr>
            <a:xfrm>
              <a:off x="5647775" y="6151350"/>
              <a:ext cx="27675" cy="27650"/>
            </a:xfrm>
            <a:custGeom>
              <a:rect b="b" l="l" r="r" t="t"/>
              <a:pathLst>
                <a:path extrusionOk="0" h="1106" w="1107">
                  <a:moveTo>
                    <a:pt x="553" y="0"/>
                  </a:moveTo>
                  <a:cubicBezTo>
                    <a:pt x="261" y="0"/>
                    <a:pt x="0" y="260"/>
                    <a:pt x="0" y="553"/>
                  </a:cubicBezTo>
                  <a:cubicBezTo>
                    <a:pt x="0" y="878"/>
                    <a:pt x="261" y="1106"/>
                    <a:pt x="553" y="1106"/>
                  </a:cubicBezTo>
                  <a:cubicBezTo>
                    <a:pt x="846" y="1106"/>
                    <a:pt x="1106" y="878"/>
                    <a:pt x="1106" y="553"/>
                  </a:cubicBezTo>
                  <a:cubicBezTo>
                    <a:pt x="1106" y="260"/>
                    <a:pt x="846" y="0"/>
                    <a:pt x="553"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6"/>
            <p:cNvSpPr/>
            <p:nvPr/>
          </p:nvSpPr>
          <p:spPr>
            <a:xfrm>
              <a:off x="5492500" y="6062725"/>
              <a:ext cx="27650" cy="27675"/>
            </a:xfrm>
            <a:custGeom>
              <a:rect b="b" l="l" r="r" t="t"/>
              <a:pathLst>
                <a:path extrusionOk="0" h="1107" w="1106">
                  <a:moveTo>
                    <a:pt x="553" y="1"/>
                  </a:moveTo>
                  <a:cubicBezTo>
                    <a:pt x="260" y="1"/>
                    <a:pt x="0" y="261"/>
                    <a:pt x="0" y="553"/>
                  </a:cubicBezTo>
                  <a:cubicBezTo>
                    <a:pt x="0" y="846"/>
                    <a:pt x="260" y="1106"/>
                    <a:pt x="553" y="1106"/>
                  </a:cubicBezTo>
                  <a:cubicBezTo>
                    <a:pt x="846" y="1106"/>
                    <a:pt x="1106" y="846"/>
                    <a:pt x="1106" y="553"/>
                  </a:cubicBezTo>
                  <a:cubicBezTo>
                    <a:pt x="1106" y="261"/>
                    <a:pt x="846" y="1"/>
                    <a:pt x="553"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6"/>
            <p:cNvSpPr/>
            <p:nvPr/>
          </p:nvSpPr>
          <p:spPr>
            <a:xfrm>
              <a:off x="5494125" y="6553775"/>
              <a:ext cx="24400" cy="25225"/>
            </a:xfrm>
            <a:custGeom>
              <a:rect b="b" l="l" r="r" t="t"/>
              <a:pathLst>
                <a:path extrusionOk="0" h="1009" w="976">
                  <a:moveTo>
                    <a:pt x="488" y="0"/>
                  </a:moveTo>
                  <a:cubicBezTo>
                    <a:pt x="228" y="0"/>
                    <a:pt x="0" y="228"/>
                    <a:pt x="0" y="488"/>
                  </a:cubicBezTo>
                  <a:cubicBezTo>
                    <a:pt x="0" y="781"/>
                    <a:pt x="228" y="1008"/>
                    <a:pt x="488" y="1008"/>
                  </a:cubicBezTo>
                  <a:cubicBezTo>
                    <a:pt x="748" y="1008"/>
                    <a:pt x="976" y="781"/>
                    <a:pt x="976" y="488"/>
                  </a:cubicBezTo>
                  <a:cubicBezTo>
                    <a:pt x="976" y="228"/>
                    <a:pt x="748" y="0"/>
                    <a:pt x="488"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6"/>
            <p:cNvSpPr/>
            <p:nvPr/>
          </p:nvSpPr>
          <p:spPr>
            <a:xfrm>
              <a:off x="5506325" y="6616375"/>
              <a:ext cx="39025" cy="38225"/>
            </a:xfrm>
            <a:custGeom>
              <a:rect b="b" l="l" r="r" t="t"/>
              <a:pathLst>
                <a:path extrusionOk="0" h="1529" w="1561">
                  <a:moveTo>
                    <a:pt x="781" y="0"/>
                  </a:moveTo>
                  <a:cubicBezTo>
                    <a:pt x="358" y="0"/>
                    <a:pt x="0" y="326"/>
                    <a:pt x="0" y="748"/>
                  </a:cubicBezTo>
                  <a:cubicBezTo>
                    <a:pt x="0" y="1204"/>
                    <a:pt x="358" y="1529"/>
                    <a:pt x="781" y="1529"/>
                  </a:cubicBezTo>
                  <a:cubicBezTo>
                    <a:pt x="1203" y="1529"/>
                    <a:pt x="1561" y="1204"/>
                    <a:pt x="1561" y="748"/>
                  </a:cubicBezTo>
                  <a:cubicBezTo>
                    <a:pt x="1561" y="326"/>
                    <a:pt x="1203" y="0"/>
                    <a:pt x="78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6"/>
            <p:cNvSpPr/>
            <p:nvPr/>
          </p:nvSpPr>
          <p:spPr>
            <a:xfrm>
              <a:off x="5482725" y="6591175"/>
              <a:ext cx="25250" cy="25225"/>
            </a:xfrm>
            <a:custGeom>
              <a:rect b="b" l="l" r="r" t="t"/>
              <a:pathLst>
                <a:path extrusionOk="0" h="1009" w="1010">
                  <a:moveTo>
                    <a:pt x="489" y="0"/>
                  </a:moveTo>
                  <a:cubicBezTo>
                    <a:pt x="229" y="0"/>
                    <a:pt x="1" y="228"/>
                    <a:pt x="1" y="488"/>
                  </a:cubicBezTo>
                  <a:cubicBezTo>
                    <a:pt x="1" y="781"/>
                    <a:pt x="229" y="1008"/>
                    <a:pt x="489" y="1008"/>
                  </a:cubicBezTo>
                  <a:cubicBezTo>
                    <a:pt x="781" y="1008"/>
                    <a:pt x="1009" y="781"/>
                    <a:pt x="1009" y="488"/>
                  </a:cubicBezTo>
                  <a:cubicBezTo>
                    <a:pt x="1009" y="228"/>
                    <a:pt x="781" y="0"/>
                    <a:pt x="489"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6"/>
            <p:cNvSpPr/>
            <p:nvPr/>
          </p:nvSpPr>
          <p:spPr>
            <a:xfrm>
              <a:off x="5535575" y="6583050"/>
              <a:ext cx="25225" cy="24400"/>
            </a:xfrm>
            <a:custGeom>
              <a:rect b="b" l="l" r="r" t="t"/>
              <a:pathLst>
                <a:path extrusionOk="0" h="976" w="1009">
                  <a:moveTo>
                    <a:pt x="489" y="0"/>
                  </a:moveTo>
                  <a:cubicBezTo>
                    <a:pt x="228" y="0"/>
                    <a:pt x="1" y="228"/>
                    <a:pt x="1" y="488"/>
                  </a:cubicBezTo>
                  <a:cubicBezTo>
                    <a:pt x="1" y="748"/>
                    <a:pt x="228" y="976"/>
                    <a:pt x="489" y="976"/>
                  </a:cubicBezTo>
                  <a:cubicBezTo>
                    <a:pt x="781" y="976"/>
                    <a:pt x="1009" y="748"/>
                    <a:pt x="1009" y="488"/>
                  </a:cubicBezTo>
                  <a:cubicBezTo>
                    <a:pt x="1009" y="228"/>
                    <a:pt x="781" y="0"/>
                    <a:pt x="489"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6"/>
            <p:cNvSpPr/>
            <p:nvPr/>
          </p:nvSpPr>
          <p:spPr>
            <a:xfrm>
              <a:off x="5393300" y="6307425"/>
              <a:ext cx="220350" cy="381325"/>
            </a:xfrm>
            <a:custGeom>
              <a:rect b="b" l="l" r="r" t="t"/>
              <a:pathLst>
                <a:path extrusionOk="0" h="15253" w="8814">
                  <a:moveTo>
                    <a:pt x="424" y="1"/>
                  </a:moveTo>
                  <a:cubicBezTo>
                    <a:pt x="196" y="1"/>
                    <a:pt x="1" y="196"/>
                    <a:pt x="1" y="424"/>
                  </a:cubicBezTo>
                  <a:cubicBezTo>
                    <a:pt x="1" y="651"/>
                    <a:pt x="196" y="846"/>
                    <a:pt x="424" y="846"/>
                  </a:cubicBezTo>
                  <a:lnTo>
                    <a:pt x="1107" y="846"/>
                  </a:lnTo>
                  <a:lnTo>
                    <a:pt x="1107" y="12066"/>
                  </a:lnTo>
                  <a:cubicBezTo>
                    <a:pt x="1107" y="13822"/>
                    <a:pt x="2537" y="15253"/>
                    <a:pt x="4293" y="15253"/>
                  </a:cubicBezTo>
                  <a:lnTo>
                    <a:pt x="4521" y="15253"/>
                  </a:lnTo>
                  <a:cubicBezTo>
                    <a:pt x="6277" y="15253"/>
                    <a:pt x="7708" y="13822"/>
                    <a:pt x="7708" y="12066"/>
                  </a:cubicBezTo>
                  <a:lnTo>
                    <a:pt x="7708" y="7090"/>
                  </a:lnTo>
                  <a:cubicBezTo>
                    <a:pt x="7708" y="6830"/>
                    <a:pt x="7545" y="6667"/>
                    <a:pt x="7318" y="6667"/>
                  </a:cubicBezTo>
                  <a:cubicBezTo>
                    <a:pt x="7058" y="6667"/>
                    <a:pt x="6895" y="6863"/>
                    <a:pt x="6895" y="7090"/>
                  </a:cubicBezTo>
                  <a:lnTo>
                    <a:pt x="6895" y="12066"/>
                  </a:lnTo>
                  <a:cubicBezTo>
                    <a:pt x="6895" y="13366"/>
                    <a:pt x="5822" y="14440"/>
                    <a:pt x="4521" y="14440"/>
                  </a:cubicBezTo>
                  <a:lnTo>
                    <a:pt x="4293" y="14440"/>
                  </a:lnTo>
                  <a:cubicBezTo>
                    <a:pt x="2993" y="14440"/>
                    <a:pt x="1952" y="13366"/>
                    <a:pt x="1952" y="12066"/>
                  </a:cubicBezTo>
                  <a:lnTo>
                    <a:pt x="1952" y="10602"/>
                  </a:lnTo>
                  <a:lnTo>
                    <a:pt x="3318" y="10602"/>
                  </a:lnTo>
                  <a:cubicBezTo>
                    <a:pt x="3545" y="10602"/>
                    <a:pt x="3708" y="10407"/>
                    <a:pt x="3708" y="10180"/>
                  </a:cubicBezTo>
                  <a:cubicBezTo>
                    <a:pt x="3708" y="9952"/>
                    <a:pt x="3545" y="9757"/>
                    <a:pt x="3318" y="9757"/>
                  </a:cubicBezTo>
                  <a:lnTo>
                    <a:pt x="1952" y="9757"/>
                  </a:lnTo>
                  <a:lnTo>
                    <a:pt x="1952" y="8586"/>
                  </a:lnTo>
                  <a:lnTo>
                    <a:pt x="3318" y="8586"/>
                  </a:lnTo>
                  <a:cubicBezTo>
                    <a:pt x="3545" y="8586"/>
                    <a:pt x="3708" y="8423"/>
                    <a:pt x="3708" y="8196"/>
                  </a:cubicBezTo>
                  <a:cubicBezTo>
                    <a:pt x="3708" y="7968"/>
                    <a:pt x="3545" y="7773"/>
                    <a:pt x="3318" y="7773"/>
                  </a:cubicBezTo>
                  <a:lnTo>
                    <a:pt x="1952" y="7773"/>
                  </a:lnTo>
                  <a:lnTo>
                    <a:pt x="1952" y="6602"/>
                  </a:lnTo>
                  <a:lnTo>
                    <a:pt x="3318" y="6602"/>
                  </a:lnTo>
                  <a:cubicBezTo>
                    <a:pt x="3545" y="6602"/>
                    <a:pt x="3708" y="6407"/>
                    <a:pt x="3708" y="6180"/>
                  </a:cubicBezTo>
                  <a:cubicBezTo>
                    <a:pt x="3708" y="5952"/>
                    <a:pt x="3545" y="5789"/>
                    <a:pt x="3318" y="5789"/>
                  </a:cubicBezTo>
                  <a:lnTo>
                    <a:pt x="1952" y="5789"/>
                  </a:lnTo>
                  <a:lnTo>
                    <a:pt x="1952" y="4619"/>
                  </a:lnTo>
                  <a:lnTo>
                    <a:pt x="3318" y="4619"/>
                  </a:lnTo>
                  <a:cubicBezTo>
                    <a:pt x="3545" y="4619"/>
                    <a:pt x="3708" y="4424"/>
                    <a:pt x="3708" y="4196"/>
                  </a:cubicBezTo>
                  <a:cubicBezTo>
                    <a:pt x="3708" y="3968"/>
                    <a:pt x="3545" y="3773"/>
                    <a:pt x="3318" y="3773"/>
                  </a:cubicBezTo>
                  <a:lnTo>
                    <a:pt x="1952" y="3773"/>
                  </a:lnTo>
                  <a:lnTo>
                    <a:pt x="1952" y="846"/>
                  </a:lnTo>
                  <a:lnTo>
                    <a:pt x="6895" y="846"/>
                  </a:lnTo>
                  <a:lnTo>
                    <a:pt x="6895" y="4814"/>
                  </a:lnTo>
                  <a:cubicBezTo>
                    <a:pt x="6895" y="5041"/>
                    <a:pt x="7090" y="5237"/>
                    <a:pt x="7318" y="5237"/>
                  </a:cubicBezTo>
                  <a:cubicBezTo>
                    <a:pt x="7545" y="5237"/>
                    <a:pt x="7708" y="5041"/>
                    <a:pt x="7708" y="4814"/>
                  </a:cubicBezTo>
                  <a:lnTo>
                    <a:pt x="7708" y="846"/>
                  </a:lnTo>
                  <a:lnTo>
                    <a:pt x="8423" y="846"/>
                  </a:lnTo>
                  <a:cubicBezTo>
                    <a:pt x="8651" y="846"/>
                    <a:pt x="8814" y="651"/>
                    <a:pt x="8814" y="424"/>
                  </a:cubicBezTo>
                  <a:cubicBezTo>
                    <a:pt x="8814" y="196"/>
                    <a:pt x="8619" y="1"/>
                    <a:pt x="83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6"/>
            <p:cNvSpPr/>
            <p:nvPr/>
          </p:nvSpPr>
          <p:spPr>
            <a:xfrm>
              <a:off x="5448600" y="6024525"/>
              <a:ext cx="109775" cy="198375"/>
            </a:xfrm>
            <a:custGeom>
              <a:rect b="b" l="l" r="r" t="t"/>
              <a:pathLst>
                <a:path extrusionOk="0" h="7935" w="4391">
                  <a:moveTo>
                    <a:pt x="2212" y="846"/>
                  </a:moveTo>
                  <a:cubicBezTo>
                    <a:pt x="2959" y="846"/>
                    <a:pt x="3545" y="1431"/>
                    <a:pt x="3545" y="2179"/>
                  </a:cubicBezTo>
                  <a:cubicBezTo>
                    <a:pt x="3545" y="2732"/>
                    <a:pt x="2829" y="4780"/>
                    <a:pt x="2212" y="6406"/>
                  </a:cubicBezTo>
                  <a:cubicBezTo>
                    <a:pt x="1561" y="4780"/>
                    <a:pt x="846" y="2732"/>
                    <a:pt x="846" y="2179"/>
                  </a:cubicBezTo>
                  <a:cubicBezTo>
                    <a:pt x="846" y="1431"/>
                    <a:pt x="1464" y="846"/>
                    <a:pt x="2212" y="846"/>
                  </a:cubicBezTo>
                  <a:close/>
                  <a:moveTo>
                    <a:pt x="2212" y="0"/>
                  </a:moveTo>
                  <a:cubicBezTo>
                    <a:pt x="976" y="0"/>
                    <a:pt x="0" y="976"/>
                    <a:pt x="0" y="2179"/>
                  </a:cubicBezTo>
                  <a:cubicBezTo>
                    <a:pt x="0" y="3220"/>
                    <a:pt x="1626" y="7219"/>
                    <a:pt x="1821" y="7675"/>
                  </a:cubicBezTo>
                  <a:cubicBezTo>
                    <a:pt x="1886" y="7837"/>
                    <a:pt x="2016" y="7935"/>
                    <a:pt x="2212" y="7935"/>
                  </a:cubicBezTo>
                  <a:cubicBezTo>
                    <a:pt x="2374" y="7935"/>
                    <a:pt x="2504" y="7837"/>
                    <a:pt x="2569" y="7675"/>
                  </a:cubicBezTo>
                  <a:cubicBezTo>
                    <a:pt x="2764" y="7219"/>
                    <a:pt x="4390" y="3220"/>
                    <a:pt x="4390" y="2179"/>
                  </a:cubicBezTo>
                  <a:cubicBezTo>
                    <a:pt x="4390" y="976"/>
                    <a:pt x="3415" y="0"/>
                    <a:pt x="22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6"/>
            <p:cNvSpPr/>
            <p:nvPr/>
          </p:nvSpPr>
          <p:spPr>
            <a:xfrm>
              <a:off x="5550225" y="6118525"/>
              <a:ext cx="170750" cy="163725"/>
            </a:xfrm>
            <a:custGeom>
              <a:rect b="b" l="l" r="r" t="t"/>
              <a:pathLst>
                <a:path extrusionOk="0" h="6549" w="6830">
                  <a:moveTo>
                    <a:pt x="4520" y="858"/>
                  </a:moveTo>
                  <a:cubicBezTo>
                    <a:pt x="4618" y="858"/>
                    <a:pt x="4748" y="858"/>
                    <a:pt x="4878" y="890"/>
                  </a:cubicBezTo>
                  <a:cubicBezTo>
                    <a:pt x="5268" y="988"/>
                    <a:pt x="5561" y="1216"/>
                    <a:pt x="5789" y="1573"/>
                  </a:cubicBezTo>
                  <a:cubicBezTo>
                    <a:pt x="5951" y="1899"/>
                    <a:pt x="5951" y="2386"/>
                    <a:pt x="5756" y="2809"/>
                  </a:cubicBezTo>
                  <a:cubicBezTo>
                    <a:pt x="5496" y="3362"/>
                    <a:pt x="5008" y="3720"/>
                    <a:pt x="4423" y="3850"/>
                  </a:cubicBezTo>
                  <a:cubicBezTo>
                    <a:pt x="2959" y="4110"/>
                    <a:pt x="1854" y="4663"/>
                    <a:pt x="1138" y="5118"/>
                  </a:cubicBezTo>
                  <a:cubicBezTo>
                    <a:pt x="1496" y="3882"/>
                    <a:pt x="2309" y="1899"/>
                    <a:pt x="3772" y="1053"/>
                  </a:cubicBezTo>
                  <a:cubicBezTo>
                    <a:pt x="4000" y="923"/>
                    <a:pt x="4260" y="858"/>
                    <a:pt x="4520" y="858"/>
                  </a:cubicBezTo>
                  <a:close/>
                  <a:moveTo>
                    <a:pt x="4508" y="0"/>
                  </a:moveTo>
                  <a:cubicBezTo>
                    <a:pt x="4104" y="0"/>
                    <a:pt x="3704" y="116"/>
                    <a:pt x="3350" y="338"/>
                  </a:cubicBezTo>
                  <a:cubicBezTo>
                    <a:pt x="813" y="1833"/>
                    <a:pt x="65" y="5866"/>
                    <a:pt x="33" y="6061"/>
                  </a:cubicBezTo>
                  <a:cubicBezTo>
                    <a:pt x="0" y="6224"/>
                    <a:pt x="98" y="6419"/>
                    <a:pt x="228" y="6484"/>
                  </a:cubicBezTo>
                  <a:cubicBezTo>
                    <a:pt x="293" y="6516"/>
                    <a:pt x="358" y="6549"/>
                    <a:pt x="455" y="6549"/>
                  </a:cubicBezTo>
                  <a:cubicBezTo>
                    <a:pt x="553" y="6549"/>
                    <a:pt x="651" y="6484"/>
                    <a:pt x="716" y="6419"/>
                  </a:cubicBezTo>
                  <a:cubicBezTo>
                    <a:pt x="748" y="6419"/>
                    <a:pt x="2146" y="5118"/>
                    <a:pt x="4553" y="4663"/>
                  </a:cubicBezTo>
                  <a:cubicBezTo>
                    <a:pt x="5431" y="4500"/>
                    <a:pt x="6146" y="3947"/>
                    <a:pt x="6504" y="3167"/>
                  </a:cubicBezTo>
                  <a:cubicBezTo>
                    <a:pt x="6829" y="2484"/>
                    <a:pt x="6797" y="1703"/>
                    <a:pt x="6504" y="1151"/>
                  </a:cubicBezTo>
                  <a:cubicBezTo>
                    <a:pt x="6179" y="630"/>
                    <a:pt x="5691" y="240"/>
                    <a:pt x="5073" y="77"/>
                  </a:cubicBezTo>
                  <a:cubicBezTo>
                    <a:pt x="4887" y="26"/>
                    <a:pt x="4697" y="0"/>
                    <a:pt x="45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6"/>
            <p:cNvSpPr/>
            <p:nvPr/>
          </p:nvSpPr>
          <p:spPr>
            <a:xfrm>
              <a:off x="5286800" y="6118875"/>
              <a:ext cx="169950" cy="163375"/>
            </a:xfrm>
            <a:custGeom>
              <a:rect b="b" l="l" r="r" t="t"/>
              <a:pathLst>
                <a:path extrusionOk="0" h="6535" w="6798">
                  <a:moveTo>
                    <a:pt x="2310" y="844"/>
                  </a:moveTo>
                  <a:cubicBezTo>
                    <a:pt x="2570" y="844"/>
                    <a:pt x="2797" y="909"/>
                    <a:pt x="3058" y="1039"/>
                  </a:cubicBezTo>
                  <a:cubicBezTo>
                    <a:pt x="4488" y="1885"/>
                    <a:pt x="5301" y="3868"/>
                    <a:pt x="5692" y="5104"/>
                  </a:cubicBezTo>
                  <a:cubicBezTo>
                    <a:pt x="4944" y="4649"/>
                    <a:pt x="3838" y="4096"/>
                    <a:pt x="2375" y="3836"/>
                  </a:cubicBezTo>
                  <a:cubicBezTo>
                    <a:pt x="1789" y="3738"/>
                    <a:pt x="1302" y="3348"/>
                    <a:pt x="1041" y="2795"/>
                  </a:cubicBezTo>
                  <a:cubicBezTo>
                    <a:pt x="846" y="2372"/>
                    <a:pt x="846" y="1885"/>
                    <a:pt x="1041" y="1559"/>
                  </a:cubicBezTo>
                  <a:cubicBezTo>
                    <a:pt x="1237" y="1234"/>
                    <a:pt x="1529" y="974"/>
                    <a:pt x="1919" y="876"/>
                  </a:cubicBezTo>
                  <a:cubicBezTo>
                    <a:pt x="2049" y="844"/>
                    <a:pt x="2180" y="844"/>
                    <a:pt x="2310" y="844"/>
                  </a:cubicBezTo>
                  <a:close/>
                  <a:moveTo>
                    <a:pt x="2287" y="1"/>
                  </a:moveTo>
                  <a:cubicBezTo>
                    <a:pt x="2098" y="1"/>
                    <a:pt x="1910" y="22"/>
                    <a:pt x="1724" y="63"/>
                  </a:cubicBezTo>
                  <a:cubicBezTo>
                    <a:pt x="1139" y="226"/>
                    <a:pt x="619" y="616"/>
                    <a:pt x="326" y="1137"/>
                  </a:cubicBezTo>
                  <a:cubicBezTo>
                    <a:pt x="1" y="1689"/>
                    <a:pt x="1" y="2470"/>
                    <a:pt x="293" y="3153"/>
                  </a:cubicBezTo>
                  <a:cubicBezTo>
                    <a:pt x="651" y="3933"/>
                    <a:pt x="1367" y="4486"/>
                    <a:pt x="2245" y="4649"/>
                  </a:cubicBezTo>
                  <a:cubicBezTo>
                    <a:pt x="4619" y="5104"/>
                    <a:pt x="6082" y="6405"/>
                    <a:pt x="6082" y="6405"/>
                  </a:cubicBezTo>
                  <a:cubicBezTo>
                    <a:pt x="6147" y="6502"/>
                    <a:pt x="6277" y="6535"/>
                    <a:pt x="6375" y="6535"/>
                  </a:cubicBezTo>
                  <a:cubicBezTo>
                    <a:pt x="6440" y="6535"/>
                    <a:pt x="6505" y="6502"/>
                    <a:pt x="6570" y="6470"/>
                  </a:cubicBezTo>
                  <a:cubicBezTo>
                    <a:pt x="6732" y="6405"/>
                    <a:pt x="6797" y="6210"/>
                    <a:pt x="6765" y="6047"/>
                  </a:cubicBezTo>
                  <a:cubicBezTo>
                    <a:pt x="6732" y="5852"/>
                    <a:pt x="5984" y="1819"/>
                    <a:pt x="3480" y="324"/>
                  </a:cubicBezTo>
                  <a:cubicBezTo>
                    <a:pt x="3103" y="101"/>
                    <a:pt x="2694" y="1"/>
                    <a:pt x="2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3" name="Google Shape;1633;p36"/>
          <p:cNvGrpSpPr/>
          <p:nvPr/>
        </p:nvGrpSpPr>
        <p:grpSpPr>
          <a:xfrm>
            <a:off x="4001693" y="2142490"/>
            <a:ext cx="450559" cy="457182"/>
            <a:chOff x="3864875" y="5983875"/>
            <a:chExt cx="621975" cy="630075"/>
          </a:xfrm>
        </p:grpSpPr>
        <p:sp>
          <p:nvSpPr>
            <p:cNvPr id="1634" name="Google Shape;1634;p36"/>
            <p:cNvSpPr/>
            <p:nvPr/>
          </p:nvSpPr>
          <p:spPr>
            <a:xfrm>
              <a:off x="4038875" y="5992800"/>
              <a:ext cx="65875" cy="107350"/>
            </a:xfrm>
            <a:custGeom>
              <a:rect b="b" l="l" r="r" t="t"/>
              <a:pathLst>
                <a:path extrusionOk="0" h="4294" w="2635">
                  <a:moveTo>
                    <a:pt x="878" y="1"/>
                  </a:moveTo>
                  <a:cubicBezTo>
                    <a:pt x="390" y="1"/>
                    <a:pt x="0" y="391"/>
                    <a:pt x="0" y="879"/>
                  </a:cubicBezTo>
                  <a:lnTo>
                    <a:pt x="0" y="4293"/>
                  </a:lnTo>
                  <a:lnTo>
                    <a:pt x="2634" y="4293"/>
                  </a:lnTo>
                  <a:lnTo>
                    <a:pt x="2634" y="879"/>
                  </a:lnTo>
                  <a:cubicBezTo>
                    <a:pt x="2634" y="391"/>
                    <a:pt x="2244" y="1"/>
                    <a:pt x="17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6"/>
            <p:cNvSpPr/>
            <p:nvPr/>
          </p:nvSpPr>
          <p:spPr>
            <a:xfrm>
              <a:off x="4038875" y="5992800"/>
              <a:ext cx="47975" cy="107350"/>
            </a:xfrm>
            <a:custGeom>
              <a:rect b="b" l="l" r="r" t="t"/>
              <a:pathLst>
                <a:path extrusionOk="0" h="4294" w="1919">
                  <a:moveTo>
                    <a:pt x="911" y="1"/>
                  </a:moveTo>
                  <a:cubicBezTo>
                    <a:pt x="423" y="1"/>
                    <a:pt x="0" y="391"/>
                    <a:pt x="0" y="879"/>
                  </a:cubicBezTo>
                  <a:lnTo>
                    <a:pt x="0" y="4293"/>
                  </a:lnTo>
                  <a:lnTo>
                    <a:pt x="1138" y="4293"/>
                  </a:lnTo>
                  <a:lnTo>
                    <a:pt x="1138" y="879"/>
                  </a:lnTo>
                  <a:cubicBezTo>
                    <a:pt x="1138" y="456"/>
                    <a:pt x="1496" y="66"/>
                    <a:pt x="191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6"/>
            <p:cNvSpPr/>
            <p:nvPr/>
          </p:nvSpPr>
          <p:spPr>
            <a:xfrm>
              <a:off x="4025050" y="6068425"/>
              <a:ext cx="94325" cy="94325"/>
            </a:xfrm>
            <a:custGeom>
              <a:rect b="b" l="l" r="r" t="t"/>
              <a:pathLst>
                <a:path extrusionOk="0" h="3773" w="3773">
                  <a:moveTo>
                    <a:pt x="325" y="0"/>
                  </a:moveTo>
                  <a:lnTo>
                    <a:pt x="0" y="3772"/>
                  </a:lnTo>
                  <a:lnTo>
                    <a:pt x="3773" y="3772"/>
                  </a:lnTo>
                  <a:lnTo>
                    <a:pt x="344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6"/>
            <p:cNvSpPr/>
            <p:nvPr/>
          </p:nvSpPr>
          <p:spPr>
            <a:xfrm>
              <a:off x="4025050" y="6068425"/>
              <a:ext cx="39050" cy="94325"/>
            </a:xfrm>
            <a:custGeom>
              <a:rect b="b" l="l" r="r" t="t"/>
              <a:pathLst>
                <a:path extrusionOk="0" h="3773" w="1562">
                  <a:moveTo>
                    <a:pt x="325" y="0"/>
                  </a:moveTo>
                  <a:lnTo>
                    <a:pt x="0" y="3772"/>
                  </a:lnTo>
                  <a:lnTo>
                    <a:pt x="1236" y="3772"/>
                  </a:lnTo>
                  <a:lnTo>
                    <a:pt x="1561"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6"/>
            <p:cNvSpPr/>
            <p:nvPr/>
          </p:nvSpPr>
          <p:spPr>
            <a:xfrm>
              <a:off x="3997400" y="6042400"/>
              <a:ext cx="149625" cy="57750"/>
            </a:xfrm>
            <a:custGeom>
              <a:rect b="b" l="l" r="r" t="t"/>
              <a:pathLst>
                <a:path extrusionOk="0" h="2310" w="5985">
                  <a:moveTo>
                    <a:pt x="879" y="1"/>
                  </a:moveTo>
                  <a:cubicBezTo>
                    <a:pt x="391" y="1"/>
                    <a:pt x="1" y="391"/>
                    <a:pt x="1" y="879"/>
                  </a:cubicBezTo>
                  <a:lnTo>
                    <a:pt x="1" y="1431"/>
                  </a:lnTo>
                  <a:cubicBezTo>
                    <a:pt x="1" y="1919"/>
                    <a:pt x="391" y="2309"/>
                    <a:pt x="879" y="2309"/>
                  </a:cubicBezTo>
                  <a:lnTo>
                    <a:pt x="5139" y="2309"/>
                  </a:lnTo>
                  <a:cubicBezTo>
                    <a:pt x="5594" y="2309"/>
                    <a:pt x="5984" y="1919"/>
                    <a:pt x="5984" y="1431"/>
                  </a:cubicBezTo>
                  <a:lnTo>
                    <a:pt x="5984" y="879"/>
                  </a:lnTo>
                  <a:cubicBezTo>
                    <a:pt x="5984" y="391"/>
                    <a:pt x="5594" y="1"/>
                    <a:pt x="5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6"/>
            <p:cNvSpPr/>
            <p:nvPr/>
          </p:nvSpPr>
          <p:spPr>
            <a:xfrm>
              <a:off x="4281125" y="6382225"/>
              <a:ext cx="78075" cy="78075"/>
            </a:xfrm>
            <a:custGeom>
              <a:rect b="b" l="l" r="r" t="t"/>
              <a:pathLst>
                <a:path extrusionOk="0" h="3123" w="3123">
                  <a:moveTo>
                    <a:pt x="1562" y="1"/>
                  </a:moveTo>
                  <a:cubicBezTo>
                    <a:pt x="684" y="1"/>
                    <a:pt x="1" y="684"/>
                    <a:pt x="1" y="1562"/>
                  </a:cubicBezTo>
                  <a:cubicBezTo>
                    <a:pt x="1" y="2407"/>
                    <a:pt x="684" y="3123"/>
                    <a:pt x="1562" y="3123"/>
                  </a:cubicBezTo>
                  <a:cubicBezTo>
                    <a:pt x="2407" y="3123"/>
                    <a:pt x="3123" y="2407"/>
                    <a:pt x="3123" y="1562"/>
                  </a:cubicBezTo>
                  <a:cubicBezTo>
                    <a:pt x="3123" y="684"/>
                    <a:pt x="2407" y="1"/>
                    <a:pt x="15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6"/>
            <p:cNvSpPr/>
            <p:nvPr/>
          </p:nvSpPr>
          <p:spPr>
            <a:xfrm>
              <a:off x="3934000" y="6138325"/>
              <a:ext cx="274800" cy="444750"/>
            </a:xfrm>
            <a:custGeom>
              <a:rect b="b" l="l" r="r" t="t"/>
              <a:pathLst>
                <a:path extrusionOk="0" h="17790" w="10992">
                  <a:moveTo>
                    <a:pt x="5528" y="1"/>
                  </a:moveTo>
                  <a:cubicBezTo>
                    <a:pt x="2342" y="1"/>
                    <a:pt x="0" y="2960"/>
                    <a:pt x="683" y="6017"/>
                  </a:cubicBezTo>
                  <a:cubicBezTo>
                    <a:pt x="683" y="6115"/>
                    <a:pt x="716" y="6245"/>
                    <a:pt x="748" y="6342"/>
                  </a:cubicBezTo>
                  <a:lnTo>
                    <a:pt x="1008" y="7285"/>
                  </a:lnTo>
                  <a:cubicBezTo>
                    <a:pt x="1073" y="7415"/>
                    <a:pt x="1073" y="7578"/>
                    <a:pt x="1073" y="7741"/>
                  </a:cubicBezTo>
                  <a:lnTo>
                    <a:pt x="618" y="11773"/>
                  </a:lnTo>
                  <a:lnTo>
                    <a:pt x="195" y="15545"/>
                  </a:lnTo>
                  <a:cubicBezTo>
                    <a:pt x="65" y="16748"/>
                    <a:pt x="1041" y="17789"/>
                    <a:pt x="2244" y="17789"/>
                  </a:cubicBezTo>
                  <a:lnTo>
                    <a:pt x="8813" y="17789"/>
                  </a:lnTo>
                  <a:cubicBezTo>
                    <a:pt x="10049" y="17789"/>
                    <a:pt x="10992" y="16748"/>
                    <a:pt x="10862" y="15513"/>
                  </a:cubicBezTo>
                  <a:lnTo>
                    <a:pt x="10439" y="11773"/>
                  </a:lnTo>
                  <a:lnTo>
                    <a:pt x="10016" y="7741"/>
                  </a:lnTo>
                  <a:cubicBezTo>
                    <a:pt x="9984" y="7578"/>
                    <a:pt x="10016" y="7415"/>
                    <a:pt x="10049" y="7253"/>
                  </a:cubicBezTo>
                  <a:lnTo>
                    <a:pt x="10309" y="6342"/>
                  </a:lnTo>
                  <a:cubicBezTo>
                    <a:pt x="10341" y="6245"/>
                    <a:pt x="10374" y="6115"/>
                    <a:pt x="10406" y="6017"/>
                  </a:cubicBezTo>
                  <a:cubicBezTo>
                    <a:pt x="10471" y="5659"/>
                    <a:pt x="10504" y="5302"/>
                    <a:pt x="10504" y="4944"/>
                  </a:cubicBezTo>
                  <a:cubicBezTo>
                    <a:pt x="10504" y="2310"/>
                    <a:pt x="8358" y="1"/>
                    <a:pt x="55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6"/>
            <p:cNvSpPr/>
            <p:nvPr/>
          </p:nvSpPr>
          <p:spPr>
            <a:xfrm>
              <a:off x="3949425" y="6288725"/>
              <a:ext cx="245550" cy="143925"/>
            </a:xfrm>
            <a:custGeom>
              <a:rect b="b" l="l" r="r" t="t"/>
              <a:pathLst>
                <a:path extrusionOk="0" h="5757" w="9822">
                  <a:moveTo>
                    <a:pt x="66" y="1"/>
                  </a:moveTo>
                  <a:cubicBezTo>
                    <a:pt x="66" y="99"/>
                    <a:pt x="99" y="196"/>
                    <a:pt x="131" y="326"/>
                  </a:cubicBezTo>
                  <a:lnTo>
                    <a:pt x="391" y="1237"/>
                  </a:lnTo>
                  <a:cubicBezTo>
                    <a:pt x="456" y="1399"/>
                    <a:pt x="456" y="1562"/>
                    <a:pt x="424" y="1725"/>
                  </a:cubicBezTo>
                  <a:lnTo>
                    <a:pt x="1" y="5757"/>
                  </a:lnTo>
                  <a:lnTo>
                    <a:pt x="9822" y="5757"/>
                  </a:lnTo>
                  <a:lnTo>
                    <a:pt x="9399" y="1725"/>
                  </a:lnTo>
                  <a:cubicBezTo>
                    <a:pt x="9367" y="1562"/>
                    <a:pt x="9367" y="1399"/>
                    <a:pt x="9432" y="1237"/>
                  </a:cubicBezTo>
                  <a:lnTo>
                    <a:pt x="9692" y="326"/>
                  </a:lnTo>
                  <a:cubicBezTo>
                    <a:pt x="9724" y="229"/>
                    <a:pt x="9757" y="99"/>
                    <a:pt x="97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6"/>
            <p:cNvSpPr/>
            <p:nvPr/>
          </p:nvSpPr>
          <p:spPr>
            <a:xfrm>
              <a:off x="4035625" y="6323700"/>
              <a:ext cx="74000" cy="74000"/>
            </a:xfrm>
            <a:custGeom>
              <a:rect b="b" l="l" r="r" t="t"/>
              <a:pathLst>
                <a:path extrusionOk="0" h="2960" w="2960">
                  <a:moveTo>
                    <a:pt x="1463" y="0"/>
                  </a:moveTo>
                  <a:cubicBezTo>
                    <a:pt x="650" y="0"/>
                    <a:pt x="0" y="651"/>
                    <a:pt x="0" y="1464"/>
                  </a:cubicBezTo>
                  <a:cubicBezTo>
                    <a:pt x="0" y="2309"/>
                    <a:pt x="650" y="2960"/>
                    <a:pt x="1463" y="2960"/>
                  </a:cubicBezTo>
                  <a:cubicBezTo>
                    <a:pt x="2276" y="2960"/>
                    <a:pt x="2959" y="2309"/>
                    <a:pt x="2959" y="1464"/>
                  </a:cubicBezTo>
                  <a:cubicBezTo>
                    <a:pt x="2959" y="651"/>
                    <a:pt x="2276" y="0"/>
                    <a:pt x="14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6"/>
            <p:cNvSpPr/>
            <p:nvPr/>
          </p:nvSpPr>
          <p:spPr>
            <a:xfrm>
              <a:off x="3934000" y="6138325"/>
              <a:ext cx="153675" cy="444750"/>
            </a:xfrm>
            <a:custGeom>
              <a:rect b="b" l="l" r="r" t="t"/>
              <a:pathLst>
                <a:path extrusionOk="0" h="17790" w="6147">
                  <a:moveTo>
                    <a:pt x="5528" y="1"/>
                  </a:moveTo>
                  <a:cubicBezTo>
                    <a:pt x="2342" y="1"/>
                    <a:pt x="0" y="2960"/>
                    <a:pt x="683" y="6017"/>
                  </a:cubicBezTo>
                  <a:cubicBezTo>
                    <a:pt x="683" y="6115"/>
                    <a:pt x="716" y="6245"/>
                    <a:pt x="748" y="6342"/>
                  </a:cubicBezTo>
                  <a:lnTo>
                    <a:pt x="1008" y="7285"/>
                  </a:lnTo>
                  <a:cubicBezTo>
                    <a:pt x="1073" y="7415"/>
                    <a:pt x="1073" y="7578"/>
                    <a:pt x="1073" y="7741"/>
                  </a:cubicBezTo>
                  <a:lnTo>
                    <a:pt x="618" y="11773"/>
                  </a:lnTo>
                  <a:lnTo>
                    <a:pt x="228" y="15545"/>
                  </a:lnTo>
                  <a:cubicBezTo>
                    <a:pt x="98" y="16748"/>
                    <a:pt x="1041" y="17789"/>
                    <a:pt x="2244" y="17789"/>
                  </a:cubicBezTo>
                  <a:lnTo>
                    <a:pt x="3480" y="17789"/>
                  </a:lnTo>
                  <a:cubicBezTo>
                    <a:pt x="2276" y="17789"/>
                    <a:pt x="1301" y="16748"/>
                    <a:pt x="1463" y="15545"/>
                  </a:cubicBezTo>
                  <a:lnTo>
                    <a:pt x="1854" y="11773"/>
                  </a:lnTo>
                  <a:lnTo>
                    <a:pt x="2309" y="7741"/>
                  </a:lnTo>
                  <a:cubicBezTo>
                    <a:pt x="2309" y="7578"/>
                    <a:pt x="2309" y="7415"/>
                    <a:pt x="2244" y="7253"/>
                  </a:cubicBezTo>
                  <a:lnTo>
                    <a:pt x="1984" y="6342"/>
                  </a:lnTo>
                  <a:cubicBezTo>
                    <a:pt x="1951" y="6245"/>
                    <a:pt x="1919" y="6115"/>
                    <a:pt x="1919" y="6017"/>
                  </a:cubicBezTo>
                  <a:cubicBezTo>
                    <a:pt x="1268" y="3155"/>
                    <a:pt x="3285" y="359"/>
                    <a:pt x="6146" y="33"/>
                  </a:cubicBezTo>
                  <a:cubicBezTo>
                    <a:pt x="5951" y="1"/>
                    <a:pt x="5756" y="1"/>
                    <a:pt x="5528"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6"/>
            <p:cNvSpPr/>
            <p:nvPr/>
          </p:nvSpPr>
          <p:spPr>
            <a:xfrm>
              <a:off x="3895775" y="6481425"/>
              <a:ext cx="561000" cy="123600"/>
            </a:xfrm>
            <a:custGeom>
              <a:rect b="b" l="l" r="r" t="t"/>
              <a:pathLst>
                <a:path extrusionOk="0" h="4944" w="22440">
                  <a:moveTo>
                    <a:pt x="4456" y="0"/>
                  </a:moveTo>
                  <a:cubicBezTo>
                    <a:pt x="1984" y="0"/>
                    <a:pt x="1" y="2016"/>
                    <a:pt x="1" y="4488"/>
                  </a:cubicBezTo>
                  <a:cubicBezTo>
                    <a:pt x="1" y="4650"/>
                    <a:pt x="1" y="4780"/>
                    <a:pt x="1" y="4943"/>
                  </a:cubicBezTo>
                  <a:lnTo>
                    <a:pt x="22439" y="4943"/>
                  </a:lnTo>
                  <a:cubicBezTo>
                    <a:pt x="21854" y="3154"/>
                    <a:pt x="20163" y="1886"/>
                    <a:pt x="18179" y="1886"/>
                  </a:cubicBezTo>
                  <a:cubicBezTo>
                    <a:pt x="17269" y="1886"/>
                    <a:pt x="16423" y="2179"/>
                    <a:pt x="15708" y="2634"/>
                  </a:cubicBezTo>
                  <a:cubicBezTo>
                    <a:pt x="15647" y="2679"/>
                    <a:pt x="15573" y="2704"/>
                    <a:pt x="15498" y="2704"/>
                  </a:cubicBezTo>
                  <a:cubicBezTo>
                    <a:pt x="15410" y="2704"/>
                    <a:pt x="15322" y="2671"/>
                    <a:pt x="15252" y="2602"/>
                  </a:cubicBezTo>
                  <a:cubicBezTo>
                    <a:pt x="14439" y="1724"/>
                    <a:pt x="13269" y="1171"/>
                    <a:pt x="12000" y="1171"/>
                  </a:cubicBezTo>
                  <a:cubicBezTo>
                    <a:pt x="10797" y="1171"/>
                    <a:pt x="9724" y="1659"/>
                    <a:pt x="8911" y="2407"/>
                  </a:cubicBezTo>
                  <a:cubicBezTo>
                    <a:pt x="8848" y="2470"/>
                    <a:pt x="8770" y="2499"/>
                    <a:pt x="8690" y="2499"/>
                  </a:cubicBezTo>
                  <a:cubicBezTo>
                    <a:pt x="8565" y="2499"/>
                    <a:pt x="8438" y="2428"/>
                    <a:pt x="8358" y="2309"/>
                  </a:cubicBezTo>
                  <a:cubicBezTo>
                    <a:pt x="7610" y="943"/>
                    <a:pt x="6147" y="0"/>
                    <a:pt x="44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6"/>
            <p:cNvSpPr/>
            <p:nvPr/>
          </p:nvSpPr>
          <p:spPr>
            <a:xfrm>
              <a:off x="4378700" y="6310675"/>
              <a:ext cx="60175" cy="61000"/>
            </a:xfrm>
            <a:custGeom>
              <a:rect b="b" l="l" r="r" t="t"/>
              <a:pathLst>
                <a:path extrusionOk="0" h="2440" w="2407">
                  <a:moveTo>
                    <a:pt x="1204" y="1"/>
                  </a:moveTo>
                  <a:cubicBezTo>
                    <a:pt x="553" y="1"/>
                    <a:pt x="0" y="554"/>
                    <a:pt x="0" y="1237"/>
                  </a:cubicBezTo>
                  <a:cubicBezTo>
                    <a:pt x="0" y="1887"/>
                    <a:pt x="553" y="2440"/>
                    <a:pt x="1204" y="2440"/>
                  </a:cubicBezTo>
                  <a:cubicBezTo>
                    <a:pt x="1886" y="2440"/>
                    <a:pt x="2407" y="1887"/>
                    <a:pt x="2407" y="1237"/>
                  </a:cubicBezTo>
                  <a:cubicBezTo>
                    <a:pt x="2407" y="554"/>
                    <a:pt x="1886" y="1"/>
                    <a:pt x="12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6"/>
            <p:cNvSpPr/>
            <p:nvPr/>
          </p:nvSpPr>
          <p:spPr>
            <a:xfrm>
              <a:off x="4290900" y="6252975"/>
              <a:ext cx="61000" cy="60175"/>
            </a:xfrm>
            <a:custGeom>
              <a:rect b="b" l="l" r="r" t="t"/>
              <a:pathLst>
                <a:path extrusionOk="0" h="2407" w="2440">
                  <a:moveTo>
                    <a:pt x="1203" y="0"/>
                  </a:moveTo>
                  <a:cubicBezTo>
                    <a:pt x="553" y="0"/>
                    <a:pt x="0" y="520"/>
                    <a:pt x="0" y="1203"/>
                  </a:cubicBezTo>
                  <a:cubicBezTo>
                    <a:pt x="0" y="1854"/>
                    <a:pt x="553" y="2407"/>
                    <a:pt x="1203" y="2407"/>
                  </a:cubicBezTo>
                  <a:cubicBezTo>
                    <a:pt x="1886" y="2407"/>
                    <a:pt x="2439" y="1854"/>
                    <a:pt x="2439" y="1203"/>
                  </a:cubicBezTo>
                  <a:cubicBezTo>
                    <a:pt x="2439" y="520"/>
                    <a:pt x="1886" y="0"/>
                    <a:pt x="12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6"/>
            <p:cNvSpPr/>
            <p:nvPr/>
          </p:nvSpPr>
          <p:spPr>
            <a:xfrm>
              <a:off x="3895775" y="6481425"/>
              <a:ext cx="126850" cy="123600"/>
            </a:xfrm>
            <a:custGeom>
              <a:rect b="b" l="l" r="r" t="t"/>
              <a:pathLst>
                <a:path extrusionOk="0" h="4944" w="5074">
                  <a:moveTo>
                    <a:pt x="4456" y="0"/>
                  </a:moveTo>
                  <a:cubicBezTo>
                    <a:pt x="1984" y="0"/>
                    <a:pt x="1" y="2016"/>
                    <a:pt x="1" y="4488"/>
                  </a:cubicBezTo>
                  <a:cubicBezTo>
                    <a:pt x="1" y="4650"/>
                    <a:pt x="1" y="4780"/>
                    <a:pt x="33" y="4943"/>
                  </a:cubicBezTo>
                  <a:lnTo>
                    <a:pt x="1269" y="4943"/>
                  </a:lnTo>
                  <a:cubicBezTo>
                    <a:pt x="1236" y="4780"/>
                    <a:pt x="1236" y="4618"/>
                    <a:pt x="1236" y="4488"/>
                  </a:cubicBezTo>
                  <a:cubicBezTo>
                    <a:pt x="1236" y="2211"/>
                    <a:pt x="2895" y="358"/>
                    <a:pt x="5074" y="33"/>
                  </a:cubicBezTo>
                  <a:cubicBezTo>
                    <a:pt x="4879" y="33"/>
                    <a:pt x="4683" y="0"/>
                    <a:pt x="445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6"/>
            <p:cNvSpPr/>
            <p:nvPr/>
          </p:nvSpPr>
          <p:spPr>
            <a:xfrm>
              <a:off x="3997400" y="6042400"/>
              <a:ext cx="52875" cy="57750"/>
            </a:xfrm>
            <a:custGeom>
              <a:rect b="b" l="l" r="r" t="t"/>
              <a:pathLst>
                <a:path extrusionOk="0" h="2310" w="2115">
                  <a:moveTo>
                    <a:pt x="879" y="1"/>
                  </a:moveTo>
                  <a:cubicBezTo>
                    <a:pt x="391" y="1"/>
                    <a:pt x="1" y="391"/>
                    <a:pt x="1" y="879"/>
                  </a:cubicBezTo>
                  <a:lnTo>
                    <a:pt x="1" y="1431"/>
                  </a:lnTo>
                  <a:cubicBezTo>
                    <a:pt x="1" y="1919"/>
                    <a:pt x="391" y="2309"/>
                    <a:pt x="879" y="2309"/>
                  </a:cubicBezTo>
                  <a:lnTo>
                    <a:pt x="2114" y="2309"/>
                  </a:lnTo>
                  <a:cubicBezTo>
                    <a:pt x="1627" y="2309"/>
                    <a:pt x="1236" y="1919"/>
                    <a:pt x="1236" y="1431"/>
                  </a:cubicBezTo>
                  <a:lnTo>
                    <a:pt x="1236" y="879"/>
                  </a:lnTo>
                  <a:cubicBezTo>
                    <a:pt x="1236" y="391"/>
                    <a:pt x="1627" y="1"/>
                    <a:pt x="2114"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6"/>
            <p:cNvSpPr/>
            <p:nvPr/>
          </p:nvSpPr>
          <p:spPr>
            <a:xfrm>
              <a:off x="4281125" y="6382225"/>
              <a:ext cx="52075" cy="78075"/>
            </a:xfrm>
            <a:custGeom>
              <a:rect b="b" l="l" r="r" t="t"/>
              <a:pathLst>
                <a:path extrusionOk="0" h="3123" w="2083">
                  <a:moveTo>
                    <a:pt x="1562" y="1"/>
                  </a:moveTo>
                  <a:cubicBezTo>
                    <a:pt x="684" y="1"/>
                    <a:pt x="1" y="684"/>
                    <a:pt x="1" y="1562"/>
                  </a:cubicBezTo>
                  <a:cubicBezTo>
                    <a:pt x="1" y="2407"/>
                    <a:pt x="684" y="3123"/>
                    <a:pt x="1562" y="3123"/>
                  </a:cubicBezTo>
                  <a:cubicBezTo>
                    <a:pt x="1725" y="3123"/>
                    <a:pt x="1920" y="3090"/>
                    <a:pt x="2082" y="3025"/>
                  </a:cubicBezTo>
                  <a:cubicBezTo>
                    <a:pt x="1464" y="2797"/>
                    <a:pt x="1042" y="2245"/>
                    <a:pt x="1042" y="1562"/>
                  </a:cubicBezTo>
                  <a:cubicBezTo>
                    <a:pt x="1042" y="879"/>
                    <a:pt x="1464" y="293"/>
                    <a:pt x="2082" y="66"/>
                  </a:cubicBezTo>
                  <a:cubicBezTo>
                    <a:pt x="1920" y="33"/>
                    <a:pt x="1725" y="1"/>
                    <a:pt x="1562"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6"/>
            <p:cNvSpPr/>
            <p:nvPr/>
          </p:nvSpPr>
          <p:spPr>
            <a:xfrm>
              <a:off x="3864875" y="5983875"/>
              <a:ext cx="621975" cy="630075"/>
            </a:xfrm>
            <a:custGeom>
              <a:rect b="b" l="l" r="r" t="t"/>
              <a:pathLst>
                <a:path extrusionOk="0" h="25203" w="24879">
                  <a:moveTo>
                    <a:pt x="8716" y="716"/>
                  </a:moveTo>
                  <a:cubicBezTo>
                    <a:pt x="9009" y="716"/>
                    <a:pt x="9237" y="943"/>
                    <a:pt x="9237" y="1236"/>
                  </a:cubicBezTo>
                  <a:lnTo>
                    <a:pt x="9237" y="1984"/>
                  </a:lnTo>
                  <a:lnTo>
                    <a:pt x="7350" y="1984"/>
                  </a:lnTo>
                  <a:lnTo>
                    <a:pt x="7350" y="1236"/>
                  </a:lnTo>
                  <a:cubicBezTo>
                    <a:pt x="7350" y="976"/>
                    <a:pt x="7578" y="716"/>
                    <a:pt x="7871" y="716"/>
                  </a:cubicBezTo>
                  <a:close/>
                  <a:moveTo>
                    <a:pt x="10407" y="2732"/>
                  </a:moveTo>
                  <a:cubicBezTo>
                    <a:pt x="10700" y="2732"/>
                    <a:pt x="10895" y="2959"/>
                    <a:pt x="10895" y="3220"/>
                  </a:cubicBezTo>
                  <a:lnTo>
                    <a:pt x="10895" y="3772"/>
                  </a:lnTo>
                  <a:cubicBezTo>
                    <a:pt x="10895" y="4065"/>
                    <a:pt x="10700" y="4260"/>
                    <a:pt x="10407" y="4260"/>
                  </a:cubicBezTo>
                  <a:lnTo>
                    <a:pt x="6180" y="4260"/>
                  </a:lnTo>
                  <a:cubicBezTo>
                    <a:pt x="5887" y="4260"/>
                    <a:pt x="5659" y="4065"/>
                    <a:pt x="5659" y="3772"/>
                  </a:cubicBezTo>
                  <a:lnTo>
                    <a:pt x="5659" y="3220"/>
                  </a:lnTo>
                  <a:cubicBezTo>
                    <a:pt x="5659" y="2959"/>
                    <a:pt x="5887" y="2732"/>
                    <a:pt x="6147" y="2732"/>
                  </a:cubicBezTo>
                  <a:close/>
                  <a:moveTo>
                    <a:pt x="9627" y="5008"/>
                  </a:moveTo>
                  <a:lnTo>
                    <a:pt x="9692" y="5984"/>
                  </a:lnTo>
                  <a:cubicBezTo>
                    <a:pt x="9237" y="5854"/>
                    <a:pt x="8781" y="5789"/>
                    <a:pt x="8293" y="5789"/>
                  </a:cubicBezTo>
                  <a:cubicBezTo>
                    <a:pt x="7806" y="5789"/>
                    <a:pt x="7350" y="5854"/>
                    <a:pt x="6895" y="5984"/>
                  </a:cubicBezTo>
                  <a:lnTo>
                    <a:pt x="6960" y="5008"/>
                  </a:lnTo>
                  <a:close/>
                  <a:moveTo>
                    <a:pt x="12879" y="18341"/>
                  </a:moveTo>
                  <a:lnTo>
                    <a:pt x="13139" y="20715"/>
                  </a:lnTo>
                  <a:cubicBezTo>
                    <a:pt x="11936" y="20748"/>
                    <a:pt x="10797" y="21203"/>
                    <a:pt x="9919" y="22016"/>
                  </a:cubicBezTo>
                  <a:cubicBezTo>
                    <a:pt x="9074" y="20487"/>
                    <a:pt x="7448" y="19544"/>
                    <a:pt x="5724" y="19544"/>
                  </a:cubicBezTo>
                  <a:cubicBezTo>
                    <a:pt x="4944" y="19544"/>
                    <a:pt x="4196" y="19740"/>
                    <a:pt x="3546" y="20065"/>
                  </a:cubicBezTo>
                  <a:lnTo>
                    <a:pt x="3708" y="18341"/>
                  </a:lnTo>
                  <a:close/>
                  <a:moveTo>
                    <a:pt x="5692" y="20292"/>
                  </a:moveTo>
                  <a:cubicBezTo>
                    <a:pt x="7188" y="20292"/>
                    <a:pt x="8554" y="21105"/>
                    <a:pt x="9302" y="22374"/>
                  </a:cubicBezTo>
                  <a:cubicBezTo>
                    <a:pt x="9399" y="22601"/>
                    <a:pt x="9594" y="22731"/>
                    <a:pt x="9822" y="22764"/>
                  </a:cubicBezTo>
                  <a:cubicBezTo>
                    <a:pt x="9854" y="22769"/>
                    <a:pt x="9888" y="22772"/>
                    <a:pt x="9922" y="22772"/>
                  </a:cubicBezTo>
                  <a:cubicBezTo>
                    <a:pt x="10091" y="22772"/>
                    <a:pt x="10272" y="22704"/>
                    <a:pt x="10407" y="22569"/>
                  </a:cubicBezTo>
                  <a:cubicBezTo>
                    <a:pt x="11188" y="21853"/>
                    <a:pt x="12196" y="21463"/>
                    <a:pt x="13236" y="21463"/>
                  </a:cubicBezTo>
                  <a:cubicBezTo>
                    <a:pt x="14375" y="21463"/>
                    <a:pt x="15448" y="21918"/>
                    <a:pt x="16228" y="22764"/>
                  </a:cubicBezTo>
                  <a:cubicBezTo>
                    <a:pt x="16358" y="22912"/>
                    <a:pt x="16541" y="22987"/>
                    <a:pt x="16729" y="22987"/>
                  </a:cubicBezTo>
                  <a:cubicBezTo>
                    <a:pt x="16870" y="22987"/>
                    <a:pt x="17013" y="22945"/>
                    <a:pt x="17139" y="22861"/>
                  </a:cubicBezTo>
                  <a:cubicBezTo>
                    <a:pt x="17822" y="22406"/>
                    <a:pt x="18602" y="22178"/>
                    <a:pt x="19415" y="22178"/>
                  </a:cubicBezTo>
                  <a:cubicBezTo>
                    <a:pt x="21009" y="22178"/>
                    <a:pt x="22439" y="23056"/>
                    <a:pt x="23122" y="24455"/>
                  </a:cubicBezTo>
                  <a:lnTo>
                    <a:pt x="1594" y="24455"/>
                  </a:lnTo>
                  <a:lnTo>
                    <a:pt x="1594" y="24390"/>
                  </a:lnTo>
                  <a:cubicBezTo>
                    <a:pt x="1594" y="22113"/>
                    <a:pt x="3448" y="20292"/>
                    <a:pt x="5692" y="20292"/>
                  </a:cubicBezTo>
                  <a:close/>
                  <a:moveTo>
                    <a:pt x="7838" y="0"/>
                  </a:moveTo>
                  <a:cubicBezTo>
                    <a:pt x="7155" y="0"/>
                    <a:pt x="6602" y="553"/>
                    <a:pt x="6602" y="1236"/>
                  </a:cubicBezTo>
                  <a:lnTo>
                    <a:pt x="6602" y="1984"/>
                  </a:lnTo>
                  <a:lnTo>
                    <a:pt x="6147" y="1984"/>
                  </a:lnTo>
                  <a:cubicBezTo>
                    <a:pt x="5464" y="1984"/>
                    <a:pt x="4911" y="2537"/>
                    <a:pt x="4911" y="3220"/>
                  </a:cubicBezTo>
                  <a:lnTo>
                    <a:pt x="4911" y="3772"/>
                  </a:lnTo>
                  <a:cubicBezTo>
                    <a:pt x="4911" y="4455"/>
                    <a:pt x="5464" y="5008"/>
                    <a:pt x="6147" y="5008"/>
                  </a:cubicBezTo>
                  <a:lnTo>
                    <a:pt x="6212" y="5008"/>
                  </a:lnTo>
                  <a:lnTo>
                    <a:pt x="6115" y="6244"/>
                  </a:lnTo>
                  <a:cubicBezTo>
                    <a:pt x="5302" y="6602"/>
                    <a:pt x="4586" y="7187"/>
                    <a:pt x="4001" y="7935"/>
                  </a:cubicBezTo>
                  <a:cubicBezTo>
                    <a:pt x="2993" y="9268"/>
                    <a:pt x="2668" y="10992"/>
                    <a:pt x="3155" y="12618"/>
                  </a:cubicBezTo>
                  <a:lnTo>
                    <a:pt x="3415" y="13561"/>
                  </a:lnTo>
                  <a:cubicBezTo>
                    <a:pt x="3448" y="13658"/>
                    <a:pt x="3448" y="13756"/>
                    <a:pt x="3448" y="13886"/>
                  </a:cubicBezTo>
                  <a:lnTo>
                    <a:pt x="2733" y="20585"/>
                  </a:lnTo>
                  <a:cubicBezTo>
                    <a:pt x="1594" y="21463"/>
                    <a:pt x="846" y="22829"/>
                    <a:pt x="846" y="24390"/>
                  </a:cubicBezTo>
                  <a:lnTo>
                    <a:pt x="846" y="24487"/>
                  </a:lnTo>
                  <a:lnTo>
                    <a:pt x="359" y="24487"/>
                  </a:lnTo>
                  <a:cubicBezTo>
                    <a:pt x="164" y="24487"/>
                    <a:pt x="1" y="24650"/>
                    <a:pt x="1" y="24845"/>
                  </a:cubicBezTo>
                  <a:cubicBezTo>
                    <a:pt x="1" y="25040"/>
                    <a:pt x="164" y="25203"/>
                    <a:pt x="359" y="25203"/>
                  </a:cubicBezTo>
                  <a:lnTo>
                    <a:pt x="24521" y="25203"/>
                  </a:lnTo>
                  <a:cubicBezTo>
                    <a:pt x="24716" y="25203"/>
                    <a:pt x="24878" y="25040"/>
                    <a:pt x="24878" y="24845"/>
                  </a:cubicBezTo>
                  <a:cubicBezTo>
                    <a:pt x="24878" y="24650"/>
                    <a:pt x="24716" y="24487"/>
                    <a:pt x="24521" y="24487"/>
                  </a:cubicBezTo>
                  <a:lnTo>
                    <a:pt x="23935" y="24487"/>
                  </a:lnTo>
                  <a:cubicBezTo>
                    <a:pt x="23187" y="22634"/>
                    <a:pt x="21431" y="21431"/>
                    <a:pt x="19415" y="21431"/>
                  </a:cubicBezTo>
                  <a:cubicBezTo>
                    <a:pt x="18472" y="21431"/>
                    <a:pt x="17529" y="21691"/>
                    <a:pt x="16749" y="22244"/>
                  </a:cubicBezTo>
                  <a:cubicBezTo>
                    <a:pt x="16001" y="21431"/>
                    <a:pt x="14960" y="20910"/>
                    <a:pt x="13887" y="20748"/>
                  </a:cubicBezTo>
                  <a:lnTo>
                    <a:pt x="13464" y="16813"/>
                  </a:lnTo>
                  <a:cubicBezTo>
                    <a:pt x="13434" y="16634"/>
                    <a:pt x="13269" y="16483"/>
                    <a:pt x="13092" y="16483"/>
                  </a:cubicBezTo>
                  <a:cubicBezTo>
                    <a:pt x="13075" y="16483"/>
                    <a:pt x="13058" y="16485"/>
                    <a:pt x="13041" y="16488"/>
                  </a:cubicBezTo>
                  <a:cubicBezTo>
                    <a:pt x="12846" y="16520"/>
                    <a:pt x="12684" y="16683"/>
                    <a:pt x="12716" y="16910"/>
                  </a:cubicBezTo>
                  <a:lnTo>
                    <a:pt x="12781" y="17593"/>
                  </a:lnTo>
                  <a:lnTo>
                    <a:pt x="3806" y="17593"/>
                  </a:lnTo>
                  <a:lnTo>
                    <a:pt x="4196" y="13951"/>
                  </a:lnTo>
                  <a:cubicBezTo>
                    <a:pt x="4196" y="13756"/>
                    <a:pt x="4196" y="13528"/>
                    <a:pt x="4131" y="13333"/>
                  </a:cubicBezTo>
                  <a:lnTo>
                    <a:pt x="3903" y="12553"/>
                  </a:lnTo>
                  <a:lnTo>
                    <a:pt x="5074" y="12553"/>
                  </a:lnTo>
                  <a:cubicBezTo>
                    <a:pt x="5269" y="12553"/>
                    <a:pt x="5464" y="12390"/>
                    <a:pt x="5464" y="12195"/>
                  </a:cubicBezTo>
                  <a:cubicBezTo>
                    <a:pt x="5464" y="11967"/>
                    <a:pt x="5269" y="11805"/>
                    <a:pt x="5074" y="11805"/>
                  </a:cubicBezTo>
                  <a:lnTo>
                    <a:pt x="3741" y="11805"/>
                  </a:lnTo>
                  <a:cubicBezTo>
                    <a:pt x="3546" y="10602"/>
                    <a:pt x="3871" y="9366"/>
                    <a:pt x="4619" y="8358"/>
                  </a:cubicBezTo>
                  <a:cubicBezTo>
                    <a:pt x="5497" y="7219"/>
                    <a:pt x="6830" y="6537"/>
                    <a:pt x="8293" y="6537"/>
                  </a:cubicBezTo>
                  <a:cubicBezTo>
                    <a:pt x="10830" y="6537"/>
                    <a:pt x="12911" y="8585"/>
                    <a:pt x="12911" y="11122"/>
                  </a:cubicBezTo>
                  <a:cubicBezTo>
                    <a:pt x="12911" y="11349"/>
                    <a:pt x="12879" y="11577"/>
                    <a:pt x="12846" y="11805"/>
                  </a:cubicBezTo>
                  <a:lnTo>
                    <a:pt x="6830" y="11805"/>
                  </a:lnTo>
                  <a:cubicBezTo>
                    <a:pt x="6602" y="11805"/>
                    <a:pt x="6440" y="11967"/>
                    <a:pt x="6440" y="12195"/>
                  </a:cubicBezTo>
                  <a:cubicBezTo>
                    <a:pt x="6440" y="12390"/>
                    <a:pt x="6602" y="12553"/>
                    <a:pt x="6830" y="12553"/>
                  </a:cubicBezTo>
                  <a:lnTo>
                    <a:pt x="12684" y="12553"/>
                  </a:lnTo>
                  <a:lnTo>
                    <a:pt x="12456" y="13333"/>
                  </a:lnTo>
                  <a:cubicBezTo>
                    <a:pt x="12391" y="13528"/>
                    <a:pt x="12358" y="13756"/>
                    <a:pt x="12391" y="13951"/>
                  </a:cubicBezTo>
                  <a:lnTo>
                    <a:pt x="12521" y="15187"/>
                  </a:lnTo>
                  <a:cubicBezTo>
                    <a:pt x="12554" y="15382"/>
                    <a:pt x="12749" y="15512"/>
                    <a:pt x="12944" y="15512"/>
                  </a:cubicBezTo>
                  <a:cubicBezTo>
                    <a:pt x="13139" y="15479"/>
                    <a:pt x="13301" y="15284"/>
                    <a:pt x="13269" y="15089"/>
                  </a:cubicBezTo>
                  <a:lnTo>
                    <a:pt x="13139" y="13886"/>
                  </a:lnTo>
                  <a:cubicBezTo>
                    <a:pt x="13106" y="13756"/>
                    <a:pt x="13139" y="13658"/>
                    <a:pt x="13171" y="13561"/>
                  </a:cubicBezTo>
                  <a:lnTo>
                    <a:pt x="13432" y="12618"/>
                  </a:lnTo>
                  <a:cubicBezTo>
                    <a:pt x="13562" y="12130"/>
                    <a:pt x="13627" y="11642"/>
                    <a:pt x="13627" y="11122"/>
                  </a:cubicBezTo>
                  <a:cubicBezTo>
                    <a:pt x="13627" y="8943"/>
                    <a:pt x="12326" y="7089"/>
                    <a:pt x="10472" y="6244"/>
                  </a:cubicBezTo>
                  <a:lnTo>
                    <a:pt x="10342" y="5008"/>
                  </a:lnTo>
                  <a:lnTo>
                    <a:pt x="10407" y="5008"/>
                  </a:lnTo>
                  <a:cubicBezTo>
                    <a:pt x="11090" y="5008"/>
                    <a:pt x="11643" y="4455"/>
                    <a:pt x="11643" y="3772"/>
                  </a:cubicBezTo>
                  <a:lnTo>
                    <a:pt x="11643" y="3220"/>
                  </a:lnTo>
                  <a:cubicBezTo>
                    <a:pt x="11643" y="2537"/>
                    <a:pt x="11090" y="1984"/>
                    <a:pt x="10407" y="1984"/>
                  </a:cubicBezTo>
                  <a:lnTo>
                    <a:pt x="9984" y="1984"/>
                  </a:lnTo>
                  <a:lnTo>
                    <a:pt x="9984" y="1236"/>
                  </a:lnTo>
                  <a:cubicBezTo>
                    <a:pt x="9984" y="553"/>
                    <a:pt x="9399" y="0"/>
                    <a:pt x="87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6"/>
            <p:cNvSpPr/>
            <p:nvPr/>
          </p:nvSpPr>
          <p:spPr>
            <a:xfrm>
              <a:off x="4271375" y="6372475"/>
              <a:ext cx="96775" cy="96775"/>
            </a:xfrm>
            <a:custGeom>
              <a:rect b="b" l="l" r="r" t="t"/>
              <a:pathLst>
                <a:path extrusionOk="0" h="3871" w="3871">
                  <a:moveTo>
                    <a:pt x="1952" y="748"/>
                  </a:moveTo>
                  <a:cubicBezTo>
                    <a:pt x="2602" y="748"/>
                    <a:pt x="3123" y="1269"/>
                    <a:pt x="3123" y="1952"/>
                  </a:cubicBezTo>
                  <a:cubicBezTo>
                    <a:pt x="3123" y="2602"/>
                    <a:pt x="2602" y="3122"/>
                    <a:pt x="1952" y="3122"/>
                  </a:cubicBezTo>
                  <a:cubicBezTo>
                    <a:pt x="1269" y="3122"/>
                    <a:pt x="749" y="2602"/>
                    <a:pt x="749" y="1952"/>
                  </a:cubicBezTo>
                  <a:cubicBezTo>
                    <a:pt x="749" y="1269"/>
                    <a:pt x="1302" y="748"/>
                    <a:pt x="1952" y="748"/>
                  </a:cubicBezTo>
                  <a:close/>
                  <a:moveTo>
                    <a:pt x="1952" y="0"/>
                  </a:moveTo>
                  <a:cubicBezTo>
                    <a:pt x="879" y="0"/>
                    <a:pt x="1" y="879"/>
                    <a:pt x="1" y="1952"/>
                  </a:cubicBezTo>
                  <a:cubicBezTo>
                    <a:pt x="1" y="2992"/>
                    <a:pt x="879" y="3870"/>
                    <a:pt x="1952" y="3870"/>
                  </a:cubicBezTo>
                  <a:cubicBezTo>
                    <a:pt x="2993" y="3870"/>
                    <a:pt x="3871" y="3025"/>
                    <a:pt x="3871" y="1952"/>
                  </a:cubicBezTo>
                  <a:cubicBezTo>
                    <a:pt x="3871" y="879"/>
                    <a:pt x="3025" y="0"/>
                    <a:pt x="19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6"/>
            <p:cNvSpPr/>
            <p:nvPr/>
          </p:nvSpPr>
          <p:spPr>
            <a:xfrm>
              <a:off x="4369750" y="6301750"/>
              <a:ext cx="78900" cy="78875"/>
            </a:xfrm>
            <a:custGeom>
              <a:rect b="b" l="l" r="r" t="t"/>
              <a:pathLst>
                <a:path extrusionOk="0" h="3155" w="3156">
                  <a:moveTo>
                    <a:pt x="1562" y="748"/>
                  </a:moveTo>
                  <a:cubicBezTo>
                    <a:pt x="2049" y="748"/>
                    <a:pt x="2407" y="1138"/>
                    <a:pt x="2407" y="1594"/>
                  </a:cubicBezTo>
                  <a:cubicBezTo>
                    <a:pt x="2407" y="2049"/>
                    <a:pt x="2017" y="2407"/>
                    <a:pt x="1562" y="2407"/>
                  </a:cubicBezTo>
                  <a:cubicBezTo>
                    <a:pt x="1106" y="2407"/>
                    <a:pt x="749" y="2049"/>
                    <a:pt x="749" y="1594"/>
                  </a:cubicBezTo>
                  <a:cubicBezTo>
                    <a:pt x="716" y="1138"/>
                    <a:pt x="1106" y="748"/>
                    <a:pt x="1562" y="748"/>
                  </a:cubicBezTo>
                  <a:close/>
                  <a:moveTo>
                    <a:pt x="1562" y="0"/>
                  </a:moveTo>
                  <a:cubicBezTo>
                    <a:pt x="716" y="0"/>
                    <a:pt x="1" y="716"/>
                    <a:pt x="1" y="1594"/>
                  </a:cubicBezTo>
                  <a:cubicBezTo>
                    <a:pt x="1" y="2472"/>
                    <a:pt x="684" y="3155"/>
                    <a:pt x="1562" y="3155"/>
                  </a:cubicBezTo>
                  <a:cubicBezTo>
                    <a:pt x="2440" y="3155"/>
                    <a:pt x="3155" y="2472"/>
                    <a:pt x="3155" y="1594"/>
                  </a:cubicBezTo>
                  <a:cubicBezTo>
                    <a:pt x="3155" y="716"/>
                    <a:pt x="2440" y="0"/>
                    <a:pt x="15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6"/>
            <p:cNvSpPr/>
            <p:nvPr/>
          </p:nvSpPr>
          <p:spPr>
            <a:xfrm>
              <a:off x="4281950" y="6243200"/>
              <a:ext cx="78875" cy="78900"/>
            </a:xfrm>
            <a:custGeom>
              <a:rect b="b" l="l" r="r" t="t"/>
              <a:pathLst>
                <a:path extrusionOk="0" h="3156" w="3155">
                  <a:moveTo>
                    <a:pt x="1561" y="749"/>
                  </a:moveTo>
                  <a:cubicBezTo>
                    <a:pt x="2017" y="749"/>
                    <a:pt x="2407" y="1139"/>
                    <a:pt x="2407" y="1594"/>
                  </a:cubicBezTo>
                  <a:cubicBezTo>
                    <a:pt x="2407" y="2050"/>
                    <a:pt x="2017" y="2440"/>
                    <a:pt x="1561" y="2440"/>
                  </a:cubicBezTo>
                  <a:cubicBezTo>
                    <a:pt x="1106" y="2440"/>
                    <a:pt x="748" y="2050"/>
                    <a:pt x="748" y="1594"/>
                  </a:cubicBezTo>
                  <a:cubicBezTo>
                    <a:pt x="748" y="1139"/>
                    <a:pt x="1106" y="749"/>
                    <a:pt x="1561" y="749"/>
                  </a:cubicBezTo>
                  <a:close/>
                  <a:moveTo>
                    <a:pt x="1561" y="1"/>
                  </a:moveTo>
                  <a:cubicBezTo>
                    <a:pt x="716" y="1"/>
                    <a:pt x="0" y="716"/>
                    <a:pt x="0" y="1594"/>
                  </a:cubicBezTo>
                  <a:cubicBezTo>
                    <a:pt x="0" y="2472"/>
                    <a:pt x="716" y="3155"/>
                    <a:pt x="1561" y="3155"/>
                  </a:cubicBezTo>
                  <a:cubicBezTo>
                    <a:pt x="2439" y="3155"/>
                    <a:pt x="3155" y="2472"/>
                    <a:pt x="3155" y="1594"/>
                  </a:cubicBezTo>
                  <a:cubicBezTo>
                    <a:pt x="3155" y="716"/>
                    <a:pt x="2439" y="1"/>
                    <a:pt x="15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6"/>
            <p:cNvSpPr/>
            <p:nvPr/>
          </p:nvSpPr>
          <p:spPr>
            <a:xfrm>
              <a:off x="4025850" y="6313950"/>
              <a:ext cx="92725" cy="92700"/>
            </a:xfrm>
            <a:custGeom>
              <a:rect b="b" l="l" r="r" t="t"/>
              <a:pathLst>
                <a:path extrusionOk="0" h="3708" w="3709">
                  <a:moveTo>
                    <a:pt x="1854" y="748"/>
                  </a:moveTo>
                  <a:cubicBezTo>
                    <a:pt x="2472" y="748"/>
                    <a:pt x="2960" y="1268"/>
                    <a:pt x="2960" y="1854"/>
                  </a:cubicBezTo>
                  <a:cubicBezTo>
                    <a:pt x="2960" y="2472"/>
                    <a:pt x="2472" y="2992"/>
                    <a:pt x="1854" y="2992"/>
                  </a:cubicBezTo>
                  <a:cubicBezTo>
                    <a:pt x="1237" y="2992"/>
                    <a:pt x="749" y="2472"/>
                    <a:pt x="749" y="1854"/>
                  </a:cubicBezTo>
                  <a:cubicBezTo>
                    <a:pt x="749" y="1268"/>
                    <a:pt x="1237" y="748"/>
                    <a:pt x="1854" y="748"/>
                  </a:cubicBezTo>
                  <a:close/>
                  <a:moveTo>
                    <a:pt x="1854" y="0"/>
                  </a:moveTo>
                  <a:cubicBezTo>
                    <a:pt x="846" y="0"/>
                    <a:pt x="1" y="846"/>
                    <a:pt x="1" y="1854"/>
                  </a:cubicBezTo>
                  <a:cubicBezTo>
                    <a:pt x="1" y="2894"/>
                    <a:pt x="846" y="3707"/>
                    <a:pt x="1854" y="3707"/>
                  </a:cubicBezTo>
                  <a:cubicBezTo>
                    <a:pt x="2895" y="3707"/>
                    <a:pt x="3708" y="2894"/>
                    <a:pt x="3708" y="1854"/>
                  </a:cubicBezTo>
                  <a:cubicBezTo>
                    <a:pt x="3708" y="846"/>
                    <a:pt x="2895" y="0"/>
                    <a:pt x="18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6"/>
          <p:cNvGrpSpPr/>
          <p:nvPr/>
        </p:nvGrpSpPr>
        <p:grpSpPr>
          <a:xfrm>
            <a:off x="894160" y="3594891"/>
            <a:ext cx="457227" cy="457224"/>
            <a:chOff x="4572200" y="6018400"/>
            <a:chExt cx="634950" cy="628400"/>
          </a:xfrm>
        </p:grpSpPr>
        <p:sp>
          <p:nvSpPr>
            <p:cNvPr id="1656" name="Google Shape;1656;p36"/>
            <p:cNvSpPr/>
            <p:nvPr/>
          </p:nvSpPr>
          <p:spPr>
            <a:xfrm>
              <a:off x="5009575" y="6025425"/>
              <a:ext cx="195150" cy="186925"/>
            </a:xfrm>
            <a:custGeom>
              <a:rect b="b" l="l" r="r" t="t"/>
              <a:pathLst>
                <a:path extrusionOk="0" h="7477" w="7806">
                  <a:moveTo>
                    <a:pt x="4569" y="1"/>
                  </a:moveTo>
                  <a:cubicBezTo>
                    <a:pt x="3875" y="1"/>
                    <a:pt x="3183" y="245"/>
                    <a:pt x="2635" y="745"/>
                  </a:cubicBezTo>
                  <a:cubicBezTo>
                    <a:pt x="1984" y="1330"/>
                    <a:pt x="1659" y="2143"/>
                    <a:pt x="1659" y="2923"/>
                  </a:cubicBezTo>
                  <a:cubicBezTo>
                    <a:pt x="1659" y="3119"/>
                    <a:pt x="1594" y="3281"/>
                    <a:pt x="1464" y="3411"/>
                  </a:cubicBezTo>
                  <a:lnTo>
                    <a:pt x="1" y="4842"/>
                  </a:lnTo>
                  <a:lnTo>
                    <a:pt x="2635" y="7476"/>
                  </a:lnTo>
                  <a:lnTo>
                    <a:pt x="4098" y="6013"/>
                  </a:lnTo>
                  <a:cubicBezTo>
                    <a:pt x="4228" y="5915"/>
                    <a:pt x="4391" y="5818"/>
                    <a:pt x="4553" y="5818"/>
                  </a:cubicBezTo>
                  <a:cubicBezTo>
                    <a:pt x="4591" y="5819"/>
                    <a:pt x="4628" y="5820"/>
                    <a:pt x="4666" y="5820"/>
                  </a:cubicBezTo>
                  <a:cubicBezTo>
                    <a:pt x="5379" y="5820"/>
                    <a:pt x="6109" y="5528"/>
                    <a:pt x="6635" y="4972"/>
                  </a:cubicBezTo>
                  <a:cubicBezTo>
                    <a:pt x="7805" y="3801"/>
                    <a:pt x="7773" y="1883"/>
                    <a:pt x="6537" y="745"/>
                  </a:cubicBezTo>
                  <a:cubicBezTo>
                    <a:pt x="5980" y="253"/>
                    <a:pt x="5274" y="1"/>
                    <a:pt x="45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6"/>
            <p:cNvSpPr/>
            <p:nvPr/>
          </p:nvSpPr>
          <p:spPr>
            <a:xfrm>
              <a:off x="5057550" y="6039150"/>
              <a:ext cx="147175" cy="173200"/>
            </a:xfrm>
            <a:custGeom>
              <a:rect b="b" l="l" r="r" t="t"/>
              <a:pathLst>
                <a:path extrusionOk="0" h="6928" w="5887">
                  <a:moveTo>
                    <a:pt x="4358" y="0"/>
                  </a:moveTo>
                  <a:lnTo>
                    <a:pt x="4358" y="0"/>
                  </a:lnTo>
                  <a:cubicBezTo>
                    <a:pt x="5138" y="1139"/>
                    <a:pt x="5041" y="2700"/>
                    <a:pt x="4033" y="3740"/>
                  </a:cubicBezTo>
                  <a:cubicBezTo>
                    <a:pt x="3447" y="4293"/>
                    <a:pt x="3057" y="4293"/>
                    <a:pt x="2277" y="4293"/>
                  </a:cubicBezTo>
                  <a:cubicBezTo>
                    <a:pt x="2114" y="4293"/>
                    <a:pt x="1951" y="4358"/>
                    <a:pt x="1821" y="4456"/>
                  </a:cubicBezTo>
                  <a:lnTo>
                    <a:pt x="0" y="6212"/>
                  </a:lnTo>
                  <a:lnTo>
                    <a:pt x="716" y="6927"/>
                  </a:lnTo>
                  <a:lnTo>
                    <a:pt x="2179" y="5464"/>
                  </a:lnTo>
                  <a:cubicBezTo>
                    <a:pt x="2309" y="5334"/>
                    <a:pt x="2472" y="5269"/>
                    <a:pt x="2634" y="5269"/>
                  </a:cubicBezTo>
                  <a:cubicBezTo>
                    <a:pt x="2672" y="5270"/>
                    <a:pt x="2709" y="5271"/>
                    <a:pt x="2747" y="5271"/>
                  </a:cubicBezTo>
                  <a:cubicBezTo>
                    <a:pt x="3457" y="5271"/>
                    <a:pt x="4160" y="4979"/>
                    <a:pt x="4716" y="4423"/>
                  </a:cubicBezTo>
                  <a:cubicBezTo>
                    <a:pt x="5886" y="3252"/>
                    <a:pt x="5854" y="1334"/>
                    <a:pt x="4618" y="196"/>
                  </a:cubicBezTo>
                  <a:cubicBezTo>
                    <a:pt x="4553" y="131"/>
                    <a:pt x="4455" y="66"/>
                    <a:pt x="4358"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6"/>
            <p:cNvSpPr/>
            <p:nvPr/>
          </p:nvSpPr>
          <p:spPr>
            <a:xfrm>
              <a:off x="4948600" y="6133650"/>
              <a:ext cx="141500" cy="139250"/>
            </a:xfrm>
            <a:custGeom>
              <a:rect b="b" l="l" r="r" t="t"/>
              <a:pathLst>
                <a:path extrusionOk="0" h="5570" w="5660">
                  <a:moveTo>
                    <a:pt x="1736" y="1"/>
                  </a:moveTo>
                  <a:cubicBezTo>
                    <a:pt x="1618" y="1"/>
                    <a:pt x="1496" y="42"/>
                    <a:pt x="1399" y="123"/>
                  </a:cubicBezTo>
                  <a:lnTo>
                    <a:pt x="163" y="1359"/>
                  </a:lnTo>
                  <a:cubicBezTo>
                    <a:pt x="1" y="1554"/>
                    <a:pt x="1" y="1846"/>
                    <a:pt x="163" y="2041"/>
                  </a:cubicBezTo>
                  <a:lnTo>
                    <a:pt x="3578" y="5423"/>
                  </a:lnTo>
                  <a:cubicBezTo>
                    <a:pt x="3675" y="5521"/>
                    <a:pt x="3797" y="5570"/>
                    <a:pt x="3915" y="5570"/>
                  </a:cubicBezTo>
                  <a:cubicBezTo>
                    <a:pt x="4033" y="5570"/>
                    <a:pt x="4147" y="5521"/>
                    <a:pt x="4228" y="5423"/>
                  </a:cubicBezTo>
                  <a:lnTo>
                    <a:pt x="5464" y="4220"/>
                  </a:lnTo>
                  <a:cubicBezTo>
                    <a:pt x="5659" y="4025"/>
                    <a:pt x="5659" y="3732"/>
                    <a:pt x="5464" y="3537"/>
                  </a:cubicBezTo>
                  <a:lnTo>
                    <a:pt x="2049" y="123"/>
                  </a:lnTo>
                  <a:cubicBezTo>
                    <a:pt x="1968" y="42"/>
                    <a:pt x="1854" y="1"/>
                    <a:pt x="1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6"/>
            <p:cNvSpPr/>
            <p:nvPr/>
          </p:nvSpPr>
          <p:spPr>
            <a:xfrm>
              <a:off x="5020950" y="6205000"/>
              <a:ext cx="69150" cy="67900"/>
            </a:xfrm>
            <a:custGeom>
              <a:rect b="b" l="l" r="r" t="t"/>
              <a:pathLst>
                <a:path extrusionOk="0" h="2716" w="2766">
                  <a:moveTo>
                    <a:pt x="1887" y="1"/>
                  </a:moveTo>
                  <a:cubicBezTo>
                    <a:pt x="2082" y="196"/>
                    <a:pt x="2082" y="488"/>
                    <a:pt x="1887" y="683"/>
                  </a:cubicBezTo>
                  <a:lnTo>
                    <a:pt x="684" y="1887"/>
                  </a:lnTo>
                  <a:cubicBezTo>
                    <a:pt x="586" y="1984"/>
                    <a:pt x="464" y="2033"/>
                    <a:pt x="342" y="2033"/>
                  </a:cubicBezTo>
                  <a:cubicBezTo>
                    <a:pt x="220" y="2033"/>
                    <a:pt x="98" y="1984"/>
                    <a:pt x="1" y="1887"/>
                  </a:cubicBezTo>
                  <a:lnTo>
                    <a:pt x="1" y="1887"/>
                  </a:lnTo>
                  <a:lnTo>
                    <a:pt x="684" y="2569"/>
                  </a:lnTo>
                  <a:cubicBezTo>
                    <a:pt x="765" y="2667"/>
                    <a:pt x="887" y="2716"/>
                    <a:pt x="1009" y="2716"/>
                  </a:cubicBezTo>
                  <a:cubicBezTo>
                    <a:pt x="1131" y="2716"/>
                    <a:pt x="1253" y="2667"/>
                    <a:pt x="1334" y="2569"/>
                  </a:cubicBezTo>
                  <a:lnTo>
                    <a:pt x="2570" y="1366"/>
                  </a:lnTo>
                  <a:cubicBezTo>
                    <a:pt x="2765" y="1171"/>
                    <a:pt x="2765" y="878"/>
                    <a:pt x="2570" y="683"/>
                  </a:cubicBezTo>
                  <a:lnTo>
                    <a:pt x="1887"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6"/>
            <p:cNvSpPr/>
            <p:nvPr/>
          </p:nvSpPr>
          <p:spPr>
            <a:xfrm>
              <a:off x="4581950" y="6194425"/>
              <a:ext cx="445525" cy="443000"/>
            </a:xfrm>
            <a:custGeom>
              <a:rect b="b" l="l" r="r" t="t"/>
              <a:pathLst>
                <a:path extrusionOk="0" h="17720" w="17821">
                  <a:moveTo>
                    <a:pt x="15252" y="1"/>
                  </a:moveTo>
                  <a:lnTo>
                    <a:pt x="1854" y="13399"/>
                  </a:lnTo>
                  <a:cubicBezTo>
                    <a:pt x="1496" y="13789"/>
                    <a:pt x="1334" y="14244"/>
                    <a:pt x="1334" y="14732"/>
                  </a:cubicBezTo>
                  <a:cubicBezTo>
                    <a:pt x="1334" y="14992"/>
                    <a:pt x="1236" y="15187"/>
                    <a:pt x="1073" y="15382"/>
                  </a:cubicBezTo>
                  <a:lnTo>
                    <a:pt x="423" y="16033"/>
                  </a:lnTo>
                  <a:cubicBezTo>
                    <a:pt x="33" y="16423"/>
                    <a:pt x="0" y="17008"/>
                    <a:pt x="390" y="17399"/>
                  </a:cubicBezTo>
                  <a:cubicBezTo>
                    <a:pt x="573" y="17614"/>
                    <a:pt x="831" y="17720"/>
                    <a:pt x="1093" y="17720"/>
                  </a:cubicBezTo>
                  <a:cubicBezTo>
                    <a:pt x="1344" y="17720"/>
                    <a:pt x="1598" y="17622"/>
                    <a:pt x="1789" y="17431"/>
                  </a:cubicBezTo>
                  <a:lnTo>
                    <a:pt x="2472" y="16748"/>
                  </a:lnTo>
                  <a:cubicBezTo>
                    <a:pt x="2613" y="16607"/>
                    <a:pt x="2804" y="16514"/>
                    <a:pt x="3002" y="16514"/>
                  </a:cubicBezTo>
                  <a:cubicBezTo>
                    <a:pt x="3031" y="16514"/>
                    <a:pt x="3060" y="16516"/>
                    <a:pt x="3090" y="16521"/>
                  </a:cubicBezTo>
                  <a:cubicBezTo>
                    <a:pt x="3577" y="16521"/>
                    <a:pt x="4065" y="16358"/>
                    <a:pt x="4423" y="15968"/>
                  </a:cubicBezTo>
                  <a:lnTo>
                    <a:pt x="17821" y="2570"/>
                  </a:lnTo>
                  <a:lnTo>
                    <a:pt x="152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6"/>
            <p:cNvSpPr/>
            <p:nvPr/>
          </p:nvSpPr>
          <p:spPr>
            <a:xfrm>
              <a:off x="4585200" y="6241575"/>
              <a:ext cx="442275" cy="395950"/>
            </a:xfrm>
            <a:custGeom>
              <a:rect b="b" l="l" r="r" t="t"/>
              <a:pathLst>
                <a:path extrusionOk="0" h="15838" w="17691">
                  <a:moveTo>
                    <a:pt x="16976" y="1"/>
                  </a:moveTo>
                  <a:lnTo>
                    <a:pt x="3610" y="13399"/>
                  </a:lnTo>
                  <a:cubicBezTo>
                    <a:pt x="3248" y="13731"/>
                    <a:pt x="2802" y="13923"/>
                    <a:pt x="2376" y="13923"/>
                  </a:cubicBezTo>
                  <a:cubicBezTo>
                    <a:pt x="2343" y="13923"/>
                    <a:pt x="2310" y="13922"/>
                    <a:pt x="2277" y="13919"/>
                  </a:cubicBezTo>
                  <a:cubicBezTo>
                    <a:pt x="2017" y="13919"/>
                    <a:pt x="1789" y="14017"/>
                    <a:pt x="1626" y="14179"/>
                  </a:cubicBezTo>
                  <a:lnTo>
                    <a:pt x="943" y="14862"/>
                  </a:lnTo>
                  <a:cubicBezTo>
                    <a:pt x="745" y="15061"/>
                    <a:pt x="489" y="15146"/>
                    <a:pt x="234" y="15146"/>
                  </a:cubicBezTo>
                  <a:cubicBezTo>
                    <a:pt x="156" y="15146"/>
                    <a:pt x="77" y="15138"/>
                    <a:pt x="0" y="15122"/>
                  </a:cubicBezTo>
                  <a:lnTo>
                    <a:pt x="0" y="15122"/>
                  </a:lnTo>
                  <a:cubicBezTo>
                    <a:pt x="65" y="15253"/>
                    <a:pt x="130" y="15415"/>
                    <a:pt x="228" y="15545"/>
                  </a:cubicBezTo>
                  <a:cubicBezTo>
                    <a:pt x="423" y="15740"/>
                    <a:pt x="683" y="15838"/>
                    <a:pt x="943" y="15838"/>
                  </a:cubicBezTo>
                  <a:cubicBezTo>
                    <a:pt x="1204" y="15838"/>
                    <a:pt x="1464" y="15740"/>
                    <a:pt x="1659" y="15545"/>
                  </a:cubicBezTo>
                  <a:lnTo>
                    <a:pt x="2342" y="14862"/>
                  </a:lnTo>
                  <a:cubicBezTo>
                    <a:pt x="2483" y="14721"/>
                    <a:pt x="2674" y="14628"/>
                    <a:pt x="2872" y="14628"/>
                  </a:cubicBezTo>
                  <a:cubicBezTo>
                    <a:pt x="2901" y="14628"/>
                    <a:pt x="2930" y="14630"/>
                    <a:pt x="2960" y="14635"/>
                  </a:cubicBezTo>
                  <a:cubicBezTo>
                    <a:pt x="3447" y="14635"/>
                    <a:pt x="3935" y="14472"/>
                    <a:pt x="4293" y="14082"/>
                  </a:cubicBezTo>
                  <a:lnTo>
                    <a:pt x="17691" y="716"/>
                  </a:lnTo>
                  <a:lnTo>
                    <a:pt x="16976"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6"/>
            <p:cNvSpPr/>
            <p:nvPr/>
          </p:nvSpPr>
          <p:spPr>
            <a:xfrm>
              <a:off x="4581950" y="6297675"/>
              <a:ext cx="343100" cy="339850"/>
            </a:xfrm>
            <a:custGeom>
              <a:rect b="b" l="l" r="r" t="t"/>
              <a:pathLst>
                <a:path extrusionOk="0" h="13594" w="13724">
                  <a:moveTo>
                    <a:pt x="11154" y="1"/>
                  </a:moveTo>
                  <a:lnTo>
                    <a:pt x="1854" y="9269"/>
                  </a:lnTo>
                  <a:cubicBezTo>
                    <a:pt x="1496" y="9659"/>
                    <a:pt x="1301" y="10147"/>
                    <a:pt x="1334" y="10602"/>
                  </a:cubicBezTo>
                  <a:cubicBezTo>
                    <a:pt x="1334" y="10862"/>
                    <a:pt x="1236" y="11090"/>
                    <a:pt x="1073" y="11252"/>
                  </a:cubicBezTo>
                  <a:lnTo>
                    <a:pt x="423" y="11903"/>
                  </a:lnTo>
                  <a:cubicBezTo>
                    <a:pt x="33" y="12293"/>
                    <a:pt x="0" y="12911"/>
                    <a:pt x="358" y="13301"/>
                  </a:cubicBezTo>
                  <a:cubicBezTo>
                    <a:pt x="553" y="13496"/>
                    <a:pt x="813" y="13594"/>
                    <a:pt x="1073" y="13594"/>
                  </a:cubicBezTo>
                  <a:cubicBezTo>
                    <a:pt x="1334" y="13594"/>
                    <a:pt x="1594" y="13496"/>
                    <a:pt x="1789" y="13301"/>
                  </a:cubicBezTo>
                  <a:lnTo>
                    <a:pt x="2472" y="12618"/>
                  </a:lnTo>
                  <a:cubicBezTo>
                    <a:pt x="2613" y="12477"/>
                    <a:pt x="2804" y="12384"/>
                    <a:pt x="3002" y="12384"/>
                  </a:cubicBezTo>
                  <a:cubicBezTo>
                    <a:pt x="3031" y="12384"/>
                    <a:pt x="3060" y="12386"/>
                    <a:pt x="3090" y="12391"/>
                  </a:cubicBezTo>
                  <a:cubicBezTo>
                    <a:pt x="3577" y="12391"/>
                    <a:pt x="4065" y="12228"/>
                    <a:pt x="4423" y="11838"/>
                  </a:cubicBezTo>
                  <a:lnTo>
                    <a:pt x="13724" y="2570"/>
                  </a:lnTo>
                  <a:lnTo>
                    <a:pt x="111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6"/>
            <p:cNvSpPr/>
            <p:nvPr/>
          </p:nvSpPr>
          <p:spPr>
            <a:xfrm>
              <a:off x="4585200" y="6344025"/>
              <a:ext cx="339850" cy="293500"/>
            </a:xfrm>
            <a:custGeom>
              <a:rect b="b" l="l" r="r" t="t"/>
              <a:pathLst>
                <a:path extrusionOk="0" h="11740" w="13594">
                  <a:moveTo>
                    <a:pt x="12878" y="0"/>
                  </a:moveTo>
                  <a:lnTo>
                    <a:pt x="3610" y="9301"/>
                  </a:lnTo>
                  <a:cubicBezTo>
                    <a:pt x="3248" y="9633"/>
                    <a:pt x="2802" y="9825"/>
                    <a:pt x="2350" y="9825"/>
                  </a:cubicBezTo>
                  <a:cubicBezTo>
                    <a:pt x="2315" y="9825"/>
                    <a:pt x="2279" y="9824"/>
                    <a:pt x="2244" y="9821"/>
                  </a:cubicBezTo>
                  <a:cubicBezTo>
                    <a:pt x="2017" y="9821"/>
                    <a:pt x="1789" y="9919"/>
                    <a:pt x="1626" y="10081"/>
                  </a:cubicBezTo>
                  <a:lnTo>
                    <a:pt x="943" y="10764"/>
                  </a:lnTo>
                  <a:cubicBezTo>
                    <a:pt x="745" y="10963"/>
                    <a:pt x="489" y="11048"/>
                    <a:pt x="234" y="11048"/>
                  </a:cubicBezTo>
                  <a:cubicBezTo>
                    <a:pt x="156" y="11048"/>
                    <a:pt x="77" y="11040"/>
                    <a:pt x="0" y="11024"/>
                  </a:cubicBezTo>
                  <a:lnTo>
                    <a:pt x="0" y="11024"/>
                  </a:lnTo>
                  <a:cubicBezTo>
                    <a:pt x="0" y="11024"/>
                    <a:pt x="33" y="11057"/>
                    <a:pt x="33" y="11057"/>
                  </a:cubicBezTo>
                  <a:cubicBezTo>
                    <a:pt x="33" y="11122"/>
                    <a:pt x="65" y="11155"/>
                    <a:pt x="65" y="11187"/>
                  </a:cubicBezTo>
                  <a:cubicBezTo>
                    <a:pt x="65" y="11187"/>
                    <a:pt x="98" y="11220"/>
                    <a:pt x="98" y="11220"/>
                  </a:cubicBezTo>
                  <a:lnTo>
                    <a:pt x="130" y="11285"/>
                  </a:lnTo>
                  <a:cubicBezTo>
                    <a:pt x="130" y="11317"/>
                    <a:pt x="163" y="11317"/>
                    <a:pt x="163" y="11317"/>
                  </a:cubicBezTo>
                  <a:cubicBezTo>
                    <a:pt x="163" y="11350"/>
                    <a:pt x="195" y="11382"/>
                    <a:pt x="195" y="11382"/>
                  </a:cubicBezTo>
                  <a:cubicBezTo>
                    <a:pt x="228" y="11415"/>
                    <a:pt x="228" y="11415"/>
                    <a:pt x="260" y="11415"/>
                  </a:cubicBezTo>
                  <a:cubicBezTo>
                    <a:pt x="293" y="11480"/>
                    <a:pt x="358" y="11512"/>
                    <a:pt x="391" y="11577"/>
                  </a:cubicBezTo>
                  <a:cubicBezTo>
                    <a:pt x="423" y="11577"/>
                    <a:pt x="456" y="11610"/>
                    <a:pt x="488" y="11610"/>
                  </a:cubicBezTo>
                  <a:cubicBezTo>
                    <a:pt x="521" y="11642"/>
                    <a:pt x="553" y="11642"/>
                    <a:pt x="586" y="11675"/>
                  </a:cubicBezTo>
                  <a:cubicBezTo>
                    <a:pt x="618" y="11675"/>
                    <a:pt x="651" y="11675"/>
                    <a:pt x="683" y="11707"/>
                  </a:cubicBezTo>
                  <a:cubicBezTo>
                    <a:pt x="813" y="11740"/>
                    <a:pt x="943" y="11740"/>
                    <a:pt x="1106" y="11740"/>
                  </a:cubicBezTo>
                  <a:cubicBezTo>
                    <a:pt x="1106" y="11740"/>
                    <a:pt x="1139" y="11740"/>
                    <a:pt x="1139" y="11707"/>
                  </a:cubicBezTo>
                  <a:cubicBezTo>
                    <a:pt x="1204" y="11707"/>
                    <a:pt x="1236" y="11707"/>
                    <a:pt x="1269" y="11675"/>
                  </a:cubicBezTo>
                  <a:lnTo>
                    <a:pt x="1301" y="11675"/>
                  </a:lnTo>
                  <a:cubicBezTo>
                    <a:pt x="1334" y="11675"/>
                    <a:pt x="1366" y="11675"/>
                    <a:pt x="1366" y="11642"/>
                  </a:cubicBezTo>
                  <a:cubicBezTo>
                    <a:pt x="1399" y="11642"/>
                    <a:pt x="1431" y="11610"/>
                    <a:pt x="1464" y="11610"/>
                  </a:cubicBezTo>
                  <a:cubicBezTo>
                    <a:pt x="1529" y="11577"/>
                    <a:pt x="1594" y="11512"/>
                    <a:pt x="1659" y="11447"/>
                  </a:cubicBezTo>
                  <a:lnTo>
                    <a:pt x="2342" y="10764"/>
                  </a:lnTo>
                  <a:cubicBezTo>
                    <a:pt x="2374" y="10764"/>
                    <a:pt x="2374" y="10732"/>
                    <a:pt x="2407" y="10699"/>
                  </a:cubicBezTo>
                  <a:cubicBezTo>
                    <a:pt x="2407" y="10699"/>
                    <a:pt x="2439" y="10699"/>
                    <a:pt x="2472" y="10667"/>
                  </a:cubicBezTo>
                  <a:cubicBezTo>
                    <a:pt x="2569" y="10602"/>
                    <a:pt x="2699" y="10537"/>
                    <a:pt x="2830" y="10537"/>
                  </a:cubicBezTo>
                  <a:lnTo>
                    <a:pt x="3025" y="10537"/>
                  </a:lnTo>
                  <a:cubicBezTo>
                    <a:pt x="3122" y="10537"/>
                    <a:pt x="3252" y="10504"/>
                    <a:pt x="3350" y="10504"/>
                  </a:cubicBezTo>
                  <a:lnTo>
                    <a:pt x="3382" y="10504"/>
                  </a:lnTo>
                  <a:cubicBezTo>
                    <a:pt x="3447" y="10472"/>
                    <a:pt x="3545" y="10439"/>
                    <a:pt x="3643" y="10407"/>
                  </a:cubicBezTo>
                  <a:cubicBezTo>
                    <a:pt x="3643" y="10407"/>
                    <a:pt x="3675" y="10407"/>
                    <a:pt x="3708" y="10374"/>
                  </a:cubicBezTo>
                  <a:cubicBezTo>
                    <a:pt x="3903" y="10309"/>
                    <a:pt x="4065" y="10211"/>
                    <a:pt x="4228" y="10049"/>
                  </a:cubicBezTo>
                  <a:cubicBezTo>
                    <a:pt x="4260" y="10049"/>
                    <a:pt x="4293" y="10016"/>
                    <a:pt x="4293" y="9984"/>
                  </a:cubicBezTo>
                  <a:lnTo>
                    <a:pt x="13594" y="716"/>
                  </a:lnTo>
                  <a:lnTo>
                    <a:pt x="12878"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6"/>
            <p:cNvSpPr/>
            <p:nvPr/>
          </p:nvSpPr>
          <p:spPr>
            <a:xfrm>
              <a:off x="4572200" y="6018400"/>
              <a:ext cx="634950" cy="628400"/>
            </a:xfrm>
            <a:custGeom>
              <a:rect b="b" l="l" r="r" t="t"/>
              <a:pathLst>
                <a:path extrusionOk="0" h="25136" w="25398">
                  <a:moveTo>
                    <a:pt x="16878" y="4993"/>
                  </a:moveTo>
                  <a:lnTo>
                    <a:pt x="19870" y="8017"/>
                  </a:lnTo>
                  <a:lnTo>
                    <a:pt x="20260" y="8408"/>
                  </a:lnTo>
                  <a:cubicBezTo>
                    <a:pt x="20292" y="8440"/>
                    <a:pt x="20292" y="8473"/>
                    <a:pt x="20292" y="8473"/>
                  </a:cubicBezTo>
                  <a:cubicBezTo>
                    <a:pt x="20292" y="8505"/>
                    <a:pt x="20292" y="8538"/>
                    <a:pt x="20260" y="8570"/>
                  </a:cubicBezTo>
                  <a:lnTo>
                    <a:pt x="19024" y="9773"/>
                  </a:lnTo>
                  <a:cubicBezTo>
                    <a:pt x="19024" y="9806"/>
                    <a:pt x="18991" y="9806"/>
                    <a:pt x="18959" y="9806"/>
                  </a:cubicBezTo>
                  <a:cubicBezTo>
                    <a:pt x="18926" y="9806"/>
                    <a:pt x="18926" y="9806"/>
                    <a:pt x="18894" y="9773"/>
                  </a:cubicBezTo>
                  <a:lnTo>
                    <a:pt x="15902" y="6782"/>
                  </a:lnTo>
                  <a:lnTo>
                    <a:pt x="15479" y="6391"/>
                  </a:lnTo>
                  <a:cubicBezTo>
                    <a:pt x="15447" y="6326"/>
                    <a:pt x="15447" y="6261"/>
                    <a:pt x="15479" y="6229"/>
                  </a:cubicBezTo>
                  <a:lnTo>
                    <a:pt x="16715" y="4993"/>
                  </a:lnTo>
                  <a:close/>
                  <a:moveTo>
                    <a:pt x="11544" y="11692"/>
                  </a:moveTo>
                  <a:lnTo>
                    <a:pt x="13593" y="13741"/>
                  </a:lnTo>
                  <a:lnTo>
                    <a:pt x="4553" y="22749"/>
                  </a:lnTo>
                  <a:cubicBezTo>
                    <a:pt x="4315" y="23017"/>
                    <a:pt x="3967" y="23176"/>
                    <a:pt x="3611" y="23176"/>
                  </a:cubicBezTo>
                  <a:cubicBezTo>
                    <a:pt x="3578" y="23176"/>
                    <a:pt x="3545" y="23174"/>
                    <a:pt x="3512" y="23171"/>
                  </a:cubicBezTo>
                  <a:cubicBezTo>
                    <a:pt x="3154" y="23171"/>
                    <a:pt x="2829" y="23301"/>
                    <a:pt x="2602" y="23529"/>
                  </a:cubicBezTo>
                  <a:lnTo>
                    <a:pt x="1919" y="24212"/>
                  </a:lnTo>
                  <a:cubicBezTo>
                    <a:pt x="1789" y="24342"/>
                    <a:pt x="1626" y="24407"/>
                    <a:pt x="1463" y="24407"/>
                  </a:cubicBezTo>
                  <a:cubicBezTo>
                    <a:pt x="1301" y="24407"/>
                    <a:pt x="1138" y="24342"/>
                    <a:pt x="1041" y="24212"/>
                  </a:cubicBezTo>
                  <a:cubicBezTo>
                    <a:pt x="813" y="23952"/>
                    <a:pt x="813" y="23594"/>
                    <a:pt x="1073" y="23334"/>
                  </a:cubicBezTo>
                  <a:lnTo>
                    <a:pt x="1724" y="22684"/>
                  </a:lnTo>
                  <a:cubicBezTo>
                    <a:pt x="1951" y="22423"/>
                    <a:pt x="2081" y="22098"/>
                    <a:pt x="2081" y="21773"/>
                  </a:cubicBezTo>
                  <a:cubicBezTo>
                    <a:pt x="2081" y="21383"/>
                    <a:pt x="2211" y="20993"/>
                    <a:pt x="2504" y="20700"/>
                  </a:cubicBezTo>
                  <a:lnTo>
                    <a:pt x="11544" y="11692"/>
                  </a:lnTo>
                  <a:close/>
                  <a:moveTo>
                    <a:pt x="22726" y="1"/>
                  </a:moveTo>
                  <a:cubicBezTo>
                    <a:pt x="22569" y="1"/>
                    <a:pt x="22427" y="117"/>
                    <a:pt x="22374" y="278"/>
                  </a:cubicBezTo>
                  <a:cubicBezTo>
                    <a:pt x="22341" y="473"/>
                    <a:pt x="22471" y="668"/>
                    <a:pt x="22666" y="733"/>
                  </a:cubicBezTo>
                  <a:cubicBezTo>
                    <a:pt x="23089" y="830"/>
                    <a:pt x="23479" y="1026"/>
                    <a:pt x="23804" y="1318"/>
                  </a:cubicBezTo>
                  <a:cubicBezTo>
                    <a:pt x="24325" y="1806"/>
                    <a:pt x="24617" y="2424"/>
                    <a:pt x="24617" y="3139"/>
                  </a:cubicBezTo>
                  <a:cubicBezTo>
                    <a:pt x="24650" y="3855"/>
                    <a:pt x="24390" y="4505"/>
                    <a:pt x="23869" y="4993"/>
                  </a:cubicBezTo>
                  <a:cubicBezTo>
                    <a:pt x="23414" y="5481"/>
                    <a:pt x="22764" y="5741"/>
                    <a:pt x="22081" y="5741"/>
                  </a:cubicBezTo>
                  <a:lnTo>
                    <a:pt x="22048" y="5741"/>
                  </a:lnTo>
                  <a:cubicBezTo>
                    <a:pt x="21788" y="5741"/>
                    <a:pt x="21528" y="5871"/>
                    <a:pt x="21333" y="6034"/>
                  </a:cubicBezTo>
                  <a:lnTo>
                    <a:pt x="20130" y="7237"/>
                  </a:lnTo>
                  <a:lnTo>
                    <a:pt x="18048" y="5123"/>
                  </a:lnTo>
                  <a:lnTo>
                    <a:pt x="19219" y="3952"/>
                  </a:lnTo>
                  <a:cubicBezTo>
                    <a:pt x="19414" y="3757"/>
                    <a:pt x="19544" y="3497"/>
                    <a:pt x="19544" y="3204"/>
                  </a:cubicBezTo>
                  <a:cubicBezTo>
                    <a:pt x="19512" y="2489"/>
                    <a:pt x="19837" y="1806"/>
                    <a:pt x="20390" y="1318"/>
                  </a:cubicBezTo>
                  <a:cubicBezTo>
                    <a:pt x="20617" y="1091"/>
                    <a:pt x="20878" y="928"/>
                    <a:pt x="21203" y="798"/>
                  </a:cubicBezTo>
                  <a:cubicBezTo>
                    <a:pt x="21365" y="733"/>
                    <a:pt x="21463" y="538"/>
                    <a:pt x="21398" y="343"/>
                  </a:cubicBezTo>
                  <a:cubicBezTo>
                    <a:pt x="21346" y="188"/>
                    <a:pt x="21214" y="95"/>
                    <a:pt x="21064" y="95"/>
                  </a:cubicBezTo>
                  <a:cubicBezTo>
                    <a:pt x="21024" y="95"/>
                    <a:pt x="20983" y="101"/>
                    <a:pt x="20943" y="115"/>
                  </a:cubicBezTo>
                  <a:cubicBezTo>
                    <a:pt x="20552" y="245"/>
                    <a:pt x="20195" y="473"/>
                    <a:pt x="19902" y="733"/>
                  </a:cubicBezTo>
                  <a:cubicBezTo>
                    <a:pt x="19187" y="1383"/>
                    <a:pt x="18796" y="2261"/>
                    <a:pt x="18796" y="3204"/>
                  </a:cubicBezTo>
                  <a:cubicBezTo>
                    <a:pt x="18796" y="3302"/>
                    <a:pt x="18764" y="3367"/>
                    <a:pt x="18699" y="3432"/>
                  </a:cubicBezTo>
                  <a:lnTo>
                    <a:pt x="17528" y="4603"/>
                  </a:lnTo>
                  <a:lnTo>
                    <a:pt x="17398" y="4473"/>
                  </a:lnTo>
                  <a:cubicBezTo>
                    <a:pt x="17235" y="4343"/>
                    <a:pt x="17008" y="4245"/>
                    <a:pt x="16780" y="4245"/>
                  </a:cubicBezTo>
                  <a:cubicBezTo>
                    <a:pt x="16552" y="4245"/>
                    <a:pt x="16357" y="4343"/>
                    <a:pt x="16195" y="4473"/>
                  </a:cubicBezTo>
                  <a:lnTo>
                    <a:pt x="14959" y="5708"/>
                  </a:lnTo>
                  <a:cubicBezTo>
                    <a:pt x="14634" y="6034"/>
                    <a:pt x="14634" y="6586"/>
                    <a:pt x="14959" y="6912"/>
                  </a:cubicBezTo>
                  <a:lnTo>
                    <a:pt x="15122" y="7074"/>
                  </a:lnTo>
                  <a:lnTo>
                    <a:pt x="1984" y="20180"/>
                  </a:lnTo>
                  <a:cubicBezTo>
                    <a:pt x="1561" y="20602"/>
                    <a:pt x="1333" y="21188"/>
                    <a:pt x="1366" y="21806"/>
                  </a:cubicBezTo>
                  <a:cubicBezTo>
                    <a:pt x="1366" y="21936"/>
                    <a:pt x="1301" y="22066"/>
                    <a:pt x="1203" y="22163"/>
                  </a:cubicBezTo>
                  <a:lnTo>
                    <a:pt x="553" y="22814"/>
                  </a:lnTo>
                  <a:cubicBezTo>
                    <a:pt x="33" y="23334"/>
                    <a:pt x="0" y="24180"/>
                    <a:pt x="488" y="24700"/>
                  </a:cubicBezTo>
                  <a:cubicBezTo>
                    <a:pt x="760" y="24989"/>
                    <a:pt x="1138" y="25136"/>
                    <a:pt x="1512" y="25136"/>
                  </a:cubicBezTo>
                  <a:cubicBezTo>
                    <a:pt x="1853" y="25136"/>
                    <a:pt x="2191" y="25013"/>
                    <a:pt x="2439" y="24765"/>
                  </a:cubicBezTo>
                  <a:lnTo>
                    <a:pt x="3122" y="24082"/>
                  </a:lnTo>
                  <a:cubicBezTo>
                    <a:pt x="3219" y="23984"/>
                    <a:pt x="3350" y="23919"/>
                    <a:pt x="3480" y="23919"/>
                  </a:cubicBezTo>
                  <a:cubicBezTo>
                    <a:pt x="3519" y="23921"/>
                    <a:pt x="3557" y="23922"/>
                    <a:pt x="3596" y="23922"/>
                  </a:cubicBezTo>
                  <a:cubicBezTo>
                    <a:pt x="4167" y="23922"/>
                    <a:pt x="4679" y="23698"/>
                    <a:pt x="5106" y="23301"/>
                  </a:cubicBezTo>
                  <a:lnTo>
                    <a:pt x="15414" y="12960"/>
                  </a:lnTo>
                  <a:cubicBezTo>
                    <a:pt x="15577" y="12830"/>
                    <a:pt x="15577" y="12570"/>
                    <a:pt x="15414" y="12440"/>
                  </a:cubicBezTo>
                  <a:cubicBezTo>
                    <a:pt x="15349" y="12359"/>
                    <a:pt x="15260" y="12318"/>
                    <a:pt x="15166" y="12318"/>
                  </a:cubicBezTo>
                  <a:cubicBezTo>
                    <a:pt x="15073" y="12318"/>
                    <a:pt x="14975" y="12359"/>
                    <a:pt x="14894" y="12440"/>
                  </a:cubicBezTo>
                  <a:lnTo>
                    <a:pt x="14114" y="13220"/>
                  </a:lnTo>
                  <a:lnTo>
                    <a:pt x="12065" y="11172"/>
                  </a:lnTo>
                  <a:lnTo>
                    <a:pt x="15642" y="7595"/>
                  </a:lnTo>
                  <a:lnTo>
                    <a:pt x="17691" y="9643"/>
                  </a:lnTo>
                  <a:lnTo>
                    <a:pt x="16130" y="11204"/>
                  </a:lnTo>
                  <a:cubicBezTo>
                    <a:pt x="15967" y="11367"/>
                    <a:pt x="15967" y="11594"/>
                    <a:pt x="16130" y="11725"/>
                  </a:cubicBezTo>
                  <a:cubicBezTo>
                    <a:pt x="16195" y="11806"/>
                    <a:pt x="16284" y="11846"/>
                    <a:pt x="16378" y="11846"/>
                  </a:cubicBezTo>
                  <a:cubicBezTo>
                    <a:pt x="16471" y="11846"/>
                    <a:pt x="16569" y="11806"/>
                    <a:pt x="16650" y="11725"/>
                  </a:cubicBezTo>
                  <a:lnTo>
                    <a:pt x="18211" y="10164"/>
                  </a:lnTo>
                  <a:lnTo>
                    <a:pt x="18374" y="10326"/>
                  </a:lnTo>
                  <a:cubicBezTo>
                    <a:pt x="18536" y="10489"/>
                    <a:pt x="18731" y="10554"/>
                    <a:pt x="18959" y="10554"/>
                  </a:cubicBezTo>
                  <a:cubicBezTo>
                    <a:pt x="19187" y="10554"/>
                    <a:pt x="19414" y="10489"/>
                    <a:pt x="19577" y="10326"/>
                  </a:cubicBezTo>
                  <a:lnTo>
                    <a:pt x="20780" y="9090"/>
                  </a:lnTo>
                  <a:cubicBezTo>
                    <a:pt x="20943" y="8928"/>
                    <a:pt x="21040" y="8733"/>
                    <a:pt x="21040" y="8505"/>
                  </a:cubicBezTo>
                  <a:cubicBezTo>
                    <a:pt x="21040" y="8277"/>
                    <a:pt x="20943" y="8050"/>
                    <a:pt x="20780" y="7887"/>
                  </a:cubicBezTo>
                  <a:lnTo>
                    <a:pt x="20650" y="7757"/>
                  </a:lnTo>
                  <a:lnTo>
                    <a:pt x="21853" y="6586"/>
                  </a:lnTo>
                  <a:cubicBezTo>
                    <a:pt x="21918" y="6521"/>
                    <a:pt x="21983" y="6489"/>
                    <a:pt x="22048" y="6489"/>
                  </a:cubicBezTo>
                  <a:cubicBezTo>
                    <a:pt x="22926" y="6489"/>
                    <a:pt x="23772" y="6164"/>
                    <a:pt x="24390" y="5546"/>
                  </a:cubicBezTo>
                  <a:cubicBezTo>
                    <a:pt x="25040" y="4895"/>
                    <a:pt x="25398" y="4050"/>
                    <a:pt x="25365" y="3139"/>
                  </a:cubicBezTo>
                  <a:cubicBezTo>
                    <a:pt x="25333" y="2229"/>
                    <a:pt x="24943" y="1383"/>
                    <a:pt x="24292" y="765"/>
                  </a:cubicBezTo>
                  <a:cubicBezTo>
                    <a:pt x="23869" y="375"/>
                    <a:pt x="23382" y="115"/>
                    <a:pt x="22829" y="17"/>
                  </a:cubicBezTo>
                  <a:cubicBezTo>
                    <a:pt x="22794" y="6"/>
                    <a:pt x="22760" y="1"/>
                    <a:pt x="227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5" name="Google Shape;1665;p36"/>
          <p:cNvGrpSpPr/>
          <p:nvPr/>
        </p:nvGrpSpPr>
        <p:grpSpPr>
          <a:xfrm>
            <a:off x="2593604" y="2142458"/>
            <a:ext cx="162557" cy="457225"/>
            <a:chOff x="3551075" y="6013950"/>
            <a:chExt cx="226025" cy="645525"/>
          </a:xfrm>
        </p:grpSpPr>
        <p:sp>
          <p:nvSpPr>
            <p:cNvPr id="1666" name="Google Shape;1666;p36"/>
            <p:cNvSpPr/>
            <p:nvPr/>
          </p:nvSpPr>
          <p:spPr>
            <a:xfrm>
              <a:off x="3602300" y="6023700"/>
              <a:ext cx="124400" cy="65075"/>
            </a:xfrm>
            <a:custGeom>
              <a:rect b="b" l="l" r="r" t="t"/>
              <a:pathLst>
                <a:path extrusionOk="0" h="2603" w="4976">
                  <a:moveTo>
                    <a:pt x="1984" y="1"/>
                  </a:moveTo>
                  <a:cubicBezTo>
                    <a:pt x="1854" y="1"/>
                    <a:pt x="1724" y="131"/>
                    <a:pt x="1659" y="326"/>
                  </a:cubicBezTo>
                  <a:cubicBezTo>
                    <a:pt x="1301" y="1464"/>
                    <a:pt x="683" y="2375"/>
                    <a:pt x="0" y="2602"/>
                  </a:cubicBezTo>
                  <a:lnTo>
                    <a:pt x="4976" y="2602"/>
                  </a:lnTo>
                  <a:cubicBezTo>
                    <a:pt x="4260" y="2375"/>
                    <a:pt x="3675" y="1496"/>
                    <a:pt x="3317" y="391"/>
                  </a:cubicBezTo>
                  <a:cubicBezTo>
                    <a:pt x="3220" y="163"/>
                    <a:pt x="3089" y="1"/>
                    <a:pt x="2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6"/>
            <p:cNvSpPr/>
            <p:nvPr/>
          </p:nvSpPr>
          <p:spPr>
            <a:xfrm>
              <a:off x="3602300" y="6023700"/>
              <a:ext cx="74800" cy="65075"/>
            </a:xfrm>
            <a:custGeom>
              <a:rect b="b" l="l" r="r" t="t"/>
              <a:pathLst>
                <a:path extrusionOk="0" h="2603" w="2992">
                  <a:moveTo>
                    <a:pt x="1984" y="1"/>
                  </a:moveTo>
                  <a:cubicBezTo>
                    <a:pt x="1854" y="1"/>
                    <a:pt x="1756" y="131"/>
                    <a:pt x="1659" y="326"/>
                  </a:cubicBezTo>
                  <a:cubicBezTo>
                    <a:pt x="1301" y="1464"/>
                    <a:pt x="683" y="2375"/>
                    <a:pt x="0" y="2602"/>
                  </a:cubicBezTo>
                  <a:lnTo>
                    <a:pt x="1431" y="2602"/>
                  </a:lnTo>
                  <a:cubicBezTo>
                    <a:pt x="1984" y="2277"/>
                    <a:pt x="2472" y="1399"/>
                    <a:pt x="2764" y="358"/>
                  </a:cubicBezTo>
                  <a:cubicBezTo>
                    <a:pt x="2829" y="163"/>
                    <a:pt x="2894" y="66"/>
                    <a:pt x="2992" y="33"/>
                  </a:cubicBezTo>
                  <a:cubicBezTo>
                    <a:pt x="2992" y="1"/>
                    <a:pt x="2959" y="1"/>
                    <a:pt x="2927"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6"/>
            <p:cNvSpPr/>
            <p:nvPr/>
          </p:nvSpPr>
          <p:spPr>
            <a:xfrm>
              <a:off x="3560825" y="6232650"/>
              <a:ext cx="206525" cy="417900"/>
            </a:xfrm>
            <a:custGeom>
              <a:rect b="b" l="l" r="r" t="t"/>
              <a:pathLst>
                <a:path extrusionOk="0" h="16716" w="8261">
                  <a:moveTo>
                    <a:pt x="1399" y="0"/>
                  </a:moveTo>
                  <a:cubicBezTo>
                    <a:pt x="1009" y="260"/>
                    <a:pt x="651" y="748"/>
                    <a:pt x="423" y="1073"/>
                  </a:cubicBezTo>
                  <a:cubicBezTo>
                    <a:pt x="163" y="1529"/>
                    <a:pt x="1" y="2049"/>
                    <a:pt x="1" y="2602"/>
                  </a:cubicBezTo>
                  <a:lnTo>
                    <a:pt x="1" y="15122"/>
                  </a:lnTo>
                  <a:cubicBezTo>
                    <a:pt x="1" y="16000"/>
                    <a:pt x="716" y="16715"/>
                    <a:pt x="1594" y="16715"/>
                  </a:cubicBezTo>
                  <a:lnTo>
                    <a:pt x="6700" y="16715"/>
                  </a:lnTo>
                  <a:cubicBezTo>
                    <a:pt x="7545" y="16715"/>
                    <a:pt x="8261" y="16000"/>
                    <a:pt x="8261" y="15122"/>
                  </a:cubicBezTo>
                  <a:lnTo>
                    <a:pt x="8261" y="2602"/>
                  </a:lnTo>
                  <a:cubicBezTo>
                    <a:pt x="8261" y="2016"/>
                    <a:pt x="8098" y="1431"/>
                    <a:pt x="7773" y="976"/>
                  </a:cubicBezTo>
                  <a:cubicBezTo>
                    <a:pt x="7513" y="585"/>
                    <a:pt x="7252" y="260"/>
                    <a:pt x="6895" y="0"/>
                  </a:cubicBezTo>
                  <a:cubicBezTo>
                    <a:pt x="6813" y="33"/>
                    <a:pt x="6846" y="41"/>
                    <a:pt x="6212" y="41"/>
                  </a:cubicBezTo>
                  <a:cubicBezTo>
                    <a:pt x="5578" y="41"/>
                    <a:pt x="4277" y="33"/>
                    <a:pt x="1529" y="33"/>
                  </a:cubicBezTo>
                  <a:cubicBezTo>
                    <a:pt x="1464" y="33"/>
                    <a:pt x="1431" y="33"/>
                    <a:pt x="13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6"/>
            <p:cNvSpPr/>
            <p:nvPr/>
          </p:nvSpPr>
          <p:spPr>
            <a:xfrm>
              <a:off x="3560825" y="6232650"/>
              <a:ext cx="78075" cy="417900"/>
            </a:xfrm>
            <a:custGeom>
              <a:rect b="b" l="l" r="r" t="t"/>
              <a:pathLst>
                <a:path extrusionOk="0" h="16716" w="3123">
                  <a:moveTo>
                    <a:pt x="1399" y="0"/>
                  </a:moveTo>
                  <a:cubicBezTo>
                    <a:pt x="1009" y="260"/>
                    <a:pt x="651" y="748"/>
                    <a:pt x="423" y="1073"/>
                  </a:cubicBezTo>
                  <a:cubicBezTo>
                    <a:pt x="163" y="1529"/>
                    <a:pt x="1" y="2049"/>
                    <a:pt x="1" y="2602"/>
                  </a:cubicBezTo>
                  <a:lnTo>
                    <a:pt x="1" y="15122"/>
                  </a:lnTo>
                  <a:cubicBezTo>
                    <a:pt x="1" y="16000"/>
                    <a:pt x="716" y="16715"/>
                    <a:pt x="1594" y="16715"/>
                  </a:cubicBezTo>
                  <a:lnTo>
                    <a:pt x="3122" y="16715"/>
                  </a:lnTo>
                  <a:cubicBezTo>
                    <a:pt x="2244" y="16715"/>
                    <a:pt x="1529" y="16000"/>
                    <a:pt x="1529" y="15122"/>
                  </a:cubicBezTo>
                  <a:lnTo>
                    <a:pt x="1529" y="2602"/>
                  </a:lnTo>
                  <a:cubicBezTo>
                    <a:pt x="1529" y="2049"/>
                    <a:pt x="1692" y="1529"/>
                    <a:pt x="1952" y="1073"/>
                  </a:cubicBezTo>
                  <a:cubicBezTo>
                    <a:pt x="2147" y="748"/>
                    <a:pt x="2537" y="260"/>
                    <a:pt x="2895" y="33"/>
                  </a:cubicBezTo>
                  <a:lnTo>
                    <a:pt x="1529" y="33"/>
                  </a:lnTo>
                  <a:cubicBezTo>
                    <a:pt x="1464" y="33"/>
                    <a:pt x="1431" y="33"/>
                    <a:pt x="1399"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6"/>
            <p:cNvSpPr/>
            <p:nvPr/>
          </p:nvSpPr>
          <p:spPr>
            <a:xfrm>
              <a:off x="3637250" y="6329375"/>
              <a:ext cx="130100" cy="237425"/>
            </a:xfrm>
            <a:custGeom>
              <a:rect b="b" l="l" r="r" t="t"/>
              <a:pathLst>
                <a:path extrusionOk="0" h="9497" w="5204">
                  <a:moveTo>
                    <a:pt x="716" y="1"/>
                  </a:moveTo>
                  <a:cubicBezTo>
                    <a:pt x="326" y="1"/>
                    <a:pt x="0" y="326"/>
                    <a:pt x="0" y="716"/>
                  </a:cubicBezTo>
                  <a:lnTo>
                    <a:pt x="0" y="8781"/>
                  </a:lnTo>
                  <a:cubicBezTo>
                    <a:pt x="0" y="9171"/>
                    <a:pt x="326" y="9497"/>
                    <a:pt x="716" y="9497"/>
                  </a:cubicBezTo>
                  <a:lnTo>
                    <a:pt x="5204" y="9497"/>
                  </a:lnTo>
                  <a:lnTo>
                    <a:pt x="52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6"/>
            <p:cNvSpPr/>
            <p:nvPr/>
          </p:nvSpPr>
          <p:spPr>
            <a:xfrm>
              <a:off x="3637250" y="6508250"/>
              <a:ext cx="130100" cy="58550"/>
            </a:xfrm>
            <a:custGeom>
              <a:rect b="b" l="l" r="r" t="t"/>
              <a:pathLst>
                <a:path extrusionOk="0" h="2342" w="5204">
                  <a:moveTo>
                    <a:pt x="0" y="0"/>
                  </a:moveTo>
                  <a:lnTo>
                    <a:pt x="0" y="1626"/>
                  </a:lnTo>
                  <a:cubicBezTo>
                    <a:pt x="0" y="2016"/>
                    <a:pt x="326" y="2342"/>
                    <a:pt x="716" y="2342"/>
                  </a:cubicBezTo>
                  <a:lnTo>
                    <a:pt x="5204" y="2342"/>
                  </a:lnTo>
                  <a:lnTo>
                    <a:pt x="5204" y="716"/>
                  </a:lnTo>
                  <a:lnTo>
                    <a:pt x="716" y="716"/>
                  </a:lnTo>
                  <a:cubicBezTo>
                    <a:pt x="326" y="716"/>
                    <a:pt x="0" y="390"/>
                    <a:pt x="0"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6"/>
            <p:cNvSpPr/>
            <p:nvPr/>
          </p:nvSpPr>
          <p:spPr>
            <a:xfrm>
              <a:off x="3584400" y="6189550"/>
              <a:ext cx="159375" cy="46375"/>
            </a:xfrm>
            <a:custGeom>
              <a:rect b="b" l="l" r="r" t="t"/>
              <a:pathLst>
                <a:path extrusionOk="0" h="1855" w="6375">
                  <a:moveTo>
                    <a:pt x="586" y="1"/>
                  </a:moveTo>
                  <a:cubicBezTo>
                    <a:pt x="261" y="1"/>
                    <a:pt x="1" y="261"/>
                    <a:pt x="1" y="586"/>
                  </a:cubicBezTo>
                  <a:lnTo>
                    <a:pt x="1" y="1269"/>
                  </a:lnTo>
                  <a:cubicBezTo>
                    <a:pt x="1" y="1594"/>
                    <a:pt x="261" y="1854"/>
                    <a:pt x="586" y="1854"/>
                  </a:cubicBezTo>
                  <a:lnTo>
                    <a:pt x="5789" y="1854"/>
                  </a:lnTo>
                  <a:cubicBezTo>
                    <a:pt x="6114" y="1854"/>
                    <a:pt x="6374" y="1594"/>
                    <a:pt x="6374" y="1269"/>
                  </a:cubicBezTo>
                  <a:lnTo>
                    <a:pt x="6374" y="586"/>
                  </a:lnTo>
                  <a:cubicBezTo>
                    <a:pt x="6374" y="261"/>
                    <a:pt x="6114" y="1"/>
                    <a:pt x="57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6"/>
            <p:cNvSpPr/>
            <p:nvPr/>
          </p:nvSpPr>
          <p:spPr>
            <a:xfrm>
              <a:off x="3584400" y="6189550"/>
              <a:ext cx="52875" cy="46375"/>
            </a:xfrm>
            <a:custGeom>
              <a:rect b="b" l="l" r="r" t="t"/>
              <a:pathLst>
                <a:path extrusionOk="0" h="1855" w="2115">
                  <a:moveTo>
                    <a:pt x="586" y="1"/>
                  </a:moveTo>
                  <a:cubicBezTo>
                    <a:pt x="261" y="1"/>
                    <a:pt x="1" y="261"/>
                    <a:pt x="1" y="586"/>
                  </a:cubicBezTo>
                  <a:lnTo>
                    <a:pt x="1" y="1269"/>
                  </a:lnTo>
                  <a:cubicBezTo>
                    <a:pt x="1" y="1594"/>
                    <a:pt x="261" y="1854"/>
                    <a:pt x="586" y="1854"/>
                  </a:cubicBezTo>
                  <a:lnTo>
                    <a:pt x="2114" y="1854"/>
                  </a:lnTo>
                  <a:cubicBezTo>
                    <a:pt x="1789" y="1854"/>
                    <a:pt x="1529" y="1594"/>
                    <a:pt x="1529" y="1269"/>
                  </a:cubicBezTo>
                  <a:lnTo>
                    <a:pt x="1529" y="586"/>
                  </a:lnTo>
                  <a:cubicBezTo>
                    <a:pt x="1529" y="261"/>
                    <a:pt x="1789" y="1"/>
                    <a:pt x="2114"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6"/>
            <p:cNvSpPr/>
            <p:nvPr/>
          </p:nvSpPr>
          <p:spPr>
            <a:xfrm>
              <a:off x="3584400" y="6087125"/>
              <a:ext cx="159375" cy="102450"/>
            </a:xfrm>
            <a:custGeom>
              <a:rect b="b" l="l" r="r" t="t"/>
              <a:pathLst>
                <a:path extrusionOk="0" h="4098" w="6375">
                  <a:moveTo>
                    <a:pt x="391" y="0"/>
                  </a:moveTo>
                  <a:cubicBezTo>
                    <a:pt x="163" y="0"/>
                    <a:pt x="1" y="195"/>
                    <a:pt x="1" y="390"/>
                  </a:cubicBezTo>
                  <a:lnTo>
                    <a:pt x="1" y="3512"/>
                  </a:lnTo>
                  <a:cubicBezTo>
                    <a:pt x="1" y="3837"/>
                    <a:pt x="261" y="4098"/>
                    <a:pt x="586" y="4098"/>
                  </a:cubicBezTo>
                  <a:lnTo>
                    <a:pt x="5789" y="4098"/>
                  </a:lnTo>
                  <a:cubicBezTo>
                    <a:pt x="6114" y="4098"/>
                    <a:pt x="6374" y="3837"/>
                    <a:pt x="6374" y="3512"/>
                  </a:cubicBezTo>
                  <a:lnTo>
                    <a:pt x="6374" y="455"/>
                  </a:lnTo>
                  <a:cubicBezTo>
                    <a:pt x="6374" y="195"/>
                    <a:pt x="6179" y="0"/>
                    <a:pt x="59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6"/>
            <p:cNvSpPr/>
            <p:nvPr/>
          </p:nvSpPr>
          <p:spPr>
            <a:xfrm>
              <a:off x="3584400" y="6087125"/>
              <a:ext cx="54500" cy="102450"/>
            </a:xfrm>
            <a:custGeom>
              <a:rect b="b" l="l" r="r" t="t"/>
              <a:pathLst>
                <a:path extrusionOk="0" h="4098" w="2180">
                  <a:moveTo>
                    <a:pt x="391" y="0"/>
                  </a:moveTo>
                  <a:cubicBezTo>
                    <a:pt x="163" y="0"/>
                    <a:pt x="1" y="195"/>
                    <a:pt x="1" y="390"/>
                  </a:cubicBezTo>
                  <a:lnTo>
                    <a:pt x="1" y="3512"/>
                  </a:lnTo>
                  <a:cubicBezTo>
                    <a:pt x="1" y="3837"/>
                    <a:pt x="261" y="4098"/>
                    <a:pt x="586" y="4098"/>
                  </a:cubicBezTo>
                  <a:lnTo>
                    <a:pt x="2179" y="4098"/>
                  </a:lnTo>
                  <a:cubicBezTo>
                    <a:pt x="1854" y="4098"/>
                    <a:pt x="1594" y="3837"/>
                    <a:pt x="1594" y="3512"/>
                  </a:cubicBezTo>
                  <a:lnTo>
                    <a:pt x="1594" y="390"/>
                  </a:lnTo>
                  <a:cubicBezTo>
                    <a:pt x="1594" y="195"/>
                    <a:pt x="1757" y="0"/>
                    <a:pt x="1984"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6"/>
            <p:cNvSpPr/>
            <p:nvPr/>
          </p:nvSpPr>
          <p:spPr>
            <a:xfrm>
              <a:off x="3614475" y="6110700"/>
              <a:ext cx="18725" cy="56125"/>
            </a:xfrm>
            <a:custGeom>
              <a:rect b="b" l="l" r="r" t="t"/>
              <a:pathLst>
                <a:path extrusionOk="0" h="2245" w="749">
                  <a:moveTo>
                    <a:pt x="391" y="0"/>
                  </a:moveTo>
                  <a:cubicBezTo>
                    <a:pt x="163" y="0"/>
                    <a:pt x="1" y="195"/>
                    <a:pt x="1" y="390"/>
                  </a:cubicBezTo>
                  <a:lnTo>
                    <a:pt x="1" y="1854"/>
                  </a:lnTo>
                  <a:cubicBezTo>
                    <a:pt x="1" y="2049"/>
                    <a:pt x="163" y="2244"/>
                    <a:pt x="391" y="2244"/>
                  </a:cubicBezTo>
                  <a:cubicBezTo>
                    <a:pt x="586" y="2244"/>
                    <a:pt x="749" y="2081"/>
                    <a:pt x="749" y="1854"/>
                  </a:cubicBezTo>
                  <a:lnTo>
                    <a:pt x="749" y="390"/>
                  </a:lnTo>
                  <a:cubicBezTo>
                    <a:pt x="749" y="195"/>
                    <a:pt x="586" y="0"/>
                    <a:pt x="3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6"/>
            <p:cNvSpPr/>
            <p:nvPr/>
          </p:nvSpPr>
          <p:spPr>
            <a:xfrm>
              <a:off x="3655125" y="6110700"/>
              <a:ext cx="18725" cy="56125"/>
            </a:xfrm>
            <a:custGeom>
              <a:rect b="b" l="l" r="r" t="t"/>
              <a:pathLst>
                <a:path extrusionOk="0" h="2245" w="749">
                  <a:moveTo>
                    <a:pt x="359" y="0"/>
                  </a:moveTo>
                  <a:cubicBezTo>
                    <a:pt x="163" y="0"/>
                    <a:pt x="1" y="195"/>
                    <a:pt x="1" y="390"/>
                  </a:cubicBezTo>
                  <a:lnTo>
                    <a:pt x="1" y="1854"/>
                  </a:lnTo>
                  <a:cubicBezTo>
                    <a:pt x="1" y="2049"/>
                    <a:pt x="163" y="2244"/>
                    <a:pt x="359" y="2244"/>
                  </a:cubicBezTo>
                  <a:cubicBezTo>
                    <a:pt x="586" y="2244"/>
                    <a:pt x="749" y="2081"/>
                    <a:pt x="749" y="1854"/>
                  </a:cubicBezTo>
                  <a:lnTo>
                    <a:pt x="749" y="390"/>
                  </a:lnTo>
                  <a:cubicBezTo>
                    <a:pt x="749" y="195"/>
                    <a:pt x="586"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6"/>
            <p:cNvSpPr/>
            <p:nvPr/>
          </p:nvSpPr>
          <p:spPr>
            <a:xfrm>
              <a:off x="3694975" y="6110700"/>
              <a:ext cx="18725" cy="56125"/>
            </a:xfrm>
            <a:custGeom>
              <a:rect b="b" l="l" r="r" t="t"/>
              <a:pathLst>
                <a:path extrusionOk="0" h="2245" w="749">
                  <a:moveTo>
                    <a:pt x="391" y="0"/>
                  </a:moveTo>
                  <a:cubicBezTo>
                    <a:pt x="163" y="0"/>
                    <a:pt x="0" y="195"/>
                    <a:pt x="0" y="390"/>
                  </a:cubicBezTo>
                  <a:lnTo>
                    <a:pt x="0" y="1854"/>
                  </a:lnTo>
                  <a:cubicBezTo>
                    <a:pt x="0" y="2049"/>
                    <a:pt x="163" y="2244"/>
                    <a:pt x="391" y="2244"/>
                  </a:cubicBezTo>
                  <a:cubicBezTo>
                    <a:pt x="586" y="2244"/>
                    <a:pt x="748" y="2081"/>
                    <a:pt x="748" y="1854"/>
                  </a:cubicBezTo>
                  <a:lnTo>
                    <a:pt x="748" y="390"/>
                  </a:lnTo>
                  <a:cubicBezTo>
                    <a:pt x="748" y="195"/>
                    <a:pt x="586" y="0"/>
                    <a:pt x="3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6"/>
            <p:cNvSpPr/>
            <p:nvPr/>
          </p:nvSpPr>
          <p:spPr>
            <a:xfrm>
              <a:off x="3664900" y="6367600"/>
              <a:ext cx="48800" cy="18725"/>
            </a:xfrm>
            <a:custGeom>
              <a:rect b="b" l="l" r="r" t="t"/>
              <a:pathLst>
                <a:path extrusionOk="0" h="749" w="1952">
                  <a:moveTo>
                    <a:pt x="390" y="0"/>
                  </a:moveTo>
                  <a:cubicBezTo>
                    <a:pt x="195" y="0"/>
                    <a:pt x="0" y="163"/>
                    <a:pt x="0" y="391"/>
                  </a:cubicBezTo>
                  <a:cubicBezTo>
                    <a:pt x="0" y="586"/>
                    <a:pt x="195" y="748"/>
                    <a:pt x="390" y="748"/>
                  </a:cubicBezTo>
                  <a:lnTo>
                    <a:pt x="1594" y="748"/>
                  </a:lnTo>
                  <a:cubicBezTo>
                    <a:pt x="1789" y="748"/>
                    <a:pt x="1951" y="586"/>
                    <a:pt x="1951" y="391"/>
                  </a:cubicBezTo>
                  <a:cubicBezTo>
                    <a:pt x="1951" y="163"/>
                    <a:pt x="1789" y="0"/>
                    <a:pt x="15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6"/>
            <p:cNvSpPr/>
            <p:nvPr/>
          </p:nvSpPr>
          <p:spPr>
            <a:xfrm>
              <a:off x="3664900" y="6414450"/>
              <a:ext cx="18725" cy="19025"/>
            </a:xfrm>
            <a:custGeom>
              <a:rect b="b" l="l" r="r" t="t"/>
              <a:pathLst>
                <a:path extrusionOk="0" h="761" w="749">
                  <a:moveTo>
                    <a:pt x="390" y="0"/>
                  </a:moveTo>
                  <a:cubicBezTo>
                    <a:pt x="358" y="0"/>
                    <a:pt x="325" y="4"/>
                    <a:pt x="293" y="12"/>
                  </a:cubicBezTo>
                  <a:lnTo>
                    <a:pt x="228" y="12"/>
                  </a:lnTo>
                  <a:cubicBezTo>
                    <a:pt x="228" y="45"/>
                    <a:pt x="195" y="45"/>
                    <a:pt x="163" y="45"/>
                  </a:cubicBezTo>
                  <a:cubicBezTo>
                    <a:pt x="163" y="78"/>
                    <a:pt x="130" y="78"/>
                    <a:pt x="130" y="110"/>
                  </a:cubicBezTo>
                  <a:cubicBezTo>
                    <a:pt x="98" y="110"/>
                    <a:pt x="98" y="143"/>
                    <a:pt x="65" y="175"/>
                  </a:cubicBezTo>
                  <a:cubicBezTo>
                    <a:pt x="65" y="175"/>
                    <a:pt x="33" y="208"/>
                    <a:pt x="33" y="240"/>
                  </a:cubicBezTo>
                  <a:cubicBezTo>
                    <a:pt x="33" y="240"/>
                    <a:pt x="0" y="273"/>
                    <a:pt x="0" y="305"/>
                  </a:cubicBezTo>
                  <a:cubicBezTo>
                    <a:pt x="0" y="338"/>
                    <a:pt x="0" y="338"/>
                    <a:pt x="0" y="370"/>
                  </a:cubicBezTo>
                  <a:cubicBezTo>
                    <a:pt x="0" y="468"/>
                    <a:pt x="65" y="565"/>
                    <a:pt x="130" y="630"/>
                  </a:cubicBezTo>
                  <a:cubicBezTo>
                    <a:pt x="130" y="663"/>
                    <a:pt x="163" y="663"/>
                    <a:pt x="195" y="695"/>
                  </a:cubicBezTo>
                  <a:cubicBezTo>
                    <a:pt x="195" y="695"/>
                    <a:pt x="228" y="728"/>
                    <a:pt x="260" y="728"/>
                  </a:cubicBezTo>
                  <a:lnTo>
                    <a:pt x="325" y="728"/>
                  </a:lnTo>
                  <a:cubicBezTo>
                    <a:pt x="325" y="760"/>
                    <a:pt x="358" y="760"/>
                    <a:pt x="390" y="760"/>
                  </a:cubicBezTo>
                  <a:cubicBezTo>
                    <a:pt x="423" y="760"/>
                    <a:pt x="423" y="728"/>
                    <a:pt x="455" y="728"/>
                  </a:cubicBezTo>
                  <a:lnTo>
                    <a:pt x="520" y="728"/>
                  </a:lnTo>
                  <a:cubicBezTo>
                    <a:pt x="553" y="728"/>
                    <a:pt x="585" y="695"/>
                    <a:pt x="585" y="695"/>
                  </a:cubicBezTo>
                  <a:cubicBezTo>
                    <a:pt x="618" y="663"/>
                    <a:pt x="650" y="663"/>
                    <a:pt x="650" y="630"/>
                  </a:cubicBezTo>
                  <a:cubicBezTo>
                    <a:pt x="716" y="565"/>
                    <a:pt x="748" y="468"/>
                    <a:pt x="748" y="370"/>
                  </a:cubicBezTo>
                  <a:cubicBezTo>
                    <a:pt x="748" y="338"/>
                    <a:pt x="748" y="338"/>
                    <a:pt x="748" y="305"/>
                  </a:cubicBezTo>
                  <a:cubicBezTo>
                    <a:pt x="748" y="273"/>
                    <a:pt x="748" y="240"/>
                    <a:pt x="748" y="240"/>
                  </a:cubicBezTo>
                  <a:cubicBezTo>
                    <a:pt x="716" y="208"/>
                    <a:pt x="716" y="175"/>
                    <a:pt x="683" y="175"/>
                  </a:cubicBezTo>
                  <a:cubicBezTo>
                    <a:pt x="683" y="143"/>
                    <a:pt x="683" y="110"/>
                    <a:pt x="650" y="110"/>
                  </a:cubicBezTo>
                  <a:cubicBezTo>
                    <a:pt x="577" y="37"/>
                    <a:pt x="486" y="0"/>
                    <a:pt x="3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6"/>
            <p:cNvSpPr/>
            <p:nvPr/>
          </p:nvSpPr>
          <p:spPr>
            <a:xfrm>
              <a:off x="3727500" y="6367600"/>
              <a:ext cx="18725" cy="18725"/>
            </a:xfrm>
            <a:custGeom>
              <a:rect b="b" l="l" r="r" t="t"/>
              <a:pathLst>
                <a:path extrusionOk="0" h="749" w="749">
                  <a:moveTo>
                    <a:pt x="390" y="0"/>
                  </a:moveTo>
                  <a:cubicBezTo>
                    <a:pt x="293" y="0"/>
                    <a:pt x="195" y="33"/>
                    <a:pt x="98" y="130"/>
                  </a:cubicBezTo>
                  <a:cubicBezTo>
                    <a:pt x="98" y="130"/>
                    <a:pt x="65" y="163"/>
                    <a:pt x="65" y="163"/>
                  </a:cubicBezTo>
                  <a:cubicBezTo>
                    <a:pt x="65" y="195"/>
                    <a:pt x="33" y="228"/>
                    <a:pt x="33" y="228"/>
                  </a:cubicBezTo>
                  <a:cubicBezTo>
                    <a:pt x="33" y="261"/>
                    <a:pt x="0" y="293"/>
                    <a:pt x="0" y="293"/>
                  </a:cubicBezTo>
                  <a:cubicBezTo>
                    <a:pt x="0" y="326"/>
                    <a:pt x="0" y="358"/>
                    <a:pt x="0" y="391"/>
                  </a:cubicBezTo>
                  <a:cubicBezTo>
                    <a:pt x="0" y="423"/>
                    <a:pt x="0" y="423"/>
                    <a:pt x="0" y="456"/>
                  </a:cubicBezTo>
                  <a:cubicBezTo>
                    <a:pt x="0" y="488"/>
                    <a:pt x="33" y="521"/>
                    <a:pt x="33" y="521"/>
                  </a:cubicBezTo>
                  <a:cubicBezTo>
                    <a:pt x="33" y="553"/>
                    <a:pt x="65" y="586"/>
                    <a:pt x="65" y="586"/>
                  </a:cubicBezTo>
                  <a:cubicBezTo>
                    <a:pt x="65" y="618"/>
                    <a:pt x="98" y="618"/>
                    <a:pt x="98" y="651"/>
                  </a:cubicBezTo>
                  <a:cubicBezTo>
                    <a:pt x="195" y="716"/>
                    <a:pt x="293" y="748"/>
                    <a:pt x="390" y="748"/>
                  </a:cubicBezTo>
                  <a:cubicBezTo>
                    <a:pt x="488" y="748"/>
                    <a:pt x="585" y="716"/>
                    <a:pt x="650" y="651"/>
                  </a:cubicBezTo>
                  <a:cubicBezTo>
                    <a:pt x="650" y="618"/>
                    <a:pt x="683" y="618"/>
                    <a:pt x="683" y="586"/>
                  </a:cubicBezTo>
                  <a:cubicBezTo>
                    <a:pt x="716" y="586"/>
                    <a:pt x="716" y="553"/>
                    <a:pt x="748" y="521"/>
                  </a:cubicBezTo>
                  <a:cubicBezTo>
                    <a:pt x="748" y="488"/>
                    <a:pt x="748" y="488"/>
                    <a:pt x="748" y="456"/>
                  </a:cubicBezTo>
                  <a:cubicBezTo>
                    <a:pt x="748" y="423"/>
                    <a:pt x="748" y="423"/>
                    <a:pt x="748" y="391"/>
                  </a:cubicBezTo>
                  <a:cubicBezTo>
                    <a:pt x="748" y="358"/>
                    <a:pt x="748" y="326"/>
                    <a:pt x="748" y="293"/>
                  </a:cubicBezTo>
                  <a:cubicBezTo>
                    <a:pt x="748" y="293"/>
                    <a:pt x="748" y="261"/>
                    <a:pt x="748" y="228"/>
                  </a:cubicBezTo>
                  <a:cubicBezTo>
                    <a:pt x="716" y="228"/>
                    <a:pt x="716" y="195"/>
                    <a:pt x="683" y="163"/>
                  </a:cubicBezTo>
                  <a:cubicBezTo>
                    <a:pt x="683" y="163"/>
                    <a:pt x="683" y="130"/>
                    <a:pt x="650" y="130"/>
                  </a:cubicBezTo>
                  <a:cubicBezTo>
                    <a:pt x="585" y="33"/>
                    <a:pt x="488" y="0"/>
                    <a:pt x="3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6"/>
            <p:cNvSpPr/>
            <p:nvPr/>
          </p:nvSpPr>
          <p:spPr>
            <a:xfrm>
              <a:off x="3664900" y="6461100"/>
              <a:ext cx="39050" cy="18725"/>
            </a:xfrm>
            <a:custGeom>
              <a:rect b="b" l="l" r="r" t="t"/>
              <a:pathLst>
                <a:path extrusionOk="0" h="749" w="1562">
                  <a:moveTo>
                    <a:pt x="390" y="0"/>
                  </a:moveTo>
                  <a:cubicBezTo>
                    <a:pt x="195" y="0"/>
                    <a:pt x="0" y="163"/>
                    <a:pt x="0" y="358"/>
                  </a:cubicBezTo>
                  <a:cubicBezTo>
                    <a:pt x="0" y="585"/>
                    <a:pt x="195" y="748"/>
                    <a:pt x="390" y="748"/>
                  </a:cubicBezTo>
                  <a:lnTo>
                    <a:pt x="1171" y="748"/>
                  </a:lnTo>
                  <a:cubicBezTo>
                    <a:pt x="1398" y="748"/>
                    <a:pt x="1561" y="585"/>
                    <a:pt x="1561" y="358"/>
                  </a:cubicBezTo>
                  <a:cubicBezTo>
                    <a:pt x="1561" y="163"/>
                    <a:pt x="1398" y="0"/>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6"/>
            <p:cNvSpPr/>
            <p:nvPr/>
          </p:nvSpPr>
          <p:spPr>
            <a:xfrm>
              <a:off x="3551075" y="6013950"/>
              <a:ext cx="226025" cy="645525"/>
            </a:xfrm>
            <a:custGeom>
              <a:rect b="b" l="l" r="r" t="t"/>
              <a:pathLst>
                <a:path extrusionOk="0" h="25821" w="9041">
                  <a:moveTo>
                    <a:pt x="4943" y="781"/>
                  </a:moveTo>
                  <a:cubicBezTo>
                    <a:pt x="5041" y="911"/>
                    <a:pt x="5236" y="1789"/>
                    <a:pt x="5886" y="2569"/>
                  </a:cubicBezTo>
                  <a:lnTo>
                    <a:pt x="3155" y="2569"/>
                  </a:lnTo>
                  <a:cubicBezTo>
                    <a:pt x="3805" y="1821"/>
                    <a:pt x="4065" y="878"/>
                    <a:pt x="4098" y="781"/>
                  </a:cubicBezTo>
                  <a:close/>
                  <a:moveTo>
                    <a:pt x="7122" y="7415"/>
                  </a:moveTo>
                  <a:cubicBezTo>
                    <a:pt x="7252" y="7415"/>
                    <a:pt x="7350" y="7512"/>
                    <a:pt x="7350" y="7610"/>
                  </a:cubicBezTo>
                  <a:lnTo>
                    <a:pt x="7350" y="8293"/>
                  </a:lnTo>
                  <a:cubicBezTo>
                    <a:pt x="7350" y="8423"/>
                    <a:pt x="7220" y="8488"/>
                    <a:pt x="7122" y="8488"/>
                  </a:cubicBezTo>
                  <a:cubicBezTo>
                    <a:pt x="3523" y="8488"/>
                    <a:pt x="2410" y="8502"/>
                    <a:pt x="2049" y="8502"/>
                  </a:cubicBezTo>
                  <a:cubicBezTo>
                    <a:pt x="1868" y="8502"/>
                    <a:pt x="1876" y="8499"/>
                    <a:pt x="1854" y="8488"/>
                  </a:cubicBezTo>
                  <a:cubicBezTo>
                    <a:pt x="1756" y="8488"/>
                    <a:pt x="1691" y="8390"/>
                    <a:pt x="1691" y="8293"/>
                  </a:cubicBezTo>
                  <a:lnTo>
                    <a:pt x="1691" y="7610"/>
                  </a:lnTo>
                  <a:cubicBezTo>
                    <a:pt x="1691" y="7512"/>
                    <a:pt x="1789" y="7415"/>
                    <a:pt x="1919" y="7415"/>
                  </a:cubicBezTo>
                  <a:close/>
                  <a:moveTo>
                    <a:pt x="4033" y="0"/>
                  </a:moveTo>
                  <a:cubicBezTo>
                    <a:pt x="3740" y="0"/>
                    <a:pt x="3480" y="228"/>
                    <a:pt x="3350" y="618"/>
                  </a:cubicBezTo>
                  <a:cubicBezTo>
                    <a:pt x="2797" y="2342"/>
                    <a:pt x="1952" y="2472"/>
                    <a:pt x="1854" y="2537"/>
                  </a:cubicBezTo>
                  <a:lnTo>
                    <a:pt x="1724" y="2537"/>
                  </a:lnTo>
                  <a:cubicBezTo>
                    <a:pt x="1301" y="2537"/>
                    <a:pt x="943" y="2895"/>
                    <a:pt x="943" y="3317"/>
                  </a:cubicBezTo>
                  <a:lnTo>
                    <a:pt x="943" y="4098"/>
                  </a:lnTo>
                  <a:cubicBezTo>
                    <a:pt x="943" y="4293"/>
                    <a:pt x="1106" y="4456"/>
                    <a:pt x="1334" y="4456"/>
                  </a:cubicBezTo>
                  <a:cubicBezTo>
                    <a:pt x="1529" y="4456"/>
                    <a:pt x="1691" y="4293"/>
                    <a:pt x="1691" y="4098"/>
                  </a:cubicBezTo>
                  <a:lnTo>
                    <a:pt x="1691" y="3317"/>
                  </a:lnTo>
                  <a:lnTo>
                    <a:pt x="1724" y="3317"/>
                  </a:lnTo>
                  <a:cubicBezTo>
                    <a:pt x="2408" y="3321"/>
                    <a:pt x="3009" y="3323"/>
                    <a:pt x="3537" y="3323"/>
                  </a:cubicBezTo>
                  <a:cubicBezTo>
                    <a:pt x="5618" y="3323"/>
                    <a:pt x="6563" y="3299"/>
                    <a:pt x="6993" y="3299"/>
                  </a:cubicBezTo>
                  <a:cubicBezTo>
                    <a:pt x="7361" y="3299"/>
                    <a:pt x="7350" y="3316"/>
                    <a:pt x="7350" y="3382"/>
                  </a:cubicBezTo>
                  <a:lnTo>
                    <a:pt x="7350" y="6439"/>
                  </a:lnTo>
                  <a:cubicBezTo>
                    <a:pt x="7350" y="6537"/>
                    <a:pt x="7220" y="6634"/>
                    <a:pt x="7122" y="6634"/>
                  </a:cubicBezTo>
                  <a:lnTo>
                    <a:pt x="1919" y="6634"/>
                  </a:lnTo>
                  <a:cubicBezTo>
                    <a:pt x="1789" y="6634"/>
                    <a:pt x="1691" y="6537"/>
                    <a:pt x="1691" y="6439"/>
                  </a:cubicBezTo>
                  <a:lnTo>
                    <a:pt x="1691" y="5854"/>
                  </a:lnTo>
                  <a:cubicBezTo>
                    <a:pt x="1691" y="5659"/>
                    <a:pt x="1529" y="5464"/>
                    <a:pt x="1301" y="5464"/>
                  </a:cubicBezTo>
                  <a:cubicBezTo>
                    <a:pt x="1106" y="5464"/>
                    <a:pt x="943" y="5659"/>
                    <a:pt x="943" y="5854"/>
                  </a:cubicBezTo>
                  <a:cubicBezTo>
                    <a:pt x="976" y="6277"/>
                    <a:pt x="846" y="6634"/>
                    <a:pt x="1139" y="7025"/>
                  </a:cubicBezTo>
                  <a:cubicBezTo>
                    <a:pt x="1008" y="7187"/>
                    <a:pt x="943" y="7382"/>
                    <a:pt x="943" y="7610"/>
                  </a:cubicBezTo>
                  <a:cubicBezTo>
                    <a:pt x="976" y="8098"/>
                    <a:pt x="846" y="8488"/>
                    <a:pt x="1139" y="8878"/>
                  </a:cubicBezTo>
                  <a:cubicBezTo>
                    <a:pt x="391" y="9529"/>
                    <a:pt x="0" y="10439"/>
                    <a:pt x="0" y="11350"/>
                  </a:cubicBezTo>
                  <a:lnTo>
                    <a:pt x="0" y="23870"/>
                  </a:lnTo>
                  <a:cubicBezTo>
                    <a:pt x="0" y="24943"/>
                    <a:pt x="878" y="25821"/>
                    <a:pt x="1984" y="25821"/>
                  </a:cubicBezTo>
                  <a:lnTo>
                    <a:pt x="7057" y="25821"/>
                  </a:lnTo>
                  <a:cubicBezTo>
                    <a:pt x="8163" y="25821"/>
                    <a:pt x="9041" y="24943"/>
                    <a:pt x="9041" y="23870"/>
                  </a:cubicBezTo>
                  <a:lnTo>
                    <a:pt x="9041" y="11447"/>
                  </a:lnTo>
                  <a:cubicBezTo>
                    <a:pt x="9041" y="11220"/>
                    <a:pt x="8878" y="11057"/>
                    <a:pt x="8651" y="11057"/>
                  </a:cubicBezTo>
                  <a:cubicBezTo>
                    <a:pt x="8455" y="11057"/>
                    <a:pt x="8293" y="11220"/>
                    <a:pt x="8293" y="11447"/>
                  </a:cubicBezTo>
                  <a:lnTo>
                    <a:pt x="8293" y="12228"/>
                  </a:lnTo>
                  <a:lnTo>
                    <a:pt x="4163" y="12228"/>
                  </a:lnTo>
                  <a:cubicBezTo>
                    <a:pt x="3545" y="12228"/>
                    <a:pt x="3057" y="12716"/>
                    <a:pt x="3057" y="13333"/>
                  </a:cubicBezTo>
                  <a:lnTo>
                    <a:pt x="3057" y="21398"/>
                  </a:lnTo>
                  <a:cubicBezTo>
                    <a:pt x="3057" y="21984"/>
                    <a:pt x="3545" y="22471"/>
                    <a:pt x="4163" y="22471"/>
                  </a:cubicBezTo>
                  <a:lnTo>
                    <a:pt x="4651" y="22471"/>
                  </a:lnTo>
                  <a:cubicBezTo>
                    <a:pt x="4878" y="22471"/>
                    <a:pt x="5041" y="22309"/>
                    <a:pt x="5041" y="22114"/>
                  </a:cubicBezTo>
                  <a:cubicBezTo>
                    <a:pt x="5041" y="21886"/>
                    <a:pt x="4878" y="21723"/>
                    <a:pt x="4651" y="21723"/>
                  </a:cubicBezTo>
                  <a:lnTo>
                    <a:pt x="4163" y="21723"/>
                  </a:lnTo>
                  <a:cubicBezTo>
                    <a:pt x="3968" y="21723"/>
                    <a:pt x="3805" y="21561"/>
                    <a:pt x="3805" y="21398"/>
                  </a:cubicBezTo>
                  <a:lnTo>
                    <a:pt x="3805" y="13333"/>
                  </a:lnTo>
                  <a:cubicBezTo>
                    <a:pt x="3805" y="13138"/>
                    <a:pt x="3968" y="12976"/>
                    <a:pt x="4163" y="12976"/>
                  </a:cubicBezTo>
                  <a:lnTo>
                    <a:pt x="8260" y="12976"/>
                  </a:lnTo>
                  <a:lnTo>
                    <a:pt x="8260" y="16000"/>
                  </a:lnTo>
                  <a:lnTo>
                    <a:pt x="6147" y="16000"/>
                  </a:lnTo>
                  <a:cubicBezTo>
                    <a:pt x="5919" y="16000"/>
                    <a:pt x="5756" y="16195"/>
                    <a:pt x="5756" y="16390"/>
                  </a:cubicBezTo>
                  <a:cubicBezTo>
                    <a:pt x="5756" y="16585"/>
                    <a:pt x="5919" y="16780"/>
                    <a:pt x="6147" y="16780"/>
                  </a:cubicBezTo>
                  <a:lnTo>
                    <a:pt x="8260" y="16780"/>
                  </a:lnTo>
                  <a:lnTo>
                    <a:pt x="8260" y="17886"/>
                  </a:lnTo>
                  <a:lnTo>
                    <a:pt x="6927" y="17886"/>
                  </a:lnTo>
                  <a:cubicBezTo>
                    <a:pt x="6732" y="17886"/>
                    <a:pt x="6569" y="18049"/>
                    <a:pt x="6569" y="18244"/>
                  </a:cubicBezTo>
                  <a:cubicBezTo>
                    <a:pt x="6569" y="18471"/>
                    <a:pt x="6732" y="18634"/>
                    <a:pt x="6927" y="18634"/>
                  </a:cubicBezTo>
                  <a:lnTo>
                    <a:pt x="8260" y="18634"/>
                  </a:lnTo>
                  <a:lnTo>
                    <a:pt x="8260" y="19740"/>
                  </a:lnTo>
                  <a:lnTo>
                    <a:pt x="4943" y="19740"/>
                  </a:lnTo>
                  <a:cubicBezTo>
                    <a:pt x="4748" y="19740"/>
                    <a:pt x="4553" y="19902"/>
                    <a:pt x="4553" y="20130"/>
                  </a:cubicBezTo>
                  <a:cubicBezTo>
                    <a:pt x="4553" y="20325"/>
                    <a:pt x="4748" y="20488"/>
                    <a:pt x="4943" y="20488"/>
                  </a:cubicBezTo>
                  <a:lnTo>
                    <a:pt x="8260" y="20488"/>
                  </a:lnTo>
                  <a:lnTo>
                    <a:pt x="8260" y="21723"/>
                  </a:lnTo>
                  <a:lnTo>
                    <a:pt x="6407" y="21723"/>
                  </a:lnTo>
                  <a:cubicBezTo>
                    <a:pt x="6212" y="21723"/>
                    <a:pt x="6049" y="21886"/>
                    <a:pt x="6049" y="22114"/>
                  </a:cubicBezTo>
                  <a:cubicBezTo>
                    <a:pt x="6049" y="22309"/>
                    <a:pt x="6212" y="22471"/>
                    <a:pt x="6407" y="22471"/>
                  </a:cubicBezTo>
                  <a:lnTo>
                    <a:pt x="8293" y="22471"/>
                  </a:lnTo>
                  <a:lnTo>
                    <a:pt x="8293" y="23870"/>
                  </a:lnTo>
                  <a:cubicBezTo>
                    <a:pt x="8293" y="24520"/>
                    <a:pt x="7740" y="25073"/>
                    <a:pt x="7090" y="25073"/>
                  </a:cubicBezTo>
                  <a:lnTo>
                    <a:pt x="1984" y="25073"/>
                  </a:lnTo>
                  <a:cubicBezTo>
                    <a:pt x="1301" y="25073"/>
                    <a:pt x="781" y="24520"/>
                    <a:pt x="781" y="23870"/>
                  </a:cubicBezTo>
                  <a:lnTo>
                    <a:pt x="781" y="11350"/>
                  </a:lnTo>
                  <a:cubicBezTo>
                    <a:pt x="781" y="10504"/>
                    <a:pt x="1171" y="9724"/>
                    <a:pt x="1886" y="9268"/>
                  </a:cubicBezTo>
                  <a:lnTo>
                    <a:pt x="7187" y="9268"/>
                  </a:lnTo>
                  <a:cubicBezTo>
                    <a:pt x="7447" y="9431"/>
                    <a:pt x="7675" y="9691"/>
                    <a:pt x="7870" y="9951"/>
                  </a:cubicBezTo>
                  <a:cubicBezTo>
                    <a:pt x="7932" y="10054"/>
                    <a:pt x="8046" y="10118"/>
                    <a:pt x="8170" y="10118"/>
                  </a:cubicBezTo>
                  <a:cubicBezTo>
                    <a:pt x="8243" y="10118"/>
                    <a:pt x="8319" y="10097"/>
                    <a:pt x="8390" y="10049"/>
                  </a:cubicBezTo>
                  <a:cubicBezTo>
                    <a:pt x="8553" y="9951"/>
                    <a:pt x="8618" y="9724"/>
                    <a:pt x="8455" y="9496"/>
                  </a:cubicBezTo>
                  <a:cubicBezTo>
                    <a:pt x="8293" y="9268"/>
                    <a:pt x="8130" y="9041"/>
                    <a:pt x="7903" y="8846"/>
                  </a:cubicBezTo>
                  <a:cubicBezTo>
                    <a:pt x="8195" y="8455"/>
                    <a:pt x="8065" y="8130"/>
                    <a:pt x="8098" y="7610"/>
                  </a:cubicBezTo>
                  <a:cubicBezTo>
                    <a:pt x="8098" y="7382"/>
                    <a:pt x="8000" y="7187"/>
                    <a:pt x="7870" y="7025"/>
                  </a:cubicBezTo>
                  <a:cubicBezTo>
                    <a:pt x="8000" y="6862"/>
                    <a:pt x="8098" y="6667"/>
                    <a:pt x="8098" y="6439"/>
                  </a:cubicBezTo>
                  <a:lnTo>
                    <a:pt x="8098" y="3382"/>
                  </a:lnTo>
                  <a:cubicBezTo>
                    <a:pt x="8098" y="2927"/>
                    <a:pt x="7707" y="2569"/>
                    <a:pt x="7252" y="2569"/>
                  </a:cubicBezTo>
                  <a:lnTo>
                    <a:pt x="7220" y="2569"/>
                  </a:lnTo>
                  <a:cubicBezTo>
                    <a:pt x="7090" y="2472"/>
                    <a:pt x="6277" y="2342"/>
                    <a:pt x="5724" y="683"/>
                  </a:cubicBezTo>
                  <a:cubicBezTo>
                    <a:pt x="5561" y="261"/>
                    <a:pt x="5301" y="0"/>
                    <a:pt x="4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4" name="Google Shape;1684;p36"/>
          <p:cNvGrpSpPr/>
          <p:nvPr/>
        </p:nvGrpSpPr>
        <p:grpSpPr>
          <a:xfrm>
            <a:off x="995764" y="2178303"/>
            <a:ext cx="254006" cy="457182"/>
            <a:chOff x="3081975" y="6012325"/>
            <a:chExt cx="351225" cy="630075"/>
          </a:xfrm>
        </p:grpSpPr>
        <p:sp>
          <p:nvSpPr>
            <p:cNvPr id="1685" name="Google Shape;1685;p36"/>
            <p:cNvSpPr/>
            <p:nvPr/>
          </p:nvSpPr>
          <p:spPr>
            <a:xfrm>
              <a:off x="3173850" y="6113950"/>
              <a:ext cx="165873" cy="56126"/>
            </a:xfrm>
            <a:custGeom>
              <a:rect b="b" l="l" r="r" t="t"/>
              <a:pathLst>
                <a:path extrusionOk="0" h="3675" w="5171">
                  <a:moveTo>
                    <a:pt x="0" y="0"/>
                  </a:moveTo>
                  <a:lnTo>
                    <a:pt x="0" y="3675"/>
                  </a:lnTo>
                  <a:lnTo>
                    <a:pt x="5171" y="3675"/>
                  </a:lnTo>
                  <a:lnTo>
                    <a:pt x="51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6"/>
            <p:cNvSpPr/>
            <p:nvPr/>
          </p:nvSpPr>
          <p:spPr>
            <a:xfrm>
              <a:off x="3303100" y="6113950"/>
              <a:ext cx="37422" cy="91875"/>
            </a:xfrm>
            <a:custGeom>
              <a:rect b="b" l="l" r="r" t="t"/>
              <a:pathLst>
                <a:path extrusionOk="0" h="3675" w="2960">
                  <a:moveTo>
                    <a:pt x="0" y="0"/>
                  </a:moveTo>
                  <a:lnTo>
                    <a:pt x="0" y="3675"/>
                  </a:lnTo>
                  <a:lnTo>
                    <a:pt x="2960" y="3675"/>
                  </a:lnTo>
                  <a:lnTo>
                    <a:pt x="2960"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6"/>
            <p:cNvSpPr/>
            <p:nvPr/>
          </p:nvSpPr>
          <p:spPr>
            <a:xfrm>
              <a:off x="3287325" y="6164450"/>
              <a:ext cx="136925" cy="151225"/>
            </a:xfrm>
            <a:custGeom>
              <a:rect b="b" l="l" r="r" t="t"/>
              <a:pathLst>
                <a:path extrusionOk="0" h="6049" w="5477">
                  <a:moveTo>
                    <a:pt x="1190" y="2501"/>
                  </a:moveTo>
                  <a:lnTo>
                    <a:pt x="0" y="72"/>
                  </a:lnTo>
                  <a:lnTo>
                    <a:pt x="2024" y="0"/>
                  </a:lnTo>
                  <a:lnTo>
                    <a:pt x="4881" y="4001"/>
                  </a:lnTo>
                  <a:lnTo>
                    <a:pt x="5477" y="6049"/>
                  </a:lnTo>
                  <a:lnTo>
                    <a:pt x="3452" y="6025"/>
                  </a:lnTo>
                  <a:lnTo>
                    <a:pt x="2381" y="3882"/>
                  </a:lnTo>
                  <a:close/>
                </a:path>
              </a:pathLst>
            </a:custGeom>
            <a:solidFill>
              <a:schemeClr val="lt1"/>
            </a:solidFill>
            <a:ln>
              <a:noFill/>
            </a:ln>
          </p:spPr>
        </p:sp>
        <p:sp>
          <p:nvSpPr>
            <p:cNvPr id="1688" name="Google Shape;1688;p36"/>
            <p:cNvSpPr/>
            <p:nvPr/>
          </p:nvSpPr>
          <p:spPr>
            <a:xfrm>
              <a:off x="3173850" y="6021275"/>
              <a:ext cx="170746" cy="78897"/>
            </a:xfrm>
            <a:custGeom>
              <a:rect b="b" l="l" r="r" t="t"/>
              <a:pathLst>
                <a:path extrusionOk="0" h="3708" w="5171">
                  <a:moveTo>
                    <a:pt x="0" y="0"/>
                  </a:moveTo>
                  <a:lnTo>
                    <a:pt x="0" y="3707"/>
                  </a:lnTo>
                  <a:lnTo>
                    <a:pt x="5171" y="3707"/>
                  </a:lnTo>
                  <a:lnTo>
                    <a:pt x="51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6"/>
            <p:cNvSpPr/>
            <p:nvPr/>
          </p:nvSpPr>
          <p:spPr>
            <a:xfrm>
              <a:off x="3247825" y="6021275"/>
              <a:ext cx="92700" cy="92700"/>
            </a:xfrm>
            <a:custGeom>
              <a:rect b="b" l="l" r="r" t="t"/>
              <a:pathLst>
                <a:path extrusionOk="0" h="3708" w="3708">
                  <a:moveTo>
                    <a:pt x="2212" y="0"/>
                  </a:moveTo>
                  <a:lnTo>
                    <a:pt x="1" y="3707"/>
                  </a:lnTo>
                  <a:lnTo>
                    <a:pt x="3708" y="3707"/>
                  </a:lnTo>
                  <a:lnTo>
                    <a:pt x="3708"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6"/>
            <p:cNvSpPr/>
            <p:nvPr/>
          </p:nvSpPr>
          <p:spPr>
            <a:xfrm>
              <a:off x="3303100" y="6095250"/>
              <a:ext cx="56125" cy="36600"/>
            </a:xfrm>
            <a:custGeom>
              <a:rect b="b" l="l" r="r" t="t"/>
              <a:pathLst>
                <a:path extrusionOk="0" h="1464" w="2245">
                  <a:moveTo>
                    <a:pt x="1" y="0"/>
                  </a:moveTo>
                  <a:lnTo>
                    <a:pt x="1" y="1464"/>
                  </a:lnTo>
                  <a:lnTo>
                    <a:pt x="1497" y="1464"/>
                  </a:lnTo>
                  <a:cubicBezTo>
                    <a:pt x="1887" y="1464"/>
                    <a:pt x="2245" y="1138"/>
                    <a:pt x="2245" y="748"/>
                  </a:cubicBezTo>
                  <a:cubicBezTo>
                    <a:pt x="2245" y="326"/>
                    <a:pt x="1887" y="0"/>
                    <a:pt x="14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6"/>
            <p:cNvSpPr/>
            <p:nvPr/>
          </p:nvSpPr>
          <p:spPr>
            <a:xfrm>
              <a:off x="3155950" y="6095250"/>
              <a:ext cx="165875" cy="36600"/>
            </a:xfrm>
            <a:custGeom>
              <a:rect b="b" l="l" r="r" t="t"/>
              <a:pathLst>
                <a:path extrusionOk="0" h="1464" w="6635">
                  <a:moveTo>
                    <a:pt x="716" y="0"/>
                  </a:moveTo>
                  <a:cubicBezTo>
                    <a:pt x="326" y="0"/>
                    <a:pt x="1" y="326"/>
                    <a:pt x="1" y="748"/>
                  </a:cubicBezTo>
                  <a:cubicBezTo>
                    <a:pt x="1" y="1138"/>
                    <a:pt x="326" y="1464"/>
                    <a:pt x="716" y="1464"/>
                  </a:cubicBezTo>
                  <a:lnTo>
                    <a:pt x="5887" y="1464"/>
                  </a:lnTo>
                  <a:cubicBezTo>
                    <a:pt x="6310" y="1464"/>
                    <a:pt x="6635" y="1138"/>
                    <a:pt x="6635" y="748"/>
                  </a:cubicBezTo>
                  <a:cubicBezTo>
                    <a:pt x="6635" y="326"/>
                    <a:pt x="6310" y="0"/>
                    <a:pt x="58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6"/>
            <p:cNvSpPr/>
            <p:nvPr/>
          </p:nvSpPr>
          <p:spPr>
            <a:xfrm>
              <a:off x="3266525" y="6169225"/>
              <a:ext cx="156925" cy="464250"/>
            </a:xfrm>
            <a:custGeom>
              <a:rect b="b" l="l" r="r" t="t"/>
              <a:pathLst>
                <a:path extrusionOk="0" h="18570" w="6277">
                  <a:moveTo>
                    <a:pt x="1464" y="1"/>
                  </a:moveTo>
                  <a:lnTo>
                    <a:pt x="0" y="1464"/>
                  </a:lnTo>
                  <a:lnTo>
                    <a:pt x="3317" y="18569"/>
                  </a:lnTo>
                  <a:lnTo>
                    <a:pt x="4813" y="18569"/>
                  </a:lnTo>
                  <a:cubicBezTo>
                    <a:pt x="5626" y="18569"/>
                    <a:pt x="6277" y="17919"/>
                    <a:pt x="6277" y="17106"/>
                  </a:cubicBezTo>
                  <a:lnTo>
                    <a:pt x="6277" y="16260"/>
                  </a:lnTo>
                  <a:lnTo>
                    <a:pt x="3317" y="11090"/>
                  </a:lnTo>
                  <a:lnTo>
                    <a:pt x="6277" y="5919"/>
                  </a:lnTo>
                  <a:cubicBezTo>
                    <a:pt x="6277" y="4944"/>
                    <a:pt x="5984" y="4000"/>
                    <a:pt x="5399" y="3253"/>
                  </a:cubicBezTo>
                  <a:lnTo>
                    <a:pt x="2960"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6"/>
            <p:cNvSpPr/>
            <p:nvPr/>
          </p:nvSpPr>
          <p:spPr>
            <a:xfrm>
              <a:off x="3090925" y="6169225"/>
              <a:ext cx="295950" cy="464250"/>
            </a:xfrm>
            <a:custGeom>
              <a:rect b="b" l="l" r="r" t="t"/>
              <a:pathLst>
                <a:path extrusionOk="0" h="18570" w="11838">
                  <a:moveTo>
                    <a:pt x="3317" y="1"/>
                  </a:moveTo>
                  <a:lnTo>
                    <a:pt x="878" y="3253"/>
                  </a:lnTo>
                  <a:cubicBezTo>
                    <a:pt x="325" y="4033"/>
                    <a:pt x="0" y="4944"/>
                    <a:pt x="0" y="5919"/>
                  </a:cubicBezTo>
                  <a:lnTo>
                    <a:pt x="2960" y="11090"/>
                  </a:lnTo>
                  <a:lnTo>
                    <a:pt x="0" y="16260"/>
                  </a:lnTo>
                  <a:lnTo>
                    <a:pt x="0" y="17106"/>
                  </a:lnTo>
                  <a:cubicBezTo>
                    <a:pt x="0" y="17919"/>
                    <a:pt x="651" y="18569"/>
                    <a:pt x="1496" y="18569"/>
                  </a:cubicBezTo>
                  <a:lnTo>
                    <a:pt x="10341" y="18569"/>
                  </a:lnTo>
                  <a:cubicBezTo>
                    <a:pt x="11154" y="18569"/>
                    <a:pt x="11837" y="17919"/>
                    <a:pt x="11837" y="17106"/>
                  </a:cubicBezTo>
                  <a:lnTo>
                    <a:pt x="11837" y="5919"/>
                  </a:lnTo>
                  <a:cubicBezTo>
                    <a:pt x="11837" y="5269"/>
                    <a:pt x="11610" y="4651"/>
                    <a:pt x="11252" y="4131"/>
                  </a:cubicBezTo>
                  <a:lnTo>
                    <a:pt x="8813" y="879"/>
                  </a:lnTo>
                  <a:cubicBezTo>
                    <a:pt x="8618" y="618"/>
                    <a:pt x="8488" y="326"/>
                    <a:pt x="84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6"/>
            <p:cNvSpPr/>
            <p:nvPr/>
          </p:nvSpPr>
          <p:spPr>
            <a:xfrm>
              <a:off x="3090925" y="6317200"/>
              <a:ext cx="329156" cy="258550"/>
            </a:xfrm>
            <a:custGeom>
              <a:rect b="b" l="l" r="r" t="t"/>
              <a:pathLst>
                <a:path extrusionOk="0" h="10342" w="11838">
                  <a:moveTo>
                    <a:pt x="0" y="0"/>
                  </a:moveTo>
                  <a:lnTo>
                    <a:pt x="0" y="10341"/>
                  </a:lnTo>
                  <a:lnTo>
                    <a:pt x="11837" y="10341"/>
                  </a:lnTo>
                  <a:lnTo>
                    <a:pt x="1183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6"/>
            <p:cNvSpPr/>
            <p:nvPr/>
          </p:nvSpPr>
          <p:spPr>
            <a:xfrm>
              <a:off x="3312875" y="6317200"/>
              <a:ext cx="110575" cy="258550"/>
            </a:xfrm>
            <a:custGeom>
              <a:rect b="b" l="l" r="r" t="t"/>
              <a:pathLst>
                <a:path extrusionOk="0" h="10342" w="4423">
                  <a:moveTo>
                    <a:pt x="2959" y="0"/>
                  </a:moveTo>
                  <a:lnTo>
                    <a:pt x="0" y="5171"/>
                  </a:lnTo>
                  <a:lnTo>
                    <a:pt x="2959" y="10341"/>
                  </a:lnTo>
                  <a:lnTo>
                    <a:pt x="4423" y="10341"/>
                  </a:lnTo>
                  <a:lnTo>
                    <a:pt x="4423"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6"/>
            <p:cNvSpPr/>
            <p:nvPr/>
          </p:nvSpPr>
          <p:spPr>
            <a:xfrm>
              <a:off x="3090925" y="6317200"/>
              <a:ext cx="295950" cy="258550"/>
            </a:xfrm>
            <a:custGeom>
              <a:rect b="b" l="l" r="r" t="t"/>
              <a:pathLst>
                <a:path extrusionOk="0" h="10342" w="11838">
                  <a:moveTo>
                    <a:pt x="0" y="0"/>
                  </a:moveTo>
                  <a:lnTo>
                    <a:pt x="0" y="10341"/>
                  </a:lnTo>
                  <a:lnTo>
                    <a:pt x="11837" y="10341"/>
                  </a:lnTo>
                  <a:lnTo>
                    <a:pt x="1183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6"/>
            <p:cNvSpPr/>
            <p:nvPr/>
          </p:nvSpPr>
          <p:spPr>
            <a:xfrm>
              <a:off x="3081975" y="6012325"/>
              <a:ext cx="351225" cy="630075"/>
            </a:xfrm>
            <a:custGeom>
              <a:rect b="b" l="l" r="r" t="t"/>
              <a:pathLst>
                <a:path extrusionOk="0" h="25203" w="14049">
                  <a:moveTo>
                    <a:pt x="9984" y="716"/>
                  </a:moveTo>
                  <a:lnTo>
                    <a:pt x="9984" y="2960"/>
                  </a:lnTo>
                  <a:lnTo>
                    <a:pt x="4065" y="2960"/>
                  </a:lnTo>
                  <a:lnTo>
                    <a:pt x="4065" y="716"/>
                  </a:lnTo>
                  <a:close/>
                  <a:moveTo>
                    <a:pt x="10342" y="3675"/>
                  </a:moveTo>
                  <a:cubicBezTo>
                    <a:pt x="10537" y="3675"/>
                    <a:pt x="10699" y="3838"/>
                    <a:pt x="10699" y="4065"/>
                  </a:cubicBezTo>
                  <a:cubicBezTo>
                    <a:pt x="10699" y="4260"/>
                    <a:pt x="10537" y="4423"/>
                    <a:pt x="10342" y="4423"/>
                  </a:cubicBezTo>
                  <a:lnTo>
                    <a:pt x="5171" y="4423"/>
                  </a:lnTo>
                  <a:cubicBezTo>
                    <a:pt x="4976" y="4423"/>
                    <a:pt x="4781" y="4586"/>
                    <a:pt x="4781" y="4781"/>
                  </a:cubicBezTo>
                  <a:cubicBezTo>
                    <a:pt x="4781" y="5008"/>
                    <a:pt x="4976" y="5171"/>
                    <a:pt x="5171" y="5171"/>
                  </a:cubicBezTo>
                  <a:lnTo>
                    <a:pt x="9984" y="5171"/>
                  </a:lnTo>
                  <a:lnTo>
                    <a:pt x="9984" y="5886"/>
                  </a:lnTo>
                  <a:lnTo>
                    <a:pt x="4065" y="5886"/>
                  </a:lnTo>
                  <a:lnTo>
                    <a:pt x="4065" y="4781"/>
                  </a:lnTo>
                  <a:cubicBezTo>
                    <a:pt x="4065" y="4586"/>
                    <a:pt x="3903" y="4423"/>
                    <a:pt x="3675" y="4423"/>
                  </a:cubicBezTo>
                  <a:cubicBezTo>
                    <a:pt x="3480" y="4423"/>
                    <a:pt x="3318" y="4260"/>
                    <a:pt x="3318" y="4065"/>
                  </a:cubicBezTo>
                  <a:cubicBezTo>
                    <a:pt x="3318" y="3838"/>
                    <a:pt x="3480" y="3675"/>
                    <a:pt x="3675" y="3675"/>
                  </a:cubicBezTo>
                  <a:close/>
                  <a:moveTo>
                    <a:pt x="10147" y="6634"/>
                  </a:moveTo>
                  <a:lnTo>
                    <a:pt x="12488" y="9756"/>
                  </a:lnTo>
                  <a:cubicBezTo>
                    <a:pt x="12943" y="10342"/>
                    <a:pt x="13203" y="11057"/>
                    <a:pt x="13269" y="11805"/>
                  </a:cubicBezTo>
                  <a:lnTo>
                    <a:pt x="748" y="11805"/>
                  </a:lnTo>
                  <a:cubicBezTo>
                    <a:pt x="814" y="11057"/>
                    <a:pt x="1106" y="10342"/>
                    <a:pt x="1529" y="9756"/>
                  </a:cubicBezTo>
                  <a:lnTo>
                    <a:pt x="3870" y="6634"/>
                  </a:lnTo>
                  <a:close/>
                  <a:moveTo>
                    <a:pt x="13301" y="12553"/>
                  </a:moveTo>
                  <a:lnTo>
                    <a:pt x="13301" y="22146"/>
                  </a:lnTo>
                  <a:lnTo>
                    <a:pt x="716" y="22146"/>
                  </a:lnTo>
                  <a:lnTo>
                    <a:pt x="716" y="12553"/>
                  </a:lnTo>
                  <a:close/>
                  <a:moveTo>
                    <a:pt x="13301" y="22894"/>
                  </a:moveTo>
                  <a:lnTo>
                    <a:pt x="13301" y="23382"/>
                  </a:lnTo>
                  <a:cubicBezTo>
                    <a:pt x="13301" y="23967"/>
                    <a:pt x="12813" y="24488"/>
                    <a:pt x="12195" y="24488"/>
                  </a:cubicBezTo>
                  <a:lnTo>
                    <a:pt x="1854" y="24488"/>
                  </a:lnTo>
                  <a:cubicBezTo>
                    <a:pt x="1236" y="24488"/>
                    <a:pt x="716" y="23967"/>
                    <a:pt x="716" y="23382"/>
                  </a:cubicBezTo>
                  <a:lnTo>
                    <a:pt x="716" y="22894"/>
                  </a:lnTo>
                  <a:close/>
                  <a:moveTo>
                    <a:pt x="3675" y="0"/>
                  </a:moveTo>
                  <a:cubicBezTo>
                    <a:pt x="3480" y="0"/>
                    <a:pt x="3318" y="163"/>
                    <a:pt x="3318" y="358"/>
                  </a:cubicBezTo>
                  <a:lnTo>
                    <a:pt x="3318" y="3025"/>
                  </a:lnTo>
                  <a:cubicBezTo>
                    <a:pt x="2895" y="3155"/>
                    <a:pt x="2570" y="3577"/>
                    <a:pt x="2570" y="4065"/>
                  </a:cubicBezTo>
                  <a:cubicBezTo>
                    <a:pt x="2570" y="4521"/>
                    <a:pt x="2895" y="4943"/>
                    <a:pt x="3318" y="5106"/>
                  </a:cubicBezTo>
                  <a:lnTo>
                    <a:pt x="3318" y="6147"/>
                  </a:lnTo>
                  <a:lnTo>
                    <a:pt x="944" y="9301"/>
                  </a:lnTo>
                  <a:cubicBezTo>
                    <a:pt x="326" y="10114"/>
                    <a:pt x="1" y="11155"/>
                    <a:pt x="1" y="12195"/>
                  </a:cubicBezTo>
                  <a:lnTo>
                    <a:pt x="1" y="23382"/>
                  </a:lnTo>
                  <a:cubicBezTo>
                    <a:pt x="1" y="24390"/>
                    <a:pt x="814" y="25203"/>
                    <a:pt x="1854" y="25203"/>
                  </a:cubicBezTo>
                  <a:lnTo>
                    <a:pt x="12195" y="25203"/>
                  </a:lnTo>
                  <a:cubicBezTo>
                    <a:pt x="13203" y="25203"/>
                    <a:pt x="14049" y="24390"/>
                    <a:pt x="14049" y="23382"/>
                  </a:cubicBezTo>
                  <a:lnTo>
                    <a:pt x="14049" y="12195"/>
                  </a:lnTo>
                  <a:cubicBezTo>
                    <a:pt x="14049" y="11155"/>
                    <a:pt x="13691" y="10114"/>
                    <a:pt x="13073" y="9301"/>
                  </a:cubicBezTo>
                  <a:lnTo>
                    <a:pt x="10699" y="6147"/>
                  </a:lnTo>
                  <a:lnTo>
                    <a:pt x="10699" y="5106"/>
                  </a:lnTo>
                  <a:cubicBezTo>
                    <a:pt x="11122" y="4943"/>
                    <a:pt x="11447" y="4521"/>
                    <a:pt x="11447" y="4065"/>
                  </a:cubicBezTo>
                  <a:cubicBezTo>
                    <a:pt x="11447" y="3577"/>
                    <a:pt x="11122" y="3155"/>
                    <a:pt x="10699" y="3025"/>
                  </a:cubicBezTo>
                  <a:lnTo>
                    <a:pt x="10699" y="358"/>
                  </a:lnTo>
                  <a:cubicBezTo>
                    <a:pt x="10699" y="163"/>
                    <a:pt x="10537" y="0"/>
                    <a:pt x="103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6"/>
            <p:cNvSpPr/>
            <p:nvPr/>
          </p:nvSpPr>
          <p:spPr>
            <a:xfrm>
              <a:off x="3303100" y="6095250"/>
              <a:ext cx="56125" cy="36600"/>
            </a:xfrm>
            <a:custGeom>
              <a:rect b="b" l="l" r="r" t="t"/>
              <a:pathLst>
                <a:path extrusionOk="0" h="1464" w="2245">
                  <a:moveTo>
                    <a:pt x="1" y="0"/>
                  </a:moveTo>
                  <a:lnTo>
                    <a:pt x="1" y="1464"/>
                  </a:lnTo>
                  <a:lnTo>
                    <a:pt x="1497" y="1464"/>
                  </a:lnTo>
                  <a:cubicBezTo>
                    <a:pt x="1887" y="1464"/>
                    <a:pt x="2245" y="1138"/>
                    <a:pt x="2245" y="748"/>
                  </a:cubicBezTo>
                  <a:cubicBezTo>
                    <a:pt x="2245" y="326"/>
                    <a:pt x="1887" y="0"/>
                    <a:pt x="1497"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9" name="Google Shape;1699;p36"/>
          <p:cNvGrpSpPr/>
          <p:nvPr/>
        </p:nvGrpSpPr>
        <p:grpSpPr>
          <a:xfrm>
            <a:off x="4180589" y="3559102"/>
            <a:ext cx="92768" cy="457182"/>
            <a:chOff x="5858350" y="5983875"/>
            <a:chExt cx="129275" cy="630075"/>
          </a:xfrm>
        </p:grpSpPr>
        <p:sp>
          <p:nvSpPr>
            <p:cNvPr id="1700" name="Google Shape;1700;p36"/>
            <p:cNvSpPr/>
            <p:nvPr/>
          </p:nvSpPr>
          <p:spPr>
            <a:xfrm>
              <a:off x="5903875" y="6549700"/>
              <a:ext cx="37425" cy="55325"/>
            </a:xfrm>
            <a:custGeom>
              <a:rect b="b" l="l" r="r" t="t"/>
              <a:pathLst>
                <a:path extrusionOk="0" h="2213" w="1497">
                  <a:moveTo>
                    <a:pt x="0" y="1"/>
                  </a:moveTo>
                  <a:lnTo>
                    <a:pt x="0" y="1464"/>
                  </a:lnTo>
                  <a:cubicBezTo>
                    <a:pt x="0" y="1887"/>
                    <a:pt x="325" y="2212"/>
                    <a:pt x="748" y="2212"/>
                  </a:cubicBezTo>
                  <a:cubicBezTo>
                    <a:pt x="1171" y="2212"/>
                    <a:pt x="1496" y="1887"/>
                    <a:pt x="1496" y="1464"/>
                  </a:cubicBezTo>
                  <a:lnTo>
                    <a:pt x="1496" y="1"/>
                  </a:lnTo>
                  <a:close/>
                </a:path>
              </a:pathLst>
            </a:custGeom>
            <a:solidFill>
              <a:srgbClr val="FAB4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6"/>
            <p:cNvSpPr/>
            <p:nvPr/>
          </p:nvSpPr>
          <p:spPr>
            <a:xfrm>
              <a:off x="5867275" y="5992800"/>
              <a:ext cx="110600" cy="574825"/>
            </a:xfrm>
            <a:custGeom>
              <a:rect b="b" l="l" r="r" t="t"/>
              <a:pathLst>
                <a:path extrusionOk="0" h="22993" w="4424">
                  <a:moveTo>
                    <a:pt x="2212" y="1"/>
                  </a:moveTo>
                  <a:cubicBezTo>
                    <a:pt x="1009" y="1"/>
                    <a:pt x="1" y="976"/>
                    <a:pt x="1" y="2212"/>
                  </a:cubicBezTo>
                  <a:cubicBezTo>
                    <a:pt x="1" y="3188"/>
                    <a:pt x="619" y="4001"/>
                    <a:pt x="1497" y="4293"/>
                  </a:cubicBezTo>
                  <a:lnTo>
                    <a:pt x="1497" y="22277"/>
                  </a:lnTo>
                  <a:cubicBezTo>
                    <a:pt x="1464" y="22667"/>
                    <a:pt x="1822" y="22992"/>
                    <a:pt x="2212" y="22992"/>
                  </a:cubicBezTo>
                  <a:cubicBezTo>
                    <a:pt x="2635" y="22992"/>
                    <a:pt x="2960" y="22667"/>
                    <a:pt x="2960" y="22277"/>
                  </a:cubicBezTo>
                  <a:lnTo>
                    <a:pt x="2960" y="4293"/>
                  </a:lnTo>
                  <a:cubicBezTo>
                    <a:pt x="3806" y="4001"/>
                    <a:pt x="4423" y="3188"/>
                    <a:pt x="4423" y="2212"/>
                  </a:cubicBezTo>
                  <a:cubicBezTo>
                    <a:pt x="4423" y="976"/>
                    <a:pt x="3448" y="1"/>
                    <a:pt x="22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6"/>
            <p:cNvSpPr/>
            <p:nvPr/>
          </p:nvSpPr>
          <p:spPr>
            <a:xfrm>
              <a:off x="5858350" y="5983875"/>
              <a:ext cx="129275" cy="630075"/>
            </a:xfrm>
            <a:custGeom>
              <a:rect b="b" l="l" r="r" t="t"/>
              <a:pathLst>
                <a:path extrusionOk="0" h="25203" w="5171">
                  <a:moveTo>
                    <a:pt x="2569" y="716"/>
                  </a:moveTo>
                  <a:cubicBezTo>
                    <a:pt x="3577" y="716"/>
                    <a:pt x="4423" y="1561"/>
                    <a:pt x="4423" y="2569"/>
                  </a:cubicBezTo>
                  <a:cubicBezTo>
                    <a:pt x="4423" y="3350"/>
                    <a:pt x="3935" y="4065"/>
                    <a:pt x="3187" y="4325"/>
                  </a:cubicBezTo>
                  <a:cubicBezTo>
                    <a:pt x="3057" y="4358"/>
                    <a:pt x="2927" y="4488"/>
                    <a:pt x="2927" y="4650"/>
                  </a:cubicBezTo>
                  <a:lnTo>
                    <a:pt x="2927" y="24097"/>
                  </a:lnTo>
                  <a:cubicBezTo>
                    <a:pt x="2927" y="24292"/>
                    <a:pt x="2764" y="24487"/>
                    <a:pt x="2569" y="24487"/>
                  </a:cubicBezTo>
                  <a:cubicBezTo>
                    <a:pt x="2374" y="24487"/>
                    <a:pt x="2211" y="24292"/>
                    <a:pt x="2211" y="24097"/>
                  </a:cubicBezTo>
                  <a:lnTo>
                    <a:pt x="2211" y="4650"/>
                  </a:lnTo>
                  <a:cubicBezTo>
                    <a:pt x="2211" y="4488"/>
                    <a:pt x="2114" y="4358"/>
                    <a:pt x="1951" y="4325"/>
                  </a:cubicBezTo>
                  <a:cubicBezTo>
                    <a:pt x="1203" y="4065"/>
                    <a:pt x="715" y="3350"/>
                    <a:pt x="715" y="2569"/>
                  </a:cubicBezTo>
                  <a:cubicBezTo>
                    <a:pt x="715" y="1561"/>
                    <a:pt x="1561" y="716"/>
                    <a:pt x="2569" y="716"/>
                  </a:cubicBezTo>
                  <a:close/>
                  <a:moveTo>
                    <a:pt x="2569" y="0"/>
                  </a:moveTo>
                  <a:cubicBezTo>
                    <a:pt x="1138" y="0"/>
                    <a:pt x="0" y="1138"/>
                    <a:pt x="0" y="2569"/>
                  </a:cubicBezTo>
                  <a:cubicBezTo>
                    <a:pt x="0" y="3577"/>
                    <a:pt x="585" y="4488"/>
                    <a:pt x="1463" y="4911"/>
                  </a:cubicBezTo>
                  <a:lnTo>
                    <a:pt x="1463" y="24097"/>
                  </a:lnTo>
                  <a:cubicBezTo>
                    <a:pt x="1463" y="24715"/>
                    <a:pt x="1951" y="25203"/>
                    <a:pt x="2569" y="25203"/>
                  </a:cubicBezTo>
                  <a:cubicBezTo>
                    <a:pt x="3187" y="25203"/>
                    <a:pt x="3675" y="24715"/>
                    <a:pt x="3675" y="24097"/>
                  </a:cubicBezTo>
                  <a:lnTo>
                    <a:pt x="3675" y="4911"/>
                  </a:lnTo>
                  <a:cubicBezTo>
                    <a:pt x="4585" y="4488"/>
                    <a:pt x="5171" y="3577"/>
                    <a:pt x="5171" y="2569"/>
                  </a:cubicBezTo>
                  <a:cubicBezTo>
                    <a:pt x="5171" y="1138"/>
                    <a:pt x="4000" y="0"/>
                    <a:pt x="25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6"/>
            <p:cNvSpPr/>
            <p:nvPr/>
          </p:nvSpPr>
          <p:spPr>
            <a:xfrm>
              <a:off x="5903883" y="6018400"/>
              <a:ext cx="45125" cy="45174"/>
            </a:xfrm>
            <a:custGeom>
              <a:rect b="b" l="l" r="r" t="t"/>
              <a:pathLst>
                <a:path extrusionOk="0" h="1107" w="1106">
                  <a:moveTo>
                    <a:pt x="553" y="1"/>
                  </a:moveTo>
                  <a:cubicBezTo>
                    <a:pt x="260" y="1"/>
                    <a:pt x="0" y="261"/>
                    <a:pt x="0" y="553"/>
                  </a:cubicBezTo>
                  <a:cubicBezTo>
                    <a:pt x="0" y="846"/>
                    <a:pt x="260" y="1106"/>
                    <a:pt x="553" y="1106"/>
                  </a:cubicBezTo>
                  <a:cubicBezTo>
                    <a:pt x="846" y="1106"/>
                    <a:pt x="1106" y="846"/>
                    <a:pt x="1106" y="553"/>
                  </a:cubicBezTo>
                  <a:cubicBezTo>
                    <a:pt x="1106" y="261"/>
                    <a:pt x="846" y="1"/>
                    <a:pt x="553"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7" name="Shape 1707"/>
        <p:cNvGrpSpPr/>
        <p:nvPr/>
      </p:nvGrpSpPr>
      <p:grpSpPr>
        <a:xfrm>
          <a:off x="0" y="0"/>
          <a:ext cx="0" cy="0"/>
          <a:chOff x="0" y="0"/>
          <a:chExt cx="0" cy="0"/>
        </a:xfrm>
      </p:grpSpPr>
      <p:sp>
        <p:nvSpPr>
          <p:cNvPr id="1708" name="Google Shape;1708;p37"/>
          <p:cNvSpPr txBox="1"/>
          <p:nvPr>
            <p:ph type="title"/>
          </p:nvPr>
        </p:nvSpPr>
        <p:spPr>
          <a:xfrm>
            <a:off x="311700" y="411475"/>
            <a:ext cx="8520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Chemical reactions infographics</a:t>
            </a:r>
            <a:endParaRPr/>
          </a:p>
        </p:txBody>
      </p:sp>
      <p:sp>
        <p:nvSpPr>
          <p:cNvPr id="1709" name="Google Shape;1709;p37"/>
          <p:cNvSpPr/>
          <p:nvPr/>
        </p:nvSpPr>
        <p:spPr>
          <a:xfrm>
            <a:off x="457200" y="3951525"/>
            <a:ext cx="2914200" cy="708900"/>
          </a:xfrm>
          <a:prstGeom prst="roundRect">
            <a:avLst>
              <a:gd fmla="val 7214"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1710" name="Google Shape;1710;p37"/>
          <p:cNvSpPr/>
          <p:nvPr/>
        </p:nvSpPr>
        <p:spPr>
          <a:xfrm>
            <a:off x="457200" y="1269575"/>
            <a:ext cx="2914200" cy="708900"/>
          </a:xfrm>
          <a:prstGeom prst="roundRect">
            <a:avLst>
              <a:gd fmla="val 7214"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1711" name="Google Shape;1711;p37"/>
          <p:cNvSpPr/>
          <p:nvPr/>
        </p:nvSpPr>
        <p:spPr>
          <a:xfrm>
            <a:off x="457200" y="2163558"/>
            <a:ext cx="2914200" cy="708900"/>
          </a:xfrm>
          <a:prstGeom prst="roundRect">
            <a:avLst>
              <a:gd fmla="val 7214" name="adj"/>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1712" name="Google Shape;1712;p37"/>
          <p:cNvSpPr/>
          <p:nvPr/>
        </p:nvSpPr>
        <p:spPr>
          <a:xfrm>
            <a:off x="457200" y="3057542"/>
            <a:ext cx="2914200" cy="708900"/>
          </a:xfrm>
          <a:prstGeom prst="roundRect">
            <a:avLst>
              <a:gd fmla="val 7214"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1713" name="Google Shape;1713;p37"/>
          <p:cNvSpPr/>
          <p:nvPr/>
        </p:nvSpPr>
        <p:spPr>
          <a:xfrm>
            <a:off x="5772675" y="3951525"/>
            <a:ext cx="2914200" cy="708900"/>
          </a:xfrm>
          <a:prstGeom prst="roundRect">
            <a:avLst>
              <a:gd fmla="val 7214"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1714" name="Google Shape;1714;p37"/>
          <p:cNvSpPr/>
          <p:nvPr/>
        </p:nvSpPr>
        <p:spPr>
          <a:xfrm>
            <a:off x="5772675" y="1269575"/>
            <a:ext cx="2914200" cy="708900"/>
          </a:xfrm>
          <a:prstGeom prst="roundRect">
            <a:avLst>
              <a:gd fmla="val 7214"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1715" name="Google Shape;1715;p37"/>
          <p:cNvSpPr/>
          <p:nvPr/>
        </p:nvSpPr>
        <p:spPr>
          <a:xfrm>
            <a:off x="5772675" y="2163558"/>
            <a:ext cx="2914200" cy="708900"/>
          </a:xfrm>
          <a:prstGeom prst="roundRect">
            <a:avLst>
              <a:gd fmla="val 7214" name="adj"/>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1716" name="Google Shape;1716;p37"/>
          <p:cNvSpPr/>
          <p:nvPr/>
        </p:nvSpPr>
        <p:spPr>
          <a:xfrm>
            <a:off x="5772675" y="3057542"/>
            <a:ext cx="2914200" cy="708900"/>
          </a:xfrm>
          <a:prstGeom prst="roundRect">
            <a:avLst>
              <a:gd fmla="val 7214"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cxnSp>
        <p:nvCxnSpPr>
          <p:cNvPr id="1717" name="Google Shape;1717;p37"/>
          <p:cNvCxnSpPr>
            <a:stCxn id="1710" idx="3"/>
            <a:endCxn id="1714" idx="1"/>
          </p:cNvCxnSpPr>
          <p:nvPr/>
        </p:nvCxnSpPr>
        <p:spPr>
          <a:xfrm>
            <a:off x="3371400" y="1624025"/>
            <a:ext cx="2401200" cy="0"/>
          </a:xfrm>
          <a:prstGeom prst="straightConnector1">
            <a:avLst/>
          </a:prstGeom>
          <a:noFill/>
          <a:ln cap="flat" cmpd="sng" w="19050">
            <a:solidFill>
              <a:schemeClr val="dk2"/>
            </a:solidFill>
            <a:prstDash val="solid"/>
            <a:round/>
            <a:headEnd len="med" w="med" type="none"/>
            <a:tailEnd len="med" w="med" type="triangle"/>
          </a:ln>
        </p:spPr>
      </p:cxnSp>
      <p:cxnSp>
        <p:nvCxnSpPr>
          <p:cNvPr id="1718" name="Google Shape;1718;p37"/>
          <p:cNvCxnSpPr>
            <a:stCxn id="1712" idx="3"/>
            <a:endCxn id="1716" idx="1"/>
          </p:cNvCxnSpPr>
          <p:nvPr/>
        </p:nvCxnSpPr>
        <p:spPr>
          <a:xfrm>
            <a:off x="3371400" y="3411992"/>
            <a:ext cx="2401200" cy="0"/>
          </a:xfrm>
          <a:prstGeom prst="straightConnector1">
            <a:avLst/>
          </a:prstGeom>
          <a:noFill/>
          <a:ln cap="flat" cmpd="sng" w="19050">
            <a:solidFill>
              <a:schemeClr val="dk2"/>
            </a:solidFill>
            <a:prstDash val="solid"/>
            <a:round/>
            <a:headEnd len="med" w="med" type="none"/>
            <a:tailEnd len="med" w="med" type="triangle"/>
          </a:ln>
        </p:spPr>
      </p:cxnSp>
      <p:cxnSp>
        <p:nvCxnSpPr>
          <p:cNvPr id="1719" name="Google Shape;1719;p37"/>
          <p:cNvCxnSpPr>
            <a:stCxn id="1709" idx="3"/>
            <a:endCxn id="1713" idx="1"/>
          </p:cNvCxnSpPr>
          <p:nvPr/>
        </p:nvCxnSpPr>
        <p:spPr>
          <a:xfrm>
            <a:off x="3371400" y="4305975"/>
            <a:ext cx="2401200" cy="0"/>
          </a:xfrm>
          <a:prstGeom prst="straightConnector1">
            <a:avLst/>
          </a:prstGeom>
          <a:noFill/>
          <a:ln cap="flat" cmpd="sng" w="19050">
            <a:solidFill>
              <a:schemeClr val="dk2"/>
            </a:solidFill>
            <a:prstDash val="solid"/>
            <a:round/>
            <a:headEnd len="med" w="med" type="none"/>
            <a:tailEnd len="med" w="med" type="triangle"/>
          </a:ln>
        </p:spPr>
      </p:cxnSp>
      <p:sp>
        <p:nvSpPr>
          <p:cNvPr id="1720" name="Google Shape;1720;p37"/>
          <p:cNvSpPr txBox="1"/>
          <p:nvPr/>
        </p:nvSpPr>
        <p:spPr>
          <a:xfrm>
            <a:off x="3601500" y="1307925"/>
            <a:ext cx="1941000" cy="3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Synthesis</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1721" name="Google Shape;1721;p37"/>
          <p:cNvSpPr txBox="1"/>
          <p:nvPr/>
        </p:nvSpPr>
        <p:spPr>
          <a:xfrm>
            <a:off x="3601500" y="3989775"/>
            <a:ext cx="1941000" cy="3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Double replacement</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1722" name="Google Shape;1722;p37"/>
          <p:cNvSpPr txBox="1"/>
          <p:nvPr/>
        </p:nvSpPr>
        <p:spPr>
          <a:xfrm>
            <a:off x="3601500" y="3095825"/>
            <a:ext cx="1941000" cy="3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Single replacement</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1723" name="Google Shape;1723;p37"/>
          <p:cNvSpPr txBox="1"/>
          <p:nvPr/>
        </p:nvSpPr>
        <p:spPr>
          <a:xfrm>
            <a:off x="3601500" y="2201875"/>
            <a:ext cx="1941000" cy="3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Decomposition</a:t>
            </a:r>
            <a:endParaRPr sz="1500">
              <a:solidFill>
                <a:schemeClr val="dk1"/>
              </a:solidFill>
              <a:latin typeface="Fira Sans Extra Condensed Medium"/>
              <a:ea typeface="Fira Sans Extra Condensed Medium"/>
              <a:cs typeface="Fira Sans Extra Condensed Medium"/>
              <a:sym typeface="Fira Sans Extra Condensed Medium"/>
            </a:endParaRPr>
          </a:p>
        </p:txBody>
      </p:sp>
      <p:cxnSp>
        <p:nvCxnSpPr>
          <p:cNvPr id="1724" name="Google Shape;1724;p37"/>
          <p:cNvCxnSpPr>
            <a:stCxn id="1711" idx="3"/>
            <a:endCxn id="1715" idx="1"/>
          </p:cNvCxnSpPr>
          <p:nvPr/>
        </p:nvCxnSpPr>
        <p:spPr>
          <a:xfrm>
            <a:off x="3371400" y="2518008"/>
            <a:ext cx="2401200" cy="0"/>
          </a:xfrm>
          <a:prstGeom prst="straightConnector1">
            <a:avLst/>
          </a:prstGeom>
          <a:noFill/>
          <a:ln cap="flat" cmpd="sng" w="19050">
            <a:solidFill>
              <a:schemeClr val="dk2"/>
            </a:solidFill>
            <a:prstDash val="solid"/>
            <a:round/>
            <a:headEnd len="med" w="med" type="none"/>
            <a:tailEnd len="med" w="med" type="triangle"/>
          </a:ln>
        </p:spPr>
      </p:cxnSp>
      <p:grpSp>
        <p:nvGrpSpPr>
          <p:cNvPr id="1725" name="Google Shape;1725;p37"/>
          <p:cNvGrpSpPr/>
          <p:nvPr/>
        </p:nvGrpSpPr>
        <p:grpSpPr>
          <a:xfrm>
            <a:off x="1169225" y="1376050"/>
            <a:ext cx="495950" cy="495950"/>
            <a:chOff x="1169225" y="1452250"/>
            <a:chExt cx="495950" cy="495950"/>
          </a:xfrm>
        </p:grpSpPr>
        <p:sp>
          <p:nvSpPr>
            <p:cNvPr id="1726" name="Google Shape;1726;p37"/>
            <p:cNvSpPr/>
            <p:nvPr/>
          </p:nvSpPr>
          <p:spPr>
            <a:xfrm>
              <a:off x="1334250" y="1808325"/>
              <a:ext cx="58575" cy="57750"/>
            </a:xfrm>
            <a:custGeom>
              <a:rect b="b" l="l" r="r" t="t"/>
              <a:pathLst>
                <a:path extrusionOk="0" h="2310" w="2343">
                  <a:moveTo>
                    <a:pt x="1171" y="1"/>
                  </a:moveTo>
                  <a:cubicBezTo>
                    <a:pt x="651" y="1"/>
                    <a:pt x="196" y="326"/>
                    <a:pt x="66" y="814"/>
                  </a:cubicBezTo>
                  <a:cubicBezTo>
                    <a:pt x="33" y="911"/>
                    <a:pt x="1" y="1041"/>
                    <a:pt x="1" y="1139"/>
                  </a:cubicBezTo>
                  <a:cubicBezTo>
                    <a:pt x="1" y="1789"/>
                    <a:pt x="521" y="2310"/>
                    <a:pt x="1171" y="2310"/>
                  </a:cubicBezTo>
                  <a:cubicBezTo>
                    <a:pt x="1627" y="2310"/>
                    <a:pt x="2017" y="2049"/>
                    <a:pt x="2212" y="1659"/>
                  </a:cubicBezTo>
                  <a:cubicBezTo>
                    <a:pt x="2277" y="1529"/>
                    <a:pt x="2342" y="1334"/>
                    <a:pt x="2342" y="1171"/>
                  </a:cubicBezTo>
                  <a:cubicBezTo>
                    <a:pt x="2342" y="521"/>
                    <a:pt x="1822" y="1"/>
                    <a:pt x="1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7"/>
            <p:cNvSpPr/>
            <p:nvPr/>
          </p:nvSpPr>
          <p:spPr>
            <a:xfrm>
              <a:off x="1562700" y="1501025"/>
              <a:ext cx="57750" cy="58550"/>
            </a:xfrm>
            <a:custGeom>
              <a:rect b="b" l="l" r="r" t="t"/>
              <a:pathLst>
                <a:path extrusionOk="0" h="2342" w="2310">
                  <a:moveTo>
                    <a:pt x="1139" y="0"/>
                  </a:moveTo>
                  <a:cubicBezTo>
                    <a:pt x="749" y="0"/>
                    <a:pt x="424" y="195"/>
                    <a:pt x="196" y="488"/>
                  </a:cubicBezTo>
                  <a:cubicBezTo>
                    <a:pt x="66" y="683"/>
                    <a:pt x="1" y="911"/>
                    <a:pt x="1" y="1171"/>
                  </a:cubicBezTo>
                  <a:cubicBezTo>
                    <a:pt x="1" y="1821"/>
                    <a:pt x="521" y="2342"/>
                    <a:pt x="1139" y="2342"/>
                  </a:cubicBezTo>
                  <a:cubicBezTo>
                    <a:pt x="1399" y="2342"/>
                    <a:pt x="1627" y="2277"/>
                    <a:pt x="1789" y="2147"/>
                  </a:cubicBezTo>
                  <a:cubicBezTo>
                    <a:pt x="2115" y="1919"/>
                    <a:pt x="2310" y="1561"/>
                    <a:pt x="2310" y="1171"/>
                  </a:cubicBezTo>
                  <a:cubicBezTo>
                    <a:pt x="2310" y="521"/>
                    <a:pt x="1789" y="0"/>
                    <a:pt x="1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7"/>
            <p:cNvSpPr/>
            <p:nvPr/>
          </p:nvSpPr>
          <p:spPr>
            <a:xfrm>
              <a:off x="1247275" y="1538425"/>
              <a:ext cx="58550" cy="58550"/>
            </a:xfrm>
            <a:custGeom>
              <a:rect b="b" l="l" r="r" t="t"/>
              <a:pathLst>
                <a:path extrusionOk="0" h="2342" w="2342">
                  <a:moveTo>
                    <a:pt x="1171" y="0"/>
                  </a:moveTo>
                  <a:cubicBezTo>
                    <a:pt x="520" y="0"/>
                    <a:pt x="0" y="520"/>
                    <a:pt x="0" y="1171"/>
                  </a:cubicBezTo>
                  <a:cubicBezTo>
                    <a:pt x="0" y="1496"/>
                    <a:pt x="130" y="1756"/>
                    <a:pt x="325" y="1984"/>
                  </a:cubicBezTo>
                  <a:cubicBezTo>
                    <a:pt x="553" y="2179"/>
                    <a:pt x="846" y="2342"/>
                    <a:pt x="1171" y="2342"/>
                  </a:cubicBezTo>
                  <a:cubicBezTo>
                    <a:pt x="1821" y="2342"/>
                    <a:pt x="2342" y="1821"/>
                    <a:pt x="2342" y="1171"/>
                  </a:cubicBezTo>
                  <a:cubicBezTo>
                    <a:pt x="2342" y="813"/>
                    <a:pt x="2179" y="520"/>
                    <a:pt x="1951" y="293"/>
                  </a:cubicBezTo>
                  <a:cubicBezTo>
                    <a:pt x="1724" y="130"/>
                    <a:pt x="1464" y="0"/>
                    <a:pt x="11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7"/>
            <p:cNvSpPr/>
            <p:nvPr/>
          </p:nvSpPr>
          <p:spPr>
            <a:xfrm>
              <a:off x="1326125" y="1609150"/>
              <a:ext cx="182125" cy="182125"/>
            </a:xfrm>
            <a:custGeom>
              <a:rect b="b" l="l" r="r" t="t"/>
              <a:pathLst>
                <a:path extrusionOk="0" h="7285" w="7285">
                  <a:moveTo>
                    <a:pt x="3643" y="0"/>
                  </a:moveTo>
                  <a:cubicBezTo>
                    <a:pt x="1627" y="0"/>
                    <a:pt x="1" y="1626"/>
                    <a:pt x="1" y="3643"/>
                  </a:cubicBezTo>
                  <a:cubicBezTo>
                    <a:pt x="1" y="5659"/>
                    <a:pt x="1627" y="7285"/>
                    <a:pt x="3643" y="7285"/>
                  </a:cubicBezTo>
                  <a:cubicBezTo>
                    <a:pt x="5659" y="7285"/>
                    <a:pt x="7285" y="5659"/>
                    <a:pt x="7285" y="3643"/>
                  </a:cubicBezTo>
                  <a:cubicBezTo>
                    <a:pt x="7285" y="1626"/>
                    <a:pt x="5659" y="0"/>
                    <a:pt x="36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7"/>
            <p:cNvSpPr/>
            <p:nvPr/>
          </p:nvSpPr>
          <p:spPr>
            <a:xfrm>
              <a:off x="1326125" y="1620525"/>
              <a:ext cx="163425" cy="170750"/>
            </a:xfrm>
            <a:custGeom>
              <a:rect b="b" l="l" r="r" t="t"/>
              <a:pathLst>
                <a:path extrusionOk="0" h="6830" w="6537">
                  <a:moveTo>
                    <a:pt x="1919" y="1"/>
                  </a:moveTo>
                  <a:lnTo>
                    <a:pt x="1919" y="1"/>
                  </a:lnTo>
                  <a:cubicBezTo>
                    <a:pt x="781" y="619"/>
                    <a:pt x="1" y="1822"/>
                    <a:pt x="1" y="3188"/>
                  </a:cubicBezTo>
                  <a:cubicBezTo>
                    <a:pt x="1" y="5204"/>
                    <a:pt x="1627" y="6830"/>
                    <a:pt x="3643" y="6830"/>
                  </a:cubicBezTo>
                  <a:cubicBezTo>
                    <a:pt x="4846" y="6830"/>
                    <a:pt x="5887" y="6277"/>
                    <a:pt x="6537" y="5399"/>
                  </a:cubicBezTo>
                  <a:lnTo>
                    <a:pt x="6537" y="5399"/>
                  </a:lnTo>
                  <a:cubicBezTo>
                    <a:pt x="6049" y="5692"/>
                    <a:pt x="5431" y="5854"/>
                    <a:pt x="4813" y="5854"/>
                  </a:cubicBezTo>
                  <a:cubicBezTo>
                    <a:pt x="2797" y="5854"/>
                    <a:pt x="1171" y="4228"/>
                    <a:pt x="1171" y="2212"/>
                  </a:cubicBezTo>
                  <a:cubicBezTo>
                    <a:pt x="1171" y="1366"/>
                    <a:pt x="1431" y="586"/>
                    <a:pt x="191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7"/>
            <p:cNvSpPr/>
            <p:nvPr/>
          </p:nvSpPr>
          <p:spPr>
            <a:xfrm>
              <a:off x="1587100" y="1518100"/>
              <a:ext cx="17100" cy="16275"/>
            </a:xfrm>
            <a:custGeom>
              <a:rect b="b" l="l" r="r" t="t"/>
              <a:pathLst>
                <a:path extrusionOk="0" h="651" w="684">
                  <a:moveTo>
                    <a:pt x="326" y="0"/>
                  </a:moveTo>
                  <a:cubicBezTo>
                    <a:pt x="163" y="0"/>
                    <a:pt x="0" y="130"/>
                    <a:pt x="0" y="325"/>
                  </a:cubicBezTo>
                  <a:cubicBezTo>
                    <a:pt x="0" y="521"/>
                    <a:pt x="163" y="651"/>
                    <a:pt x="326" y="651"/>
                  </a:cubicBezTo>
                  <a:cubicBezTo>
                    <a:pt x="521" y="651"/>
                    <a:pt x="683" y="521"/>
                    <a:pt x="683" y="325"/>
                  </a:cubicBezTo>
                  <a:cubicBezTo>
                    <a:pt x="683" y="130"/>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7"/>
            <p:cNvSpPr/>
            <p:nvPr/>
          </p:nvSpPr>
          <p:spPr>
            <a:xfrm>
              <a:off x="1359450" y="1824600"/>
              <a:ext cx="16300" cy="17075"/>
            </a:xfrm>
            <a:custGeom>
              <a:rect b="b" l="l" r="r" t="t"/>
              <a:pathLst>
                <a:path extrusionOk="0" h="683" w="652">
                  <a:moveTo>
                    <a:pt x="326" y="0"/>
                  </a:moveTo>
                  <a:cubicBezTo>
                    <a:pt x="131" y="0"/>
                    <a:pt x="1" y="163"/>
                    <a:pt x="1" y="325"/>
                  </a:cubicBezTo>
                  <a:cubicBezTo>
                    <a:pt x="1" y="520"/>
                    <a:pt x="131" y="683"/>
                    <a:pt x="326" y="683"/>
                  </a:cubicBezTo>
                  <a:cubicBezTo>
                    <a:pt x="521" y="683"/>
                    <a:pt x="651" y="520"/>
                    <a:pt x="651" y="325"/>
                  </a:cubicBezTo>
                  <a:cubicBezTo>
                    <a:pt x="651" y="163"/>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7"/>
            <p:cNvSpPr/>
            <p:nvPr/>
          </p:nvSpPr>
          <p:spPr>
            <a:xfrm>
              <a:off x="1272475" y="1555500"/>
              <a:ext cx="16275" cy="16275"/>
            </a:xfrm>
            <a:custGeom>
              <a:rect b="b" l="l" r="r" t="t"/>
              <a:pathLst>
                <a:path extrusionOk="0" h="651" w="651">
                  <a:moveTo>
                    <a:pt x="325" y="0"/>
                  </a:moveTo>
                  <a:cubicBezTo>
                    <a:pt x="130" y="0"/>
                    <a:pt x="0" y="130"/>
                    <a:pt x="0" y="325"/>
                  </a:cubicBezTo>
                  <a:cubicBezTo>
                    <a:pt x="0" y="520"/>
                    <a:pt x="130" y="650"/>
                    <a:pt x="325" y="650"/>
                  </a:cubicBezTo>
                  <a:cubicBezTo>
                    <a:pt x="521" y="650"/>
                    <a:pt x="651" y="520"/>
                    <a:pt x="651" y="325"/>
                  </a:cubicBezTo>
                  <a:cubicBezTo>
                    <a:pt x="651" y="130"/>
                    <a:pt x="521" y="0"/>
                    <a:pt x="325"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7"/>
            <p:cNvSpPr/>
            <p:nvPr/>
          </p:nvSpPr>
          <p:spPr>
            <a:xfrm>
              <a:off x="1318000" y="1601025"/>
              <a:ext cx="198400" cy="198375"/>
            </a:xfrm>
            <a:custGeom>
              <a:rect b="b" l="l" r="r" t="t"/>
              <a:pathLst>
                <a:path extrusionOk="0" h="7935" w="7936">
                  <a:moveTo>
                    <a:pt x="3968" y="0"/>
                  </a:moveTo>
                  <a:cubicBezTo>
                    <a:pt x="1789" y="0"/>
                    <a:pt x="0" y="1789"/>
                    <a:pt x="0" y="3968"/>
                  </a:cubicBezTo>
                  <a:cubicBezTo>
                    <a:pt x="0" y="6146"/>
                    <a:pt x="1789" y="7935"/>
                    <a:pt x="3968" y="7935"/>
                  </a:cubicBezTo>
                  <a:cubicBezTo>
                    <a:pt x="5854" y="7935"/>
                    <a:pt x="7480" y="6569"/>
                    <a:pt x="7838" y="4748"/>
                  </a:cubicBezTo>
                  <a:cubicBezTo>
                    <a:pt x="7903" y="4585"/>
                    <a:pt x="7773" y="4423"/>
                    <a:pt x="7610" y="4390"/>
                  </a:cubicBezTo>
                  <a:cubicBezTo>
                    <a:pt x="7581" y="4379"/>
                    <a:pt x="7551" y="4373"/>
                    <a:pt x="7523" y="4373"/>
                  </a:cubicBezTo>
                  <a:cubicBezTo>
                    <a:pt x="7393" y="4373"/>
                    <a:pt x="7279" y="4485"/>
                    <a:pt x="7252" y="4618"/>
                  </a:cubicBezTo>
                  <a:cubicBezTo>
                    <a:pt x="6960" y="6179"/>
                    <a:pt x="5561" y="7317"/>
                    <a:pt x="3968" y="7317"/>
                  </a:cubicBezTo>
                  <a:cubicBezTo>
                    <a:pt x="2147" y="7317"/>
                    <a:pt x="651" y="5821"/>
                    <a:pt x="651" y="3968"/>
                  </a:cubicBezTo>
                  <a:cubicBezTo>
                    <a:pt x="651" y="2114"/>
                    <a:pt x="2147" y="618"/>
                    <a:pt x="3968" y="618"/>
                  </a:cubicBezTo>
                  <a:cubicBezTo>
                    <a:pt x="5659" y="618"/>
                    <a:pt x="7090" y="1886"/>
                    <a:pt x="7285" y="3545"/>
                  </a:cubicBezTo>
                  <a:cubicBezTo>
                    <a:pt x="7314" y="3690"/>
                    <a:pt x="7421" y="3810"/>
                    <a:pt x="7584" y="3810"/>
                  </a:cubicBezTo>
                  <a:cubicBezTo>
                    <a:pt x="7602" y="3810"/>
                    <a:pt x="7622" y="3808"/>
                    <a:pt x="7642" y="3805"/>
                  </a:cubicBezTo>
                  <a:cubicBezTo>
                    <a:pt x="7805" y="3805"/>
                    <a:pt x="7935" y="3642"/>
                    <a:pt x="7903" y="3480"/>
                  </a:cubicBezTo>
                  <a:cubicBezTo>
                    <a:pt x="7642" y="1496"/>
                    <a:pt x="5951" y="0"/>
                    <a:pt x="3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7"/>
            <p:cNvSpPr/>
            <p:nvPr/>
          </p:nvSpPr>
          <p:spPr>
            <a:xfrm>
              <a:off x="1264350" y="1547350"/>
              <a:ext cx="305700" cy="326850"/>
            </a:xfrm>
            <a:custGeom>
              <a:rect b="b" l="l" r="r" t="t"/>
              <a:pathLst>
                <a:path extrusionOk="0" h="13074" w="12228">
                  <a:moveTo>
                    <a:pt x="6114" y="619"/>
                  </a:moveTo>
                  <a:cubicBezTo>
                    <a:pt x="9138" y="619"/>
                    <a:pt x="11610" y="3090"/>
                    <a:pt x="11610" y="6115"/>
                  </a:cubicBezTo>
                  <a:cubicBezTo>
                    <a:pt x="11610" y="9171"/>
                    <a:pt x="9138" y="11610"/>
                    <a:pt x="6114" y="11610"/>
                  </a:cubicBezTo>
                  <a:cubicBezTo>
                    <a:pt x="5886" y="11610"/>
                    <a:pt x="5658" y="11610"/>
                    <a:pt x="5431" y="11578"/>
                  </a:cubicBezTo>
                  <a:cubicBezTo>
                    <a:pt x="5431" y="10765"/>
                    <a:pt x="4780" y="10114"/>
                    <a:pt x="3967" y="10114"/>
                  </a:cubicBezTo>
                  <a:cubicBezTo>
                    <a:pt x="3545" y="10114"/>
                    <a:pt x="3187" y="10310"/>
                    <a:pt x="2894" y="10570"/>
                  </a:cubicBezTo>
                  <a:cubicBezTo>
                    <a:pt x="1463" y="9529"/>
                    <a:pt x="618" y="7903"/>
                    <a:pt x="618" y="6115"/>
                  </a:cubicBezTo>
                  <a:cubicBezTo>
                    <a:pt x="618" y="3090"/>
                    <a:pt x="3089" y="619"/>
                    <a:pt x="6114" y="619"/>
                  </a:cubicBezTo>
                  <a:close/>
                  <a:moveTo>
                    <a:pt x="3967" y="10732"/>
                  </a:moveTo>
                  <a:cubicBezTo>
                    <a:pt x="4423" y="10732"/>
                    <a:pt x="4813" y="11123"/>
                    <a:pt x="4813" y="11610"/>
                  </a:cubicBezTo>
                  <a:cubicBezTo>
                    <a:pt x="4813" y="12066"/>
                    <a:pt x="4423" y="12456"/>
                    <a:pt x="3967" y="12456"/>
                  </a:cubicBezTo>
                  <a:cubicBezTo>
                    <a:pt x="3480" y="12456"/>
                    <a:pt x="3122" y="12066"/>
                    <a:pt x="3122" y="11610"/>
                  </a:cubicBezTo>
                  <a:cubicBezTo>
                    <a:pt x="3122" y="11123"/>
                    <a:pt x="3480" y="10732"/>
                    <a:pt x="3967" y="10732"/>
                  </a:cubicBezTo>
                  <a:close/>
                  <a:moveTo>
                    <a:pt x="6114" y="1"/>
                  </a:moveTo>
                  <a:cubicBezTo>
                    <a:pt x="2732" y="1"/>
                    <a:pt x="0" y="2765"/>
                    <a:pt x="0" y="6115"/>
                  </a:cubicBezTo>
                  <a:cubicBezTo>
                    <a:pt x="0" y="8098"/>
                    <a:pt x="943" y="9952"/>
                    <a:pt x="2569" y="11123"/>
                  </a:cubicBezTo>
                  <a:cubicBezTo>
                    <a:pt x="2569" y="11123"/>
                    <a:pt x="2569" y="11155"/>
                    <a:pt x="2569" y="11155"/>
                  </a:cubicBezTo>
                  <a:cubicBezTo>
                    <a:pt x="2504" y="11285"/>
                    <a:pt x="2472" y="11448"/>
                    <a:pt x="2472" y="11578"/>
                  </a:cubicBezTo>
                  <a:cubicBezTo>
                    <a:pt x="2472" y="12391"/>
                    <a:pt x="3154" y="13074"/>
                    <a:pt x="3967" y="13074"/>
                  </a:cubicBezTo>
                  <a:cubicBezTo>
                    <a:pt x="4520" y="13074"/>
                    <a:pt x="5008" y="12749"/>
                    <a:pt x="5268" y="12261"/>
                  </a:cubicBezTo>
                  <a:cubicBezTo>
                    <a:pt x="5301" y="12228"/>
                    <a:pt x="5301" y="12196"/>
                    <a:pt x="5301" y="12196"/>
                  </a:cubicBezTo>
                  <a:cubicBezTo>
                    <a:pt x="5561" y="12228"/>
                    <a:pt x="5854" y="12228"/>
                    <a:pt x="6114" y="12228"/>
                  </a:cubicBezTo>
                  <a:cubicBezTo>
                    <a:pt x="9496" y="12228"/>
                    <a:pt x="12227" y="9497"/>
                    <a:pt x="12227" y="6115"/>
                  </a:cubicBezTo>
                  <a:cubicBezTo>
                    <a:pt x="12227" y="2733"/>
                    <a:pt x="9496" y="1"/>
                    <a:pt x="6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7"/>
            <p:cNvSpPr/>
            <p:nvPr/>
          </p:nvSpPr>
          <p:spPr>
            <a:xfrm>
              <a:off x="1213125" y="1496950"/>
              <a:ext cx="408150" cy="407325"/>
            </a:xfrm>
            <a:custGeom>
              <a:rect b="b" l="l" r="r" t="t"/>
              <a:pathLst>
                <a:path extrusionOk="0" h="16293" w="16326">
                  <a:moveTo>
                    <a:pt x="2537" y="1984"/>
                  </a:moveTo>
                  <a:cubicBezTo>
                    <a:pt x="2732" y="1984"/>
                    <a:pt x="2927" y="2049"/>
                    <a:pt x="3090" y="2212"/>
                  </a:cubicBezTo>
                  <a:cubicBezTo>
                    <a:pt x="3285" y="2375"/>
                    <a:pt x="3382" y="2602"/>
                    <a:pt x="3382" y="2830"/>
                  </a:cubicBezTo>
                  <a:cubicBezTo>
                    <a:pt x="3382" y="3285"/>
                    <a:pt x="2992" y="3675"/>
                    <a:pt x="2537" y="3675"/>
                  </a:cubicBezTo>
                  <a:cubicBezTo>
                    <a:pt x="2309" y="3675"/>
                    <a:pt x="2082" y="3578"/>
                    <a:pt x="1919" y="3415"/>
                  </a:cubicBezTo>
                  <a:cubicBezTo>
                    <a:pt x="1756" y="3253"/>
                    <a:pt x="1691" y="3058"/>
                    <a:pt x="1691" y="2830"/>
                  </a:cubicBezTo>
                  <a:cubicBezTo>
                    <a:pt x="1691" y="2375"/>
                    <a:pt x="2049" y="1984"/>
                    <a:pt x="2537" y="1984"/>
                  </a:cubicBezTo>
                  <a:close/>
                  <a:moveTo>
                    <a:pt x="8163" y="619"/>
                  </a:moveTo>
                  <a:cubicBezTo>
                    <a:pt x="12325" y="619"/>
                    <a:pt x="15707" y="3968"/>
                    <a:pt x="15707" y="8131"/>
                  </a:cubicBezTo>
                  <a:cubicBezTo>
                    <a:pt x="15707" y="12293"/>
                    <a:pt x="12325" y="15675"/>
                    <a:pt x="8163" y="15675"/>
                  </a:cubicBezTo>
                  <a:cubicBezTo>
                    <a:pt x="4033" y="15675"/>
                    <a:pt x="651" y="12293"/>
                    <a:pt x="651" y="8131"/>
                  </a:cubicBezTo>
                  <a:cubicBezTo>
                    <a:pt x="651" y="6700"/>
                    <a:pt x="1041" y="5301"/>
                    <a:pt x="1789" y="4098"/>
                  </a:cubicBezTo>
                  <a:cubicBezTo>
                    <a:pt x="2017" y="4228"/>
                    <a:pt x="2277" y="4293"/>
                    <a:pt x="2537" y="4293"/>
                  </a:cubicBezTo>
                  <a:cubicBezTo>
                    <a:pt x="3350" y="4293"/>
                    <a:pt x="4000" y="3643"/>
                    <a:pt x="4000" y="2830"/>
                  </a:cubicBezTo>
                  <a:cubicBezTo>
                    <a:pt x="4000" y="2537"/>
                    <a:pt x="3903" y="2277"/>
                    <a:pt x="3773" y="2017"/>
                  </a:cubicBezTo>
                  <a:cubicBezTo>
                    <a:pt x="5041" y="1106"/>
                    <a:pt x="6569" y="619"/>
                    <a:pt x="8163" y="619"/>
                  </a:cubicBezTo>
                  <a:close/>
                  <a:moveTo>
                    <a:pt x="8163" y="1"/>
                  </a:moveTo>
                  <a:cubicBezTo>
                    <a:pt x="6407" y="1"/>
                    <a:pt x="4716" y="554"/>
                    <a:pt x="3317" y="1594"/>
                  </a:cubicBezTo>
                  <a:cubicBezTo>
                    <a:pt x="3090" y="1432"/>
                    <a:pt x="2797" y="1367"/>
                    <a:pt x="2537" y="1367"/>
                  </a:cubicBezTo>
                  <a:cubicBezTo>
                    <a:pt x="1724" y="1367"/>
                    <a:pt x="1041" y="2017"/>
                    <a:pt x="1041" y="2830"/>
                  </a:cubicBezTo>
                  <a:cubicBezTo>
                    <a:pt x="1041" y="3155"/>
                    <a:pt x="1139" y="3448"/>
                    <a:pt x="1334" y="3708"/>
                  </a:cubicBezTo>
                  <a:cubicBezTo>
                    <a:pt x="488" y="5009"/>
                    <a:pt x="0" y="6537"/>
                    <a:pt x="0" y="8131"/>
                  </a:cubicBezTo>
                  <a:cubicBezTo>
                    <a:pt x="0" y="12618"/>
                    <a:pt x="3675" y="16293"/>
                    <a:pt x="8163" y="16293"/>
                  </a:cubicBezTo>
                  <a:cubicBezTo>
                    <a:pt x="12650" y="16293"/>
                    <a:pt x="16325" y="12618"/>
                    <a:pt x="16325" y="8131"/>
                  </a:cubicBezTo>
                  <a:cubicBezTo>
                    <a:pt x="16325" y="3643"/>
                    <a:pt x="12650" y="1"/>
                    <a:pt x="8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7"/>
            <p:cNvSpPr/>
            <p:nvPr/>
          </p:nvSpPr>
          <p:spPr>
            <a:xfrm>
              <a:off x="1169225" y="1452250"/>
              <a:ext cx="495950" cy="495950"/>
            </a:xfrm>
            <a:custGeom>
              <a:rect b="b" l="l" r="r" t="t"/>
              <a:pathLst>
                <a:path extrusionOk="0" h="19838" w="19838">
                  <a:moveTo>
                    <a:pt x="16878" y="2276"/>
                  </a:moveTo>
                  <a:cubicBezTo>
                    <a:pt x="17366" y="2276"/>
                    <a:pt x="17756" y="2667"/>
                    <a:pt x="17756" y="3122"/>
                  </a:cubicBezTo>
                  <a:cubicBezTo>
                    <a:pt x="17756" y="3382"/>
                    <a:pt x="17626" y="3642"/>
                    <a:pt x="17398" y="3805"/>
                  </a:cubicBezTo>
                  <a:cubicBezTo>
                    <a:pt x="17398" y="3805"/>
                    <a:pt x="17366" y="3805"/>
                    <a:pt x="17366" y="3837"/>
                  </a:cubicBezTo>
                  <a:lnTo>
                    <a:pt x="17333" y="3837"/>
                  </a:lnTo>
                  <a:cubicBezTo>
                    <a:pt x="17203" y="3935"/>
                    <a:pt x="17041" y="3967"/>
                    <a:pt x="16910" y="3967"/>
                  </a:cubicBezTo>
                  <a:cubicBezTo>
                    <a:pt x="16423" y="3967"/>
                    <a:pt x="16032" y="3577"/>
                    <a:pt x="16032" y="3122"/>
                  </a:cubicBezTo>
                  <a:cubicBezTo>
                    <a:pt x="16032" y="2927"/>
                    <a:pt x="16097" y="2764"/>
                    <a:pt x="16195" y="2634"/>
                  </a:cubicBezTo>
                  <a:cubicBezTo>
                    <a:pt x="16358" y="2407"/>
                    <a:pt x="16618" y="2276"/>
                    <a:pt x="16878" y="2276"/>
                  </a:cubicBezTo>
                  <a:close/>
                  <a:moveTo>
                    <a:pt x="9919" y="618"/>
                  </a:moveTo>
                  <a:cubicBezTo>
                    <a:pt x="11967" y="618"/>
                    <a:pt x="13919" y="1268"/>
                    <a:pt x="15545" y="2537"/>
                  </a:cubicBezTo>
                  <a:cubicBezTo>
                    <a:pt x="15480" y="2699"/>
                    <a:pt x="15415" y="2927"/>
                    <a:pt x="15415" y="3122"/>
                  </a:cubicBezTo>
                  <a:cubicBezTo>
                    <a:pt x="15415" y="3935"/>
                    <a:pt x="16065" y="4585"/>
                    <a:pt x="16878" y="4585"/>
                  </a:cubicBezTo>
                  <a:cubicBezTo>
                    <a:pt x="17106" y="4585"/>
                    <a:pt x="17268" y="4553"/>
                    <a:pt x="17463" y="4488"/>
                  </a:cubicBezTo>
                  <a:cubicBezTo>
                    <a:pt x="18601" y="6081"/>
                    <a:pt x="19219" y="7935"/>
                    <a:pt x="19219" y="9919"/>
                  </a:cubicBezTo>
                  <a:cubicBezTo>
                    <a:pt x="19219" y="15057"/>
                    <a:pt x="15057" y="19219"/>
                    <a:pt x="9919" y="19219"/>
                  </a:cubicBezTo>
                  <a:cubicBezTo>
                    <a:pt x="4813" y="19219"/>
                    <a:pt x="618" y="15057"/>
                    <a:pt x="618" y="9919"/>
                  </a:cubicBezTo>
                  <a:cubicBezTo>
                    <a:pt x="618" y="4813"/>
                    <a:pt x="4813" y="618"/>
                    <a:pt x="9919" y="618"/>
                  </a:cubicBezTo>
                  <a:close/>
                  <a:moveTo>
                    <a:pt x="9919" y="0"/>
                  </a:moveTo>
                  <a:cubicBezTo>
                    <a:pt x="7285" y="0"/>
                    <a:pt x="4781" y="1041"/>
                    <a:pt x="2927" y="2927"/>
                  </a:cubicBezTo>
                  <a:cubicBezTo>
                    <a:pt x="1041" y="4780"/>
                    <a:pt x="0" y="7284"/>
                    <a:pt x="0" y="9919"/>
                  </a:cubicBezTo>
                  <a:cubicBezTo>
                    <a:pt x="0" y="12585"/>
                    <a:pt x="1041" y="15057"/>
                    <a:pt x="2927" y="16943"/>
                  </a:cubicBezTo>
                  <a:cubicBezTo>
                    <a:pt x="4781" y="18829"/>
                    <a:pt x="7285" y="19837"/>
                    <a:pt x="9919" y="19837"/>
                  </a:cubicBezTo>
                  <a:cubicBezTo>
                    <a:pt x="12585" y="19837"/>
                    <a:pt x="15057" y="18829"/>
                    <a:pt x="16943" y="16943"/>
                  </a:cubicBezTo>
                  <a:cubicBezTo>
                    <a:pt x="18797" y="15057"/>
                    <a:pt x="19837" y="12585"/>
                    <a:pt x="19837" y="9919"/>
                  </a:cubicBezTo>
                  <a:cubicBezTo>
                    <a:pt x="19837" y="7805"/>
                    <a:pt x="19187" y="5821"/>
                    <a:pt x="17984" y="4130"/>
                  </a:cubicBezTo>
                  <a:cubicBezTo>
                    <a:pt x="18211" y="3870"/>
                    <a:pt x="18374" y="3512"/>
                    <a:pt x="18374" y="3122"/>
                  </a:cubicBezTo>
                  <a:cubicBezTo>
                    <a:pt x="18374" y="2309"/>
                    <a:pt x="17723" y="1659"/>
                    <a:pt x="16910" y="1659"/>
                  </a:cubicBezTo>
                  <a:cubicBezTo>
                    <a:pt x="16520" y="1659"/>
                    <a:pt x="16195" y="1789"/>
                    <a:pt x="15902" y="2016"/>
                  </a:cubicBezTo>
                  <a:cubicBezTo>
                    <a:pt x="14179" y="716"/>
                    <a:pt x="12130" y="0"/>
                    <a:pt x="9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7"/>
            <p:cNvSpPr txBox="1"/>
            <p:nvPr/>
          </p:nvSpPr>
          <p:spPr>
            <a:xfrm>
              <a:off x="1324638" y="1607650"/>
              <a:ext cx="185100" cy="1851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lt1"/>
                  </a:solidFill>
                  <a:latin typeface="Roboto Medium"/>
                  <a:ea typeface="Roboto Medium"/>
                  <a:cs typeface="Roboto Medium"/>
                  <a:sym typeface="Roboto Medium"/>
                </a:rPr>
                <a:t>A</a:t>
              </a:r>
              <a:endParaRPr sz="1000">
                <a:solidFill>
                  <a:schemeClr val="lt1"/>
                </a:solidFill>
                <a:latin typeface="Roboto Medium"/>
                <a:ea typeface="Roboto Medium"/>
                <a:cs typeface="Roboto Medium"/>
                <a:sym typeface="Roboto Medium"/>
              </a:endParaRPr>
            </a:p>
          </p:txBody>
        </p:sp>
      </p:grpSp>
      <p:grpSp>
        <p:nvGrpSpPr>
          <p:cNvPr id="1739" name="Google Shape;1739;p37"/>
          <p:cNvGrpSpPr/>
          <p:nvPr/>
        </p:nvGrpSpPr>
        <p:grpSpPr>
          <a:xfrm>
            <a:off x="2159700" y="1376050"/>
            <a:ext cx="495950" cy="495950"/>
            <a:chOff x="2159700" y="1452250"/>
            <a:chExt cx="495950" cy="495950"/>
          </a:xfrm>
        </p:grpSpPr>
        <p:sp>
          <p:nvSpPr>
            <p:cNvPr id="1740" name="Google Shape;1740;p37"/>
            <p:cNvSpPr/>
            <p:nvPr/>
          </p:nvSpPr>
          <p:spPr>
            <a:xfrm>
              <a:off x="2324725" y="1808325"/>
              <a:ext cx="58575" cy="57750"/>
            </a:xfrm>
            <a:custGeom>
              <a:rect b="b" l="l" r="r" t="t"/>
              <a:pathLst>
                <a:path extrusionOk="0" h="2310" w="2343">
                  <a:moveTo>
                    <a:pt x="1171" y="1"/>
                  </a:moveTo>
                  <a:cubicBezTo>
                    <a:pt x="651" y="1"/>
                    <a:pt x="196" y="326"/>
                    <a:pt x="66" y="814"/>
                  </a:cubicBezTo>
                  <a:cubicBezTo>
                    <a:pt x="33" y="911"/>
                    <a:pt x="1" y="1041"/>
                    <a:pt x="1" y="1139"/>
                  </a:cubicBezTo>
                  <a:cubicBezTo>
                    <a:pt x="1" y="1789"/>
                    <a:pt x="521" y="2310"/>
                    <a:pt x="1171" y="2310"/>
                  </a:cubicBezTo>
                  <a:cubicBezTo>
                    <a:pt x="1627" y="2310"/>
                    <a:pt x="2017" y="2049"/>
                    <a:pt x="2212" y="1659"/>
                  </a:cubicBezTo>
                  <a:cubicBezTo>
                    <a:pt x="2277" y="1529"/>
                    <a:pt x="2342" y="1334"/>
                    <a:pt x="2342" y="1171"/>
                  </a:cubicBezTo>
                  <a:cubicBezTo>
                    <a:pt x="2342" y="521"/>
                    <a:pt x="1822" y="1"/>
                    <a:pt x="1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7"/>
            <p:cNvSpPr/>
            <p:nvPr/>
          </p:nvSpPr>
          <p:spPr>
            <a:xfrm>
              <a:off x="2553175" y="1501025"/>
              <a:ext cx="57750" cy="58550"/>
            </a:xfrm>
            <a:custGeom>
              <a:rect b="b" l="l" r="r" t="t"/>
              <a:pathLst>
                <a:path extrusionOk="0" h="2342" w="2310">
                  <a:moveTo>
                    <a:pt x="1139" y="0"/>
                  </a:moveTo>
                  <a:cubicBezTo>
                    <a:pt x="749" y="0"/>
                    <a:pt x="424" y="195"/>
                    <a:pt x="196" y="488"/>
                  </a:cubicBezTo>
                  <a:cubicBezTo>
                    <a:pt x="66" y="683"/>
                    <a:pt x="1" y="911"/>
                    <a:pt x="1" y="1171"/>
                  </a:cubicBezTo>
                  <a:cubicBezTo>
                    <a:pt x="1" y="1821"/>
                    <a:pt x="521" y="2342"/>
                    <a:pt x="1139" y="2342"/>
                  </a:cubicBezTo>
                  <a:cubicBezTo>
                    <a:pt x="1399" y="2342"/>
                    <a:pt x="1627" y="2277"/>
                    <a:pt x="1789" y="2147"/>
                  </a:cubicBezTo>
                  <a:cubicBezTo>
                    <a:pt x="2115" y="1919"/>
                    <a:pt x="2310" y="1561"/>
                    <a:pt x="2310" y="1171"/>
                  </a:cubicBezTo>
                  <a:cubicBezTo>
                    <a:pt x="2310" y="521"/>
                    <a:pt x="1789" y="0"/>
                    <a:pt x="1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7"/>
            <p:cNvSpPr/>
            <p:nvPr/>
          </p:nvSpPr>
          <p:spPr>
            <a:xfrm>
              <a:off x="2237750" y="1538425"/>
              <a:ext cx="58550" cy="58550"/>
            </a:xfrm>
            <a:custGeom>
              <a:rect b="b" l="l" r="r" t="t"/>
              <a:pathLst>
                <a:path extrusionOk="0" h="2342" w="2342">
                  <a:moveTo>
                    <a:pt x="1171" y="0"/>
                  </a:moveTo>
                  <a:cubicBezTo>
                    <a:pt x="520" y="0"/>
                    <a:pt x="0" y="520"/>
                    <a:pt x="0" y="1171"/>
                  </a:cubicBezTo>
                  <a:cubicBezTo>
                    <a:pt x="0" y="1496"/>
                    <a:pt x="130" y="1756"/>
                    <a:pt x="325" y="1984"/>
                  </a:cubicBezTo>
                  <a:cubicBezTo>
                    <a:pt x="553" y="2179"/>
                    <a:pt x="846" y="2342"/>
                    <a:pt x="1171" y="2342"/>
                  </a:cubicBezTo>
                  <a:cubicBezTo>
                    <a:pt x="1821" y="2342"/>
                    <a:pt x="2342" y="1821"/>
                    <a:pt x="2342" y="1171"/>
                  </a:cubicBezTo>
                  <a:cubicBezTo>
                    <a:pt x="2342" y="813"/>
                    <a:pt x="2179" y="520"/>
                    <a:pt x="1951" y="293"/>
                  </a:cubicBezTo>
                  <a:cubicBezTo>
                    <a:pt x="1724" y="130"/>
                    <a:pt x="1464" y="0"/>
                    <a:pt x="11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7"/>
            <p:cNvSpPr/>
            <p:nvPr/>
          </p:nvSpPr>
          <p:spPr>
            <a:xfrm>
              <a:off x="2316600" y="1609150"/>
              <a:ext cx="182125" cy="182125"/>
            </a:xfrm>
            <a:custGeom>
              <a:rect b="b" l="l" r="r" t="t"/>
              <a:pathLst>
                <a:path extrusionOk="0" h="7285" w="7285">
                  <a:moveTo>
                    <a:pt x="3643" y="0"/>
                  </a:moveTo>
                  <a:cubicBezTo>
                    <a:pt x="1627" y="0"/>
                    <a:pt x="1" y="1626"/>
                    <a:pt x="1" y="3643"/>
                  </a:cubicBezTo>
                  <a:cubicBezTo>
                    <a:pt x="1" y="5659"/>
                    <a:pt x="1627" y="7285"/>
                    <a:pt x="3643" y="7285"/>
                  </a:cubicBezTo>
                  <a:cubicBezTo>
                    <a:pt x="5659" y="7285"/>
                    <a:pt x="7285" y="5659"/>
                    <a:pt x="7285" y="3643"/>
                  </a:cubicBezTo>
                  <a:cubicBezTo>
                    <a:pt x="7285" y="1626"/>
                    <a:pt x="5659" y="0"/>
                    <a:pt x="36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7"/>
            <p:cNvSpPr/>
            <p:nvPr/>
          </p:nvSpPr>
          <p:spPr>
            <a:xfrm>
              <a:off x="2316600" y="1620525"/>
              <a:ext cx="163425" cy="170750"/>
            </a:xfrm>
            <a:custGeom>
              <a:rect b="b" l="l" r="r" t="t"/>
              <a:pathLst>
                <a:path extrusionOk="0" h="6830" w="6537">
                  <a:moveTo>
                    <a:pt x="1919" y="1"/>
                  </a:moveTo>
                  <a:lnTo>
                    <a:pt x="1919" y="1"/>
                  </a:lnTo>
                  <a:cubicBezTo>
                    <a:pt x="781" y="619"/>
                    <a:pt x="1" y="1822"/>
                    <a:pt x="1" y="3188"/>
                  </a:cubicBezTo>
                  <a:cubicBezTo>
                    <a:pt x="1" y="5204"/>
                    <a:pt x="1627" y="6830"/>
                    <a:pt x="3643" y="6830"/>
                  </a:cubicBezTo>
                  <a:cubicBezTo>
                    <a:pt x="4846" y="6830"/>
                    <a:pt x="5887" y="6277"/>
                    <a:pt x="6537" y="5399"/>
                  </a:cubicBezTo>
                  <a:lnTo>
                    <a:pt x="6537" y="5399"/>
                  </a:lnTo>
                  <a:cubicBezTo>
                    <a:pt x="6049" y="5692"/>
                    <a:pt x="5431" y="5854"/>
                    <a:pt x="4813" y="5854"/>
                  </a:cubicBezTo>
                  <a:cubicBezTo>
                    <a:pt x="2797" y="5854"/>
                    <a:pt x="1171" y="4228"/>
                    <a:pt x="1171" y="2212"/>
                  </a:cubicBezTo>
                  <a:cubicBezTo>
                    <a:pt x="1171" y="1366"/>
                    <a:pt x="1431" y="586"/>
                    <a:pt x="191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7"/>
            <p:cNvSpPr/>
            <p:nvPr/>
          </p:nvSpPr>
          <p:spPr>
            <a:xfrm>
              <a:off x="2577575" y="1518100"/>
              <a:ext cx="17100" cy="16275"/>
            </a:xfrm>
            <a:custGeom>
              <a:rect b="b" l="l" r="r" t="t"/>
              <a:pathLst>
                <a:path extrusionOk="0" h="651" w="684">
                  <a:moveTo>
                    <a:pt x="326" y="0"/>
                  </a:moveTo>
                  <a:cubicBezTo>
                    <a:pt x="163" y="0"/>
                    <a:pt x="0" y="130"/>
                    <a:pt x="0" y="325"/>
                  </a:cubicBezTo>
                  <a:cubicBezTo>
                    <a:pt x="0" y="521"/>
                    <a:pt x="163" y="651"/>
                    <a:pt x="326" y="651"/>
                  </a:cubicBezTo>
                  <a:cubicBezTo>
                    <a:pt x="521" y="651"/>
                    <a:pt x="683" y="521"/>
                    <a:pt x="683" y="325"/>
                  </a:cubicBezTo>
                  <a:cubicBezTo>
                    <a:pt x="683" y="130"/>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7"/>
            <p:cNvSpPr/>
            <p:nvPr/>
          </p:nvSpPr>
          <p:spPr>
            <a:xfrm>
              <a:off x="2349925" y="1824600"/>
              <a:ext cx="16300" cy="17075"/>
            </a:xfrm>
            <a:custGeom>
              <a:rect b="b" l="l" r="r" t="t"/>
              <a:pathLst>
                <a:path extrusionOk="0" h="683" w="652">
                  <a:moveTo>
                    <a:pt x="326" y="0"/>
                  </a:moveTo>
                  <a:cubicBezTo>
                    <a:pt x="131" y="0"/>
                    <a:pt x="1" y="163"/>
                    <a:pt x="1" y="325"/>
                  </a:cubicBezTo>
                  <a:cubicBezTo>
                    <a:pt x="1" y="520"/>
                    <a:pt x="131" y="683"/>
                    <a:pt x="326" y="683"/>
                  </a:cubicBezTo>
                  <a:cubicBezTo>
                    <a:pt x="521" y="683"/>
                    <a:pt x="651" y="520"/>
                    <a:pt x="651" y="325"/>
                  </a:cubicBezTo>
                  <a:cubicBezTo>
                    <a:pt x="651" y="163"/>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7"/>
            <p:cNvSpPr/>
            <p:nvPr/>
          </p:nvSpPr>
          <p:spPr>
            <a:xfrm>
              <a:off x="2262950" y="1555500"/>
              <a:ext cx="16275" cy="16275"/>
            </a:xfrm>
            <a:custGeom>
              <a:rect b="b" l="l" r="r" t="t"/>
              <a:pathLst>
                <a:path extrusionOk="0" h="651" w="651">
                  <a:moveTo>
                    <a:pt x="325" y="0"/>
                  </a:moveTo>
                  <a:cubicBezTo>
                    <a:pt x="130" y="0"/>
                    <a:pt x="0" y="130"/>
                    <a:pt x="0" y="325"/>
                  </a:cubicBezTo>
                  <a:cubicBezTo>
                    <a:pt x="0" y="520"/>
                    <a:pt x="130" y="650"/>
                    <a:pt x="325" y="650"/>
                  </a:cubicBezTo>
                  <a:cubicBezTo>
                    <a:pt x="521" y="650"/>
                    <a:pt x="651" y="520"/>
                    <a:pt x="651" y="325"/>
                  </a:cubicBezTo>
                  <a:cubicBezTo>
                    <a:pt x="651" y="130"/>
                    <a:pt x="521" y="0"/>
                    <a:pt x="325"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7"/>
            <p:cNvSpPr/>
            <p:nvPr/>
          </p:nvSpPr>
          <p:spPr>
            <a:xfrm>
              <a:off x="2308475" y="1601025"/>
              <a:ext cx="198400" cy="198375"/>
            </a:xfrm>
            <a:custGeom>
              <a:rect b="b" l="l" r="r" t="t"/>
              <a:pathLst>
                <a:path extrusionOk="0" h="7935" w="7936">
                  <a:moveTo>
                    <a:pt x="3968" y="0"/>
                  </a:moveTo>
                  <a:cubicBezTo>
                    <a:pt x="1789" y="0"/>
                    <a:pt x="0" y="1789"/>
                    <a:pt x="0" y="3968"/>
                  </a:cubicBezTo>
                  <a:cubicBezTo>
                    <a:pt x="0" y="6146"/>
                    <a:pt x="1789" y="7935"/>
                    <a:pt x="3968" y="7935"/>
                  </a:cubicBezTo>
                  <a:cubicBezTo>
                    <a:pt x="5854" y="7935"/>
                    <a:pt x="7480" y="6569"/>
                    <a:pt x="7838" y="4748"/>
                  </a:cubicBezTo>
                  <a:cubicBezTo>
                    <a:pt x="7903" y="4585"/>
                    <a:pt x="7773" y="4423"/>
                    <a:pt x="7610" y="4390"/>
                  </a:cubicBezTo>
                  <a:cubicBezTo>
                    <a:pt x="7581" y="4379"/>
                    <a:pt x="7551" y="4373"/>
                    <a:pt x="7523" y="4373"/>
                  </a:cubicBezTo>
                  <a:cubicBezTo>
                    <a:pt x="7393" y="4373"/>
                    <a:pt x="7279" y="4485"/>
                    <a:pt x="7252" y="4618"/>
                  </a:cubicBezTo>
                  <a:cubicBezTo>
                    <a:pt x="6960" y="6179"/>
                    <a:pt x="5561" y="7317"/>
                    <a:pt x="3968" y="7317"/>
                  </a:cubicBezTo>
                  <a:cubicBezTo>
                    <a:pt x="2147" y="7317"/>
                    <a:pt x="651" y="5821"/>
                    <a:pt x="651" y="3968"/>
                  </a:cubicBezTo>
                  <a:cubicBezTo>
                    <a:pt x="651" y="2114"/>
                    <a:pt x="2147" y="618"/>
                    <a:pt x="3968" y="618"/>
                  </a:cubicBezTo>
                  <a:cubicBezTo>
                    <a:pt x="5659" y="618"/>
                    <a:pt x="7090" y="1886"/>
                    <a:pt x="7285" y="3545"/>
                  </a:cubicBezTo>
                  <a:cubicBezTo>
                    <a:pt x="7314" y="3690"/>
                    <a:pt x="7421" y="3810"/>
                    <a:pt x="7584" y="3810"/>
                  </a:cubicBezTo>
                  <a:cubicBezTo>
                    <a:pt x="7602" y="3810"/>
                    <a:pt x="7622" y="3808"/>
                    <a:pt x="7642" y="3805"/>
                  </a:cubicBezTo>
                  <a:cubicBezTo>
                    <a:pt x="7805" y="3805"/>
                    <a:pt x="7935" y="3642"/>
                    <a:pt x="7903" y="3480"/>
                  </a:cubicBezTo>
                  <a:cubicBezTo>
                    <a:pt x="7642" y="1496"/>
                    <a:pt x="5951" y="0"/>
                    <a:pt x="3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7"/>
            <p:cNvSpPr/>
            <p:nvPr/>
          </p:nvSpPr>
          <p:spPr>
            <a:xfrm>
              <a:off x="2254825" y="1547350"/>
              <a:ext cx="305700" cy="326850"/>
            </a:xfrm>
            <a:custGeom>
              <a:rect b="b" l="l" r="r" t="t"/>
              <a:pathLst>
                <a:path extrusionOk="0" h="13074" w="12228">
                  <a:moveTo>
                    <a:pt x="6114" y="619"/>
                  </a:moveTo>
                  <a:cubicBezTo>
                    <a:pt x="9138" y="619"/>
                    <a:pt x="11610" y="3090"/>
                    <a:pt x="11610" y="6115"/>
                  </a:cubicBezTo>
                  <a:cubicBezTo>
                    <a:pt x="11610" y="9171"/>
                    <a:pt x="9138" y="11610"/>
                    <a:pt x="6114" y="11610"/>
                  </a:cubicBezTo>
                  <a:cubicBezTo>
                    <a:pt x="5886" y="11610"/>
                    <a:pt x="5658" y="11610"/>
                    <a:pt x="5431" y="11578"/>
                  </a:cubicBezTo>
                  <a:cubicBezTo>
                    <a:pt x="5431" y="10765"/>
                    <a:pt x="4780" y="10114"/>
                    <a:pt x="3967" y="10114"/>
                  </a:cubicBezTo>
                  <a:cubicBezTo>
                    <a:pt x="3545" y="10114"/>
                    <a:pt x="3187" y="10310"/>
                    <a:pt x="2894" y="10570"/>
                  </a:cubicBezTo>
                  <a:cubicBezTo>
                    <a:pt x="1463" y="9529"/>
                    <a:pt x="618" y="7903"/>
                    <a:pt x="618" y="6115"/>
                  </a:cubicBezTo>
                  <a:cubicBezTo>
                    <a:pt x="618" y="3090"/>
                    <a:pt x="3089" y="619"/>
                    <a:pt x="6114" y="619"/>
                  </a:cubicBezTo>
                  <a:close/>
                  <a:moveTo>
                    <a:pt x="3967" y="10732"/>
                  </a:moveTo>
                  <a:cubicBezTo>
                    <a:pt x="4423" y="10732"/>
                    <a:pt x="4813" y="11123"/>
                    <a:pt x="4813" y="11610"/>
                  </a:cubicBezTo>
                  <a:cubicBezTo>
                    <a:pt x="4813" y="12066"/>
                    <a:pt x="4423" y="12456"/>
                    <a:pt x="3967" y="12456"/>
                  </a:cubicBezTo>
                  <a:cubicBezTo>
                    <a:pt x="3480" y="12456"/>
                    <a:pt x="3122" y="12066"/>
                    <a:pt x="3122" y="11610"/>
                  </a:cubicBezTo>
                  <a:cubicBezTo>
                    <a:pt x="3122" y="11123"/>
                    <a:pt x="3480" y="10732"/>
                    <a:pt x="3967" y="10732"/>
                  </a:cubicBezTo>
                  <a:close/>
                  <a:moveTo>
                    <a:pt x="6114" y="1"/>
                  </a:moveTo>
                  <a:cubicBezTo>
                    <a:pt x="2732" y="1"/>
                    <a:pt x="0" y="2765"/>
                    <a:pt x="0" y="6115"/>
                  </a:cubicBezTo>
                  <a:cubicBezTo>
                    <a:pt x="0" y="8098"/>
                    <a:pt x="943" y="9952"/>
                    <a:pt x="2569" y="11123"/>
                  </a:cubicBezTo>
                  <a:cubicBezTo>
                    <a:pt x="2569" y="11123"/>
                    <a:pt x="2569" y="11155"/>
                    <a:pt x="2569" y="11155"/>
                  </a:cubicBezTo>
                  <a:cubicBezTo>
                    <a:pt x="2504" y="11285"/>
                    <a:pt x="2472" y="11448"/>
                    <a:pt x="2472" y="11578"/>
                  </a:cubicBezTo>
                  <a:cubicBezTo>
                    <a:pt x="2472" y="12391"/>
                    <a:pt x="3154" y="13074"/>
                    <a:pt x="3967" y="13074"/>
                  </a:cubicBezTo>
                  <a:cubicBezTo>
                    <a:pt x="4520" y="13074"/>
                    <a:pt x="5008" y="12749"/>
                    <a:pt x="5268" y="12261"/>
                  </a:cubicBezTo>
                  <a:cubicBezTo>
                    <a:pt x="5301" y="12228"/>
                    <a:pt x="5301" y="12196"/>
                    <a:pt x="5301" y="12196"/>
                  </a:cubicBezTo>
                  <a:cubicBezTo>
                    <a:pt x="5561" y="12228"/>
                    <a:pt x="5854" y="12228"/>
                    <a:pt x="6114" y="12228"/>
                  </a:cubicBezTo>
                  <a:cubicBezTo>
                    <a:pt x="9496" y="12228"/>
                    <a:pt x="12227" y="9497"/>
                    <a:pt x="12227" y="6115"/>
                  </a:cubicBezTo>
                  <a:cubicBezTo>
                    <a:pt x="12227" y="2733"/>
                    <a:pt x="9496" y="1"/>
                    <a:pt x="6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7"/>
            <p:cNvSpPr/>
            <p:nvPr/>
          </p:nvSpPr>
          <p:spPr>
            <a:xfrm>
              <a:off x="2203600" y="1496950"/>
              <a:ext cx="408150" cy="407325"/>
            </a:xfrm>
            <a:custGeom>
              <a:rect b="b" l="l" r="r" t="t"/>
              <a:pathLst>
                <a:path extrusionOk="0" h="16293" w="16326">
                  <a:moveTo>
                    <a:pt x="2537" y="1984"/>
                  </a:moveTo>
                  <a:cubicBezTo>
                    <a:pt x="2732" y="1984"/>
                    <a:pt x="2927" y="2049"/>
                    <a:pt x="3090" y="2212"/>
                  </a:cubicBezTo>
                  <a:cubicBezTo>
                    <a:pt x="3285" y="2375"/>
                    <a:pt x="3382" y="2602"/>
                    <a:pt x="3382" y="2830"/>
                  </a:cubicBezTo>
                  <a:cubicBezTo>
                    <a:pt x="3382" y="3285"/>
                    <a:pt x="2992" y="3675"/>
                    <a:pt x="2537" y="3675"/>
                  </a:cubicBezTo>
                  <a:cubicBezTo>
                    <a:pt x="2309" y="3675"/>
                    <a:pt x="2082" y="3578"/>
                    <a:pt x="1919" y="3415"/>
                  </a:cubicBezTo>
                  <a:cubicBezTo>
                    <a:pt x="1756" y="3253"/>
                    <a:pt x="1691" y="3058"/>
                    <a:pt x="1691" y="2830"/>
                  </a:cubicBezTo>
                  <a:cubicBezTo>
                    <a:pt x="1691" y="2375"/>
                    <a:pt x="2049" y="1984"/>
                    <a:pt x="2537" y="1984"/>
                  </a:cubicBezTo>
                  <a:close/>
                  <a:moveTo>
                    <a:pt x="8163" y="619"/>
                  </a:moveTo>
                  <a:cubicBezTo>
                    <a:pt x="12325" y="619"/>
                    <a:pt x="15707" y="3968"/>
                    <a:pt x="15707" y="8131"/>
                  </a:cubicBezTo>
                  <a:cubicBezTo>
                    <a:pt x="15707" y="12293"/>
                    <a:pt x="12325" y="15675"/>
                    <a:pt x="8163" y="15675"/>
                  </a:cubicBezTo>
                  <a:cubicBezTo>
                    <a:pt x="4033" y="15675"/>
                    <a:pt x="651" y="12293"/>
                    <a:pt x="651" y="8131"/>
                  </a:cubicBezTo>
                  <a:cubicBezTo>
                    <a:pt x="651" y="6700"/>
                    <a:pt x="1041" y="5301"/>
                    <a:pt x="1789" y="4098"/>
                  </a:cubicBezTo>
                  <a:cubicBezTo>
                    <a:pt x="2017" y="4228"/>
                    <a:pt x="2277" y="4293"/>
                    <a:pt x="2537" y="4293"/>
                  </a:cubicBezTo>
                  <a:cubicBezTo>
                    <a:pt x="3350" y="4293"/>
                    <a:pt x="4000" y="3643"/>
                    <a:pt x="4000" y="2830"/>
                  </a:cubicBezTo>
                  <a:cubicBezTo>
                    <a:pt x="4000" y="2537"/>
                    <a:pt x="3903" y="2277"/>
                    <a:pt x="3773" y="2017"/>
                  </a:cubicBezTo>
                  <a:cubicBezTo>
                    <a:pt x="5041" y="1106"/>
                    <a:pt x="6569" y="619"/>
                    <a:pt x="8163" y="619"/>
                  </a:cubicBezTo>
                  <a:close/>
                  <a:moveTo>
                    <a:pt x="8163" y="1"/>
                  </a:moveTo>
                  <a:cubicBezTo>
                    <a:pt x="6407" y="1"/>
                    <a:pt x="4716" y="554"/>
                    <a:pt x="3317" y="1594"/>
                  </a:cubicBezTo>
                  <a:cubicBezTo>
                    <a:pt x="3090" y="1432"/>
                    <a:pt x="2797" y="1367"/>
                    <a:pt x="2537" y="1367"/>
                  </a:cubicBezTo>
                  <a:cubicBezTo>
                    <a:pt x="1724" y="1367"/>
                    <a:pt x="1041" y="2017"/>
                    <a:pt x="1041" y="2830"/>
                  </a:cubicBezTo>
                  <a:cubicBezTo>
                    <a:pt x="1041" y="3155"/>
                    <a:pt x="1139" y="3448"/>
                    <a:pt x="1334" y="3708"/>
                  </a:cubicBezTo>
                  <a:cubicBezTo>
                    <a:pt x="488" y="5009"/>
                    <a:pt x="0" y="6537"/>
                    <a:pt x="0" y="8131"/>
                  </a:cubicBezTo>
                  <a:cubicBezTo>
                    <a:pt x="0" y="12618"/>
                    <a:pt x="3675" y="16293"/>
                    <a:pt x="8163" y="16293"/>
                  </a:cubicBezTo>
                  <a:cubicBezTo>
                    <a:pt x="12650" y="16293"/>
                    <a:pt x="16325" y="12618"/>
                    <a:pt x="16325" y="8131"/>
                  </a:cubicBezTo>
                  <a:cubicBezTo>
                    <a:pt x="16325" y="3643"/>
                    <a:pt x="12650" y="1"/>
                    <a:pt x="8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7"/>
            <p:cNvSpPr/>
            <p:nvPr/>
          </p:nvSpPr>
          <p:spPr>
            <a:xfrm>
              <a:off x="2159700" y="1452250"/>
              <a:ext cx="495950" cy="495950"/>
            </a:xfrm>
            <a:custGeom>
              <a:rect b="b" l="l" r="r" t="t"/>
              <a:pathLst>
                <a:path extrusionOk="0" h="19838" w="19838">
                  <a:moveTo>
                    <a:pt x="16878" y="2276"/>
                  </a:moveTo>
                  <a:cubicBezTo>
                    <a:pt x="17366" y="2276"/>
                    <a:pt x="17756" y="2667"/>
                    <a:pt x="17756" y="3122"/>
                  </a:cubicBezTo>
                  <a:cubicBezTo>
                    <a:pt x="17756" y="3382"/>
                    <a:pt x="17626" y="3642"/>
                    <a:pt x="17398" y="3805"/>
                  </a:cubicBezTo>
                  <a:cubicBezTo>
                    <a:pt x="17398" y="3805"/>
                    <a:pt x="17366" y="3805"/>
                    <a:pt x="17366" y="3837"/>
                  </a:cubicBezTo>
                  <a:lnTo>
                    <a:pt x="17333" y="3837"/>
                  </a:lnTo>
                  <a:cubicBezTo>
                    <a:pt x="17203" y="3935"/>
                    <a:pt x="17041" y="3967"/>
                    <a:pt x="16910" y="3967"/>
                  </a:cubicBezTo>
                  <a:cubicBezTo>
                    <a:pt x="16423" y="3967"/>
                    <a:pt x="16032" y="3577"/>
                    <a:pt x="16032" y="3122"/>
                  </a:cubicBezTo>
                  <a:cubicBezTo>
                    <a:pt x="16032" y="2927"/>
                    <a:pt x="16097" y="2764"/>
                    <a:pt x="16195" y="2634"/>
                  </a:cubicBezTo>
                  <a:cubicBezTo>
                    <a:pt x="16358" y="2407"/>
                    <a:pt x="16618" y="2276"/>
                    <a:pt x="16878" y="2276"/>
                  </a:cubicBezTo>
                  <a:close/>
                  <a:moveTo>
                    <a:pt x="9919" y="618"/>
                  </a:moveTo>
                  <a:cubicBezTo>
                    <a:pt x="11967" y="618"/>
                    <a:pt x="13919" y="1268"/>
                    <a:pt x="15545" y="2537"/>
                  </a:cubicBezTo>
                  <a:cubicBezTo>
                    <a:pt x="15480" y="2699"/>
                    <a:pt x="15415" y="2927"/>
                    <a:pt x="15415" y="3122"/>
                  </a:cubicBezTo>
                  <a:cubicBezTo>
                    <a:pt x="15415" y="3935"/>
                    <a:pt x="16065" y="4585"/>
                    <a:pt x="16878" y="4585"/>
                  </a:cubicBezTo>
                  <a:cubicBezTo>
                    <a:pt x="17106" y="4585"/>
                    <a:pt x="17268" y="4553"/>
                    <a:pt x="17463" y="4488"/>
                  </a:cubicBezTo>
                  <a:cubicBezTo>
                    <a:pt x="18601" y="6081"/>
                    <a:pt x="19219" y="7935"/>
                    <a:pt x="19219" y="9919"/>
                  </a:cubicBezTo>
                  <a:cubicBezTo>
                    <a:pt x="19219" y="15057"/>
                    <a:pt x="15057" y="19219"/>
                    <a:pt x="9919" y="19219"/>
                  </a:cubicBezTo>
                  <a:cubicBezTo>
                    <a:pt x="4813" y="19219"/>
                    <a:pt x="618" y="15057"/>
                    <a:pt x="618" y="9919"/>
                  </a:cubicBezTo>
                  <a:cubicBezTo>
                    <a:pt x="618" y="4813"/>
                    <a:pt x="4813" y="618"/>
                    <a:pt x="9919" y="618"/>
                  </a:cubicBezTo>
                  <a:close/>
                  <a:moveTo>
                    <a:pt x="9919" y="0"/>
                  </a:moveTo>
                  <a:cubicBezTo>
                    <a:pt x="7285" y="0"/>
                    <a:pt x="4781" y="1041"/>
                    <a:pt x="2927" y="2927"/>
                  </a:cubicBezTo>
                  <a:cubicBezTo>
                    <a:pt x="1041" y="4780"/>
                    <a:pt x="0" y="7284"/>
                    <a:pt x="0" y="9919"/>
                  </a:cubicBezTo>
                  <a:cubicBezTo>
                    <a:pt x="0" y="12585"/>
                    <a:pt x="1041" y="15057"/>
                    <a:pt x="2927" y="16943"/>
                  </a:cubicBezTo>
                  <a:cubicBezTo>
                    <a:pt x="4781" y="18829"/>
                    <a:pt x="7285" y="19837"/>
                    <a:pt x="9919" y="19837"/>
                  </a:cubicBezTo>
                  <a:cubicBezTo>
                    <a:pt x="12585" y="19837"/>
                    <a:pt x="15057" y="18829"/>
                    <a:pt x="16943" y="16943"/>
                  </a:cubicBezTo>
                  <a:cubicBezTo>
                    <a:pt x="18797" y="15057"/>
                    <a:pt x="19837" y="12585"/>
                    <a:pt x="19837" y="9919"/>
                  </a:cubicBezTo>
                  <a:cubicBezTo>
                    <a:pt x="19837" y="7805"/>
                    <a:pt x="19187" y="5821"/>
                    <a:pt x="17984" y="4130"/>
                  </a:cubicBezTo>
                  <a:cubicBezTo>
                    <a:pt x="18211" y="3870"/>
                    <a:pt x="18374" y="3512"/>
                    <a:pt x="18374" y="3122"/>
                  </a:cubicBezTo>
                  <a:cubicBezTo>
                    <a:pt x="18374" y="2309"/>
                    <a:pt x="17723" y="1659"/>
                    <a:pt x="16910" y="1659"/>
                  </a:cubicBezTo>
                  <a:cubicBezTo>
                    <a:pt x="16520" y="1659"/>
                    <a:pt x="16195" y="1789"/>
                    <a:pt x="15902" y="2016"/>
                  </a:cubicBezTo>
                  <a:cubicBezTo>
                    <a:pt x="14179" y="716"/>
                    <a:pt x="12130" y="0"/>
                    <a:pt x="9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7"/>
            <p:cNvSpPr txBox="1"/>
            <p:nvPr/>
          </p:nvSpPr>
          <p:spPr>
            <a:xfrm>
              <a:off x="2315113" y="1607650"/>
              <a:ext cx="185100" cy="1851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lt1"/>
                  </a:solidFill>
                  <a:latin typeface="Roboto Medium"/>
                  <a:ea typeface="Roboto Medium"/>
                  <a:cs typeface="Roboto Medium"/>
                  <a:sym typeface="Roboto Medium"/>
                </a:rPr>
                <a:t>B</a:t>
              </a:r>
              <a:endParaRPr sz="1000">
                <a:solidFill>
                  <a:schemeClr val="lt1"/>
                </a:solidFill>
                <a:latin typeface="Roboto Medium"/>
                <a:ea typeface="Roboto Medium"/>
                <a:cs typeface="Roboto Medium"/>
                <a:sym typeface="Roboto Medium"/>
              </a:endParaRPr>
            </a:p>
          </p:txBody>
        </p:sp>
      </p:grpSp>
      <p:sp>
        <p:nvSpPr>
          <p:cNvPr id="1753" name="Google Shape;1753;p37"/>
          <p:cNvSpPr txBox="1"/>
          <p:nvPr/>
        </p:nvSpPr>
        <p:spPr>
          <a:xfrm>
            <a:off x="1720950" y="1465925"/>
            <a:ext cx="386700" cy="3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dk1"/>
                </a:solidFill>
                <a:latin typeface="Fira Sans Extra Condensed Medium"/>
                <a:ea typeface="Fira Sans Extra Condensed Medium"/>
                <a:cs typeface="Fira Sans Extra Condensed Medium"/>
                <a:sym typeface="Fira Sans Extra Condensed Medium"/>
              </a:rPr>
              <a:t>+</a:t>
            </a:r>
            <a:endParaRPr sz="1900">
              <a:solidFill>
                <a:schemeClr val="dk1"/>
              </a:solidFill>
              <a:latin typeface="Fira Sans Extra Condensed Medium"/>
              <a:ea typeface="Fira Sans Extra Condensed Medium"/>
              <a:cs typeface="Fira Sans Extra Condensed Medium"/>
              <a:sym typeface="Fira Sans Extra Condensed Medium"/>
            </a:endParaRPr>
          </a:p>
        </p:txBody>
      </p:sp>
      <p:grpSp>
        <p:nvGrpSpPr>
          <p:cNvPr id="1754" name="Google Shape;1754;p37"/>
          <p:cNvGrpSpPr/>
          <p:nvPr/>
        </p:nvGrpSpPr>
        <p:grpSpPr>
          <a:xfrm>
            <a:off x="1422413" y="2270038"/>
            <a:ext cx="983750" cy="495950"/>
            <a:chOff x="1422413" y="2346238"/>
            <a:chExt cx="983750" cy="495950"/>
          </a:xfrm>
        </p:grpSpPr>
        <p:sp>
          <p:nvSpPr>
            <p:cNvPr id="1755" name="Google Shape;1755;p37"/>
            <p:cNvSpPr/>
            <p:nvPr/>
          </p:nvSpPr>
          <p:spPr>
            <a:xfrm>
              <a:off x="1587438" y="2702313"/>
              <a:ext cx="58575" cy="57750"/>
            </a:xfrm>
            <a:custGeom>
              <a:rect b="b" l="l" r="r" t="t"/>
              <a:pathLst>
                <a:path extrusionOk="0" h="2310" w="2343">
                  <a:moveTo>
                    <a:pt x="1171" y="1"/>
                  </a:moveTo>
                  <a:cubicBezTo>
                    <a:pt x="651" y="1"/>
                    <a:pt x="196" y="326"/>
                    <a:pt x="66" y="814"/>
                  </a:cubicBezTo>
                  <a:cubicBezTo>
                    <a:pt x="33" y="911"/>
                    <a:pt x="1" y="1041"/>
                    <a:pt x="1" y="1139"/>
                  </a:cubicBezTo>
                  <a:cubicBezTo>
                    <a:pt x="1" y="1789"/>
                    <a:pt x="521" y="2310"/>
                    <a:pt x="1171" y="2310"/>
                  </a:cubicBezTo>
                  <a:cubicBezTo>
                    <a:pt x="1627" y="2310"/>
                    <a:pt x="2017" y="2049"/>
                    <a:pt x="2212" y="1659"/>
                  </a:cubicBezTo>
                  <a:cubicBezTo>
                    <a:pt x="2277" y="1529"/>
                    <a:pt x="2342" y="1334"/>
                    <a:pt x="2342" y="1171"/>
                  </a:cubicBezTo>
                  <a:cubicBezTo>
                    <a:pt x="2342" y="521"/>
                    <a:pt x="1822" y="1"/>
                    <a:pt x="1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7"/>
            <p:cNvSpPr/>
            <p:nvPr/>
          </p:nvSpPr>
          <p:spPr>
            <a:xfrm>
              <a:off x="1815888" y="2395013"/>
              <a:ext cx="57750" cy="58550"/>
            </a:xfrm>
            <a:custGeom>
              <a:rect b="b" l="l" r="r" t="t"/>
              <a:pathLst>
                <a:path extrusionOk="0" h="2342" w="2310">
                  <a:moveTo>
                    <a:pt x="1139" y="0"/>
                  </a:moveTo>
                  <a:cubicBezTo>
                    <a:pt x="749" y="0"/>
                    <a:pt x="424" y="195"/>
                    <a:pt x="196" y="488"/>
                  </a:cubicBezTo>
                  <a:cubicBezTo>
                    <a:pt x="66" y="683"/>
                    <a:pt x="1" y="911"/>
                    <a:pt x="1" y="1171"/>
                  </a:cubicBezTo>
                  <a:cubicBezTo>
                    <a:pt x="1" y="1821"/>
                    <a:pt x="521" y="2342"/>
                    <a:pt x="1139" y="2342"/>
                  </a:cubicBezTo>
                  <a:cubicBezTo>
                    <a:pt x="1399" y="2342"/>
                    <a:pt x="1627" y="2277"/>
                    <a:pt x="1789" y="2147"/>
                  </a:cubicBezTo>
                  <a:cubicBezTo>
                    <a:pt x="2115" y="1919"/>
                    <a:pt x="2310" y="1561"/>
                    <a:pt x="2310" y="1171"/>
                  </a:cubicBezTo>
                  <a:cubicBezTo>
                    <a:pt x="2310" y="521"/>
                    <a:pt x="1789" y="0"/>
                    <a:pt x="1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7"/>
            <p:cNvSpPr/>
            <p:nvPr/>
          </p:nvSpPr>
          <p:spPr>
            <a:xfrm>
              <a:off x="1500463" y="2432413"/>
              <a:ext cx="58550" cy="58550"/>
            </a:xfrm>
            <a:custGeom>
              <a:rect b="b" l="l" r="r" t="t"/>
              <a:pathLst>
                <a:path extrusionOk="0" h="2342" w="2342">
                  <a:moveTo>
                    <a:pt x="1171" y="0"/>
                  </a:moveTo>
                  <a:cubicBezTo>
                    <a:pt x="520" y="0"/>
                    <a:pt x="0" y="520"/>
                    <a:pt x="0" y="1171"/>
                  </a:cubicBezTo>
                  <a:cubicBezTo>
                    <a:pt x="0" y="1496"/>
                    <a:pt x="130" y="1756"/>
                    <a:pt x="325" y="1984"/>
                  </a:cubicBezTo>
                  <a:cubicBezTo>
                    <a:pt x="553" y="2179"/>
                    <a:pt x="846" y="2342"/>
                    <a:pt x="1171" y="2342"/>
                  </a:cubicBezTo>
                  <a:cubicBezTo>
                    <a:pt x="1821" y="2342"/>
                    <a:pt x="2342" y="1821"/>
                    <a:pt x="2342" y="1171"/>
                  </a:cubicBezTo>
                  <a:cubicBezTo>
                    <a:pt x="2342" y="813"/>
                    <a:pt x="2179" y="520"/>
                    <a:pt x="1951" y="293"/>
                  </a:cubicBezTo>
                  <a:cubicBezTo>
                    <a:pt x="1724" y="130"/>
                    <a:pt x="1464" y="0"/>
                    <a:pt x="11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7"/>
            <p:cNvSpPr/>
            <p:nvPr/>
          </p:nvSpPr>
          <p:spPr>
            <a:xfrm>
              <a:off x="1579313" y="2503138"/>
              <a:ext cx="182125" cy="182125"/>
            </a:xfrm>
            <a:custGeom>
              <a:rect b="b" l="l" r="r" t="t"/>
              <a:pathLst>
                <a:path extrusionOk="0" h="7285" w="7285">
                  <a:moveTo>
                    <a:pt x="3643" y="0"/>
                  </a:moveTo>
                  <a:cubicBezTo>
                    <a:pt x="1627" y="0"/>
                    <a:pt x="1" y="1626"/>
                    <a:pt x="1" y="3643"/>
                  </a:cubicBezTo>
                  <a:cubicBezTo>
                    <a:pt x="1" y="5659"/>
                    <a:pt x="1627" y="7285"/>
                    <a:pt x="3643" y="7285"/>
                  </a:cubicBezTo>
                  <a:cubicBezTo>
                    <a:pt x="5659" y="7285"/>
                    <a:pt x="7285" y="5659"/>
                    <a:pt x="7285" y="3643"/>
                  </a:cubicBezTo>
                  <a:cubicBezTo>
                    <a:pt x="7285" y="1626"/>
                    <a:pt x="5659" y="0"/>
                    <a:pt x="36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7"/>
            <p:cNvSpPr/>
            <p:nvPr/>
          </p:nvSpPr>
          <p:spPr>
            <a:xfrm>
              <a:off x="1579313" y="2514513"/>
              <a:ext cx="163425" cy="170750"/>
            </a:xfrm>
            <a:custGeom>
              <a:rect b="b" l="l" r="r" t="t"/>
              <a:pathLst>
                <a:path extrusionOk="0" h="6830" w="6537">
                  <a:moveTo>
                    <a:pt x="1919" y="1"/>
                  </a:moveTo>
                  <a:lnTo>
                    <a:pt x="1919" y="1"/>
                  </a:lnTo>
                  <a:cubicBezTo>
                    <a:pt x="781" y="619"/>
                    <a:pt x="1" y="1822"/>
                    <a:pt x="1" y="3188"/>
                  </a:cubicBezTo>
                  <a:cubicBezTo>
                    <a:pt x="1" y="5204"/>
                    <a:pt x="1627" y="6830"/>
                    <a:pt x="3643" y="6830"/>
                  </a:cubicBezTo>
                  <a:cubicBezTo>
                    <a:pt x="4846" y="6830"/>
                    <a:pt x="5887" y="6277"/>
                    <a:pt x="6537" y="5399"/>
                  </a:cubicBezTo>
                  <a:lnTo>
                    <a:pt x="6537" y="5399"/>
                  </a:lnTo>
                  <a:cubicBezTo>
                    <a:pt x="6049" y="5692"/>
                    <a:pt x="5431" y="5854"/>
                    <a:pt x="4813" y="5854"/>
                  </a:cubicBezTo>
                  <a:cubicBezTo>
                    <a:pt x="2797" y="5854"/>
                    <a:pt x="1171" y="4228"/>
                    <a:pt x="1171" y="2212"/>
                  </a:cubicBezTo>
                  <a:cubicBezTo>
                    <a:pt x="1171" y="1366"/>
                    <a:pt x="1431" y="586"/>
                    <a:pt x="191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7"/>
            <p:cNvSpPr/>
            <p:nvPr/>
          </p:nvSpPr>
          <p:spPr>
            <a:xfrm>
              <a:off x="1840288" y="2412088"/>
              <a:ext cx="17100" cy="16275"/>
            </a:xfrm>
            <a:custGeom>
              <a:rect b="b" l="l" r="r" t="t"/>
              <a:pathLst>
                <a:path extrusionOk="0" h="651" w="684">
                  <a:moveTo>
                    <a:pt x="326" y="0"/>
                  </a:moveTo>
                  <a:cubicBezTo>
                    <a:pt x="163" y="0"/>
                    <a:pt x="0" y="130"/>
                    <a:pt x="0" y="325"/>
                  </a:cubicBezTo>
                  <a:cubicBezTo>
                    <a:pt x="0" y="521"/>
                    <a:pt x="163" y="651"/>
                    <a:pt x="326" y="651"/>
                  </a:cubicBezTo>
                  <a:cubicBezTo>
                    <a:pt x="521" y="651"/>
                    <a:pt x="683" y="521"/>
                    <a:pt x="683" y="325"/>
                  </a:cubicBezTo>
                  <a:cubicBezTo>
                    <a:pt x="683" y="130"/>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7"/>
            <p:cNvSpPr/>
            <p:nvPr/>
          </p:nvSpPr>
          <p:spPr>
            <a:xfrm>
              <a:off x="1612638" y="2718588"/>
              <a:ext cx="16300" cy="17075"/>
            </a:xfrm>
            <a:custGeom>
              <a:rect b="b" l="l" r="r" t="t"/>
              <a:pathLst>
                <a:path extrusionOk="0" h="683" w="652">
                  <a:moveTo>
                    <a:pt x="326" y="0"/>
                  </a:moveTo>
                  <a:cubicBezTo>
                    <a:pt x="131" y="0"/>
                    <a:pt x="1" y="163"/>
                    <a:pt x="1" y="325"/>
                  </a:cubicBezTo>
                  <a:cubicBezTo>
                    <a:pt x="1" y="520"/>
                    <a:pt x="131" y="683"/>
                    <a:pt x="326" y="683"/>
                  </a:cubicBezTo>
                  <a:cubicBezTo>
                    <a:pt x="521" y="683"/>
                    <a:pt x="651" y="520"/>
                    <a:pt x="651" y="325"/>
                  </a:cubicBezTo>
                  <a:cubicBezTo>
                    <a:pt x="651" y="163"/>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7"/>
            <p:cNvSpPr/>
            <p:nvPr/>
          </p:nvSpPr>
          <p:spPr>
            <a:xfrm>
              <a:off x="1525663" y="2449488"/>
              <a:ext cx="16275" cy="16275"/>
            </a:xfrm>
            <a:custGeom>
              <a:rect b="b" l="l" r="r" t="t"/>
              <a:pathLst>
                <a:path extrusionOk="0" h="651" w="651">
                  <a:moveTo>
                    <a:pt x="325" y="0"/>
                  </a:moveTo>
                  <a:cubicBezTo>
                    <a:pt x="130" y="0"/>
                    <a:pt x="0" y="130"/>
                    <a:pt x="0" y="325"/>
                  </a:cubicBezTo>
                  <a:cubicBezTo>
                    <a:pt x="0" y="520"/>
                    <a:pt x="130" y="650"/>
                    <a:pt x="325" y="650"/>
                  </a:cubicBezTo>
                  <a:cubicBezTo>
                    <a:pt x="521" y="650"/>
                    <a:pt x="651" y="520"/>
                    <a:pt x="651" y="325"/>
                  </a:cubicBezTo>
                  <a:cubicBezTo>
                    <a:pt x="651" y="130"/>
                    <a:pt x="521" y="0"/>
                    <a:pt x="325"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7"/>
            <p:cNvSpPr/>
            <p:nvPr/>
          </p:nvSpPr>
          <p:spPr>
            <a:xfrm>
              <a:off x="1571188" y="2495013"/>
              <a:ext cx="198400" cy="198375"/>
            </a:xfrm>
            <a:custGeom>
              <a:rect b="b" l="l" r="r" t="t"/>
              <a:pathLst>
                <a:path extrusionOk="0" h="7935" w="7936">
                  <a:moveTo>
                    <a:pt x="3968" y="0"/>
                  </a:moveTo>
                  <a:cubicBezTo>
                    <a:pt x="1789" y="0"/>
                    <a:pt x="0" y="1789"/>
                    <a:pt x="0" y="3968"/>
                  </a:cubicBezTo>
                  <a:cubicBezTo>
                    <a:pt x="0" y="6146"/>
                    <a:pt x="1789" y="7935"/>
                    <a:pt x="3968" y="7935"/>
                  </a:cubicBezTo>
                  <a:cubicBezTo>
                    <a:pt x="5854" y="7935"/>
                    <a:pt x="7480" y="6569"/>
                    <a:pt x="7838" y="4748"/>
                  </a:cubicBezTo>
                  <a:cubicBezTo>
                    <a:pt x="7903" y="4585"/>
                    <a:pt x="7773" y="4423"/>
                    <a:pt x="7610" y="4390"/>
                  </a:cubicBezTo>
                  <a:cubicBezTo>
                    <a:pt x="7581" y="4379"/>
                    <a:pt x="7551" y="4373"/>
                    <a:pt x="7523" y="4373"/>
                  </a:cubicBezTo>
                  <a:cubicBezTo>
                    <a:pt x="7393" y="4373"/>
                    <a:pt x="7279" y="4485"/>
                    <a:pt x="7252" y="4618"/>
                  </a:cubicBezTo>
                  <a:cubicBezTo>
                    <a:pt x="6960" y="6179"/>
                    <a:pt x="5561" y="7317"/>
                    <a:pt x="3968" y="7317"/>
                  </a:cubicBezTo>
                  <a:cubicBezTo>
                    <a:pt x="2147" y="7317"/>
                    <a:pt x="651" y="5821"/>
                    <a:pt x="651" y="3968"/>
                  </a:cubicBezTo>
                  <a:cubicBezTo>
                    <a:pt x="651" y="2114"/>
                    <a:pt x="2147" y="618"/>
                    <a:pt x="3968" y="618"/>
                  </a:cubicBezTo>
                  <a:cubicBezTo>
                    <a:pt x="5659" y="618"/>
                    <a:pt x="7090" y="1886"/>
                    <a:pt x="7285" y="3545"/>
                  </a:cubicBezTo>
                  <a:cubicBezTo>
                    <a:pt x="7314" y="3690"/>
                    <a:pt x="7421" y="3810"/>
                    <a:pt x="7584" y="3810"/>
                  </a:cubicBezTo>
                  <a:cubicBezTo>
                    <a:pt x="7602" y="3810"/>
                    <a:pt x="7622" y="3808"/>
                    <a:pt x="7642" y="3805"/>
                  </a:cubicBezTo>
                  <a:cubicBezTo>
                    <a:pt x="7805" y="3805"/>
                    <a:pt x="7935" y="3642"/>
                    <a:pt x="7903" y="3480"/>
                  </a:cubicBezTo>
                  <a:cubicBezTo>
                    <a:pt x="7642" y="1496"/>
                    <a:pt x="5951" y="0"/>
                    <a:pt x="3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7"/>
            <p:cNvSpPr/>
            <p:nvPr/>
          </p:nvSpPr>
          <p:spPr>
            <a:xfrm>
              <a:off x="1517538" y="2441338"/>
              <a:ext cx="305700" cy="326850"/>
            </a:xfrm>
            <a:custGeom>
              <a:rect b="b" l="l" r="r" t="t"/>
              <a:pathLst>
                <a:path extrusionOk="0" h="13074" w="12228">
                  <a:moveTo>
                    <a:pt x="6114" y="619"/>
                  </a:moveTo>
                  <a:cubicBezTo>
                    <a:pt x="9138" y="619"/>
                    <a:pt x="11610" y="3090"/>
                    <a:pt x="11610" y="6115"/>
                  </a:cubicBezTo>
                  <a:cubicBezTo>
                    <a:pt x="11610" y="9171"/>
                    <a:pt x="9138" y="11610"/>
                    <a:pt x="6114" y="11610"/>
                  </a:cubicBezTo>
                  <a:cubicBezTo>
                    <a:pt x="5886" y="11610"/>
                    <a:pt x="5658" y="11610"/>
                    <a:pt x="5431" y="11578"/>
                  </a:cubicBezTo>
                  <a:cubicBezTo>
                    <a:pt x="5431" y="10765"/>
                    <a:pt x="4780" y="10114"/>
                    <a:pt x="3967" y="10114"/>
                  </a:cubicBezTo>
                  <a:cubicBezTo>
                    <a:pt x="3545" y="10114"/>
                    <a:pt x="3187" y="10310"/>
                    <a:pt x="2894" y="10570"/>
                  </a:cubicBezTo>
                  <a:cubicBezTo>
                    <a:pt x="1463" y="9529"/>
                    <a:pt x="618" y="7903"/>
                    <a:pt x="618" y="6115"/>
                  </a:cubicBezTo>
                  <a:cubicBezTo>
                    <a:pt x="618" y="3090"/>
                    <a:pt x="3089" y="619"/>
                    <a:pt x="6114" y="619"/>
                  </a:cubicBezTo>
                  <a:close/>
                  <a:moveTo>
                    <a:pt x="3967" y="10732"/>
                  </a:moveTo>
                  <a:cubicBezTo>
                    <a:pt x="4423" y="10732"/>
                    <a:pt x="4813" y="11123"/>
                    <a:pt x="4813" y="11610"/>
                  </a:cubicBezTo>
                  <a:cubicBezTo>
                    <a:pt x="4813" y="12066"/>
                    <a:pt x="4423" y="12456"/>
                    <a:pt x="3967" y="12456"/>
                  </a:cubicBezTo>
                  <a:cubicBezTo>
                    <a:pt x="3480" y="12456"/>
                    <a:pt x="3122" y="12066"/>
                    <a:pt x="3122" y="11610"/>
                  </a:cubicBezTo>
                  <a:cubicBezTo>
                    <a:pt x="3122" y="11123"/>
                    <a:pt x="3480" y="10732"/>
                    <a:pt x="3967" y="10732"/>
                  </a:cubicBezTo>
                  <a:close/>
                  <a:moveTo>
                    <a:pt x="6114" y="1"/>
                  </a:moveTo>
                  <a:cubicBezTo>
                    <a:pt x="2732" y="1"/>
                    <a:pt x="0" y="2765"/>
                    <a:pt x="0" y="6115"/>
                  </a:cubicBezTo>
                  <a:cubicBezTo>
                    <a:pt x="0" y="8098"/>
                    <a:pt x="943" y="9952"/>
                    <a:pt x="2569" y="11123"/>
                  </a:cubicBezTo>
                  <a:cubicBezTo>
                    <a:pt x="2569" y="11123"/>
                    <a:pt x="2569" y="11155"/>
                    <a:pt x="2569" y="11155"/>
                  </a:cubicBezTo>
                  <a:cubicBezTo>
                    <a:pt x="2504" y="11285"/>
                    <a:pt x="2472" y="11448"/>
                    <a:pt x="2472" y="11578"/>
                  </a:cubicBezTo>
                  <a:cubicBezTo>
                    <a:pt x="2472" y="12391"/>
                    <a:pt x="3154" y="13074"/>
                    <a:pt x="3967" y="13074"/>
                  </a:cubicBezTo>
                  <a:cubicBezTo>
                    <a:pt x="4520" y="13074"/>
                    <a:pt x="5008" y="12749"/>
                    <a:pt x="5268" y="12261"/>
                  </a:cubicBezTo>
                  <a:cubicBezTo>
                    <a:pt x="5301" y="12228"/>
                    <a:pt x="5301" y="12196"/>
                    <a:pt x="5301" y="12196"/>
                  </a:cubicBezTo>
                  <a:cubicBezTo>
                    <a:pt x="5561" y="12228"/>
                    <a:pt x="5854" y="12228"/>
                    <a:pt x="6114" y="12228"/>
                  </a:cubicBezTo>
                  <a:cubicBezTo>
                    <a:pt x="9496" y="12228"/>
                    <a:pt x="12227" y="9497"/>
                    <a:pt x="12227" y="6115"/>
                  </a:cubicBezTo>
                  <a:cubicBezTo>
                    <a:pt x="12227" y="2733"/>
                    <a:pt x="9496" y="1"/>
                    <a:pt x="6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7"/>
            <p:cNvSpPr/>
            <p:nvPr/>
          </p:nvSpPr>
          <p:spPr>
            <a:xfrm>
              <a:off x="1466313" y="2390938"/>
              <a:ext cx="408150" cy="407325"/>
            </a:xfrm>
            <a:custGeom>
              <a:rect b="b" l="l" r="r" t="t"/>
              <a:pathLst>
                <a:path extrusionOk="0" h="16293" w="16326">
                  <a:moveTo>
                    <a:pt x="2537" y="1984"/>
                  </a:moveTo>
                  <a:cubicBezTo>
                    <a:pt x="2732" y="1984"/>
                    <a:pt x="2927" y="2049"/>
                    <a:pt x="3090" y="2212"/>
                  </a:cubicBezTo>
                  <a:cubicBezTo>
                    <a:pt x="3285" y="2375"/>
                    <a:pt x="3382" y="2602"/>
                    <a:pt x="3382" y="2830"/>
                  </a:cubicBezTo>
                  <a:cubicBezTo>
                    <a:pt x="3382" y="3285"/>
                    <a:pt x="2992" y="3675"/>
                    <a:pt x="2537" y="3675"/>
                  </a:cubicBezTo>
                  <a:cubicBezTo>
                    <a:pt x="2309" y="3675"/>
                    <a:pt x="2082" y="3578"/>
                    <a:pt x="1919" y="3415"/>
                  </a:cubicBezTo>
                  <a:cubicBezTo>
                    <a:pt x="1756" y="3253"/>
                    <a:pt x="1691" y="3058"/>
                    <a:pt x="1691" y="2830"/>
                  </a:cubicBezTo>
                  <a:cubicBezTo>
                    <a:pt x="1691" y="2375"/>
                    <a:pt x="2049" y="1984"/>
                    <a:pt x="2537" y="1984"/>
                  </a:cubicBezTo>
                  <a:close/>
                  <a:moveTo>
                    <a:pt x="8163" y="619"/>
                  </a:moveTo>
                  <a:cubicBezTo>
                    <a:pt x="12325" y="619"/>
                    <a:pt x="15707" y="3968"/>
                    <a:pt x="15707" y="8131"/>
                  </a:cubicBezTo>
                  <a:cubicBezTo>
                    <a:pt x="15707" y="12293"/>
                    <a:pt x="12325" y="15675"/>
                    <a:pt x="8163" y="15675"/>
                  </a:cubicBezTo>
                  <a:cubicBezTo>
                    <a:pt x="4033" y="15675"/>
                    <a:pt x="651" y="12293"/>
                    <a:pt x="651" y="8131"/>
                  </a:cubicBezTo>
                  <a:cubicBezTo>
                    <a:pt x="651" y="6700"/>
                    <a:pt x="1041" y="5301"/>
                    <a:pt x="1789" y="4098"/>
                  </a:cubicBezTo>
                  <a:cubicBezTo>
                    <a:pt x="2017" y="4228"/>
                    <a:pt x="2277" y="4293"/>
                    <a:pt x="2537" y="4293"/>
                  </a:cubicBezTo>
                  <a:cubicBezTo>
                    <a:pt x="3350" y="4293"/>
                    <a:pt x="4000" y="3643"/>
                    <a:pt x="4000" y="2830"/>
                  </a:cubicBezTo>
                  <a:cubicBezTo>
                    <a:pt x="4000" y="2537"/>
                    <a:pt x="3903" y="2277"/>
                    <a:pt x="3773" y="2017"/>
                  </a:cubicBezTo>
                  <a:cubicBezTo>
                    <a:pt x="5041" y="1106"/>
                    <a:pt x="6569" y="619"/>
                    <a:pt x="8163" y="619"/>
                  </a:cubicBezTo>
                  <a:close/>
                  <a:moveTo>
                    <a:pt x="8163" y="1"/>
                  </a:moveTo>
                  <a:cubicBezTo>
                    <a:pt x="6407" y="1"/>
                    <a:pt x="4716" y="554"/>
                    <a:pt x="3317" y="1594"/>
                  </a:cubicBezTo>
                  <a:cubicBezTo>
                    <a:pt x="3090" y="1432"/>
                    <a:pt x="2797" y="1367"/>
                    <a:pt x="2537" y="1367"/>
                  </a:cubicBezTo>
                  <a:cubicBezTo>
                    <a:pt x="1724" y="1367"/>
                    <a:pt x="1041" y="2017"/>
                    <a:pt x="1041" y="2830"/>
                  </a:cubicBezTo>
                  <a:cubicBezTo>
                    <a:pt x="1041" y="3155"/>
                    <a:pt x="1139" y="3448"/>
                    <a:pt x="1334" y="3708"/>
                  </a:cubicBezTo>
                  <a:cubicBezTo>
                    <a:pt x="488" y="5009"/>
                    <a:pt x="0" y="6537"/>
                    <a:pt x="0" y="8131"/>
                  </a:cubicBezTo>
                  <a:cubicBezTo>
                    <a:pt x="0" y="12618"/>
                    <a:pt x="3675" y="16293"/>
                    <a:pt x="8163" y="16293"/>
                  </a:cubicBezTo>
                  <a:cubicBezTo>
                    <a:pt x="12650" y="16293"/>
                    <a:pt x="16325" y="12618"/>
                    <a:pt x="16325" y="8131"/>
                  </a:cubicBezTo>
                  <a:cubicBezTo>
                    <a:pt x="16325" y="3643"/>
                    <a:pt x="12650" y="1"/>
                    <a:pt x="8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7"/>
            <p:cNvSpPr/>
            <p:nvPr/>
          </p:nvSpPr>
          <p:spPr>
            <a:xfrm>
              <a:off x="1422413" y="2346238"/>
              <a:ext cx="495950" cy="495950"/>
            </a:xfrm>
            <a:custGeom>
              <a:rect b="b" l="l" r="r" t="t"/>
              <a:pathLst>
                <a:path extrusionOk="0" h="19838" w="19838">
                  <a:moveTo>
                    <a:pt x="16878" y="2276"/>
                  </a:moveTo>
                  <a:cubicBezTo>
                    <a:pt x="17366" y="2276"/>
                    <a:pt x="17756" y="2667"/>
                    <a:pt x="17756" y="3122"/>
                  </a:cubicBezTo>
                  <a:cubicBezTo>
                    <a:pt x="17756" y="3382"/>
                    <a:pt x="17626" y="3642"/>
                    <a:pt x="17398" y="3805"/>
                  </a:cubicBezTo>
                  <a:cubicBezTo>
                    <a:pt x="17398" y="3805"/>
                    <a:pt x="17366" y="3805"/>
                    <a:pt x="17366" y="3837"/>
                  </a:cubicBezTo>
                  <a:lnTo>
                    <a:pt x="17333" y="3837"/>
                  </a:lnTo>
                  <a:cubicBezTo>
                    <a:pt x="17203" y="3935"/>
                    <a:pt x="17041" y="3967"/>
                    <a:pt x="16910" y="3967"/>
                  </a:cubicBezTo>
                  <a:cubicBezTo>
                    <a:pt x="16423" y="3967"/>
                    <a:pt x="16032" y="3577"/>
                    <a:pt x="16032" y="3122"/>
                  </a:cubicBezTo>
                  <a:cubicBezTo>
                    <a:pt x="16032" y="2927"/>
                    <a:pt x="16097" y="2764"/>
                    <a:pt x="16195" y="2634"/>
                  </a:cubicBezTo>
                  <a:cubicBezTo>
                    <a:pt x="16358" y="2407"/>
                    <a:pt x="16618" y="2276"/>
                    <a:pt x="16878" y="2276"/>
                  </a:cubicBezTo>
                  <a:close/>
                  <a:moveTo>
                    <a:pt x="9919" y="618"/>
                  </a:moveTo>
                  <a:cubicBezTo>
                    <a:pt x="11967" y="618"/>
                    <a:pt x="13919" y="1268"/>
                    <a:pt x="15545" y="2537"/>
                  </a:cubicBezTo>
                  <a:cubicBezTo>
                    <a:pt x="15480" y="2699"/>
                    <a:pt x="15415" y="2927"/>
                    <a:pt x="15415" y="3122"/>
                  </a:cubicBezTo>
                  <a:cubicBezTo>
                    <a:pt x="15415" y="3935"/>
                    <a:pt x="16065" y="4585"/>
                    <a:pt x="16878" y="4585"/>
                  </a:cubicBezTo>
                  <a:cubicBezTo>
                    <a:pt x="17106" y="4585"/>
                    <a:pt x="17268" y="4553"/>
                    <a:pt x="17463" y="4488"/>
                  </a:cubicBezTo>
                  <a:cubicBezTo>
                    <a:pt x="18601" y="6081"/>
                    <a:pt x="19219" y="7935"/>
                    <a:pt x="19219" y="9919"/>
                  </a:cubicBezTo>
                  <a:cubicBezTo>
                    <a:pt x="19219" y="15057"/>
                    <a:pt x="15057" y="19219"/>
                    <a:pt x="9919" y="19219"/>
                  </a:cubicBezTo>
                  <a:cubicBezTo>
                    <a:pt x="4813" y="19219"/>
                    <a:pt x="618" y="15057"/>
                    <a:pt x="618" y="9919"/>
                  </a:cubicBezTo>
                  <a:cubicBezTo>
                    <a:pt x="618" y="4813"/>
                    <a:pt x="4813" y="618"/>
                    <a:pt x="9919" y="618"/>
                  </a:cubicBezTo>
                  <a:close/>
                  <a:moveTo>
                    <a:pt x="9919" y="0"/>
                  </a:moveTo>
                  <a:cubicBezTo>
                    <a:pt x="7285" y="0"/>
                    <a:pt x="4781" y="1041"/>
                    <a:pt x="2927" y="2927"/>
                  </a:cubicBezTo>
                  <a:cubicBezTo>
                    <a:pt x="1041" y="4780"/>
                    <a:pt x="0" y="7284"/>
                    <a:pt x="0" y="9919"/>
                  </a:cubicBezTo>
                  <a:cubicBezTo>
                    <a:pt x="0" y="12585"/>
                    <a:pt x="1041" y="15057"/>
                    <a:pt x="2927" y="16943"/>
                  </a:cubicBezTo>
                  <a:cubicBezTo>
                    <a:pt x="4781" y="18829"/>
                    <a:pt x="7285" y="19837"/>
                    <a:pt x="9919" y="19837"/>
                  </a:cubicBezTo>
                  <a:cubicBezTo>
                    <a:pt x="12585" y="19837"/>
                    <a:pt x="15057" y="18829"/>
                    <a:pt x="16943" y="16943"/>
                  </a:cubicBezTo>
                  <a:cubicBezTo>
                    <a:pt x="18797" y="15057"/>
                    <a:pt x="19837" y="12585"/>
                    <a:pt x="19837" y="9919"/>
                  </a:cubicBezTo>
                  <a:cubicBezTo>
                    <a:pt x="19837" y="7805"/>
                    <a:pt x="19187" y="5821"/>
                    <a:pt x="17984" y="4130"/>
                  </a:cubicBezTo>
                  <a:cubicBezTo>
                    <a:pt x="18211" y="3870"/>
                    <a:pt x="18374" y="3512"/>
                    <a:pt x="18374" y="3122"/>
                  </a:cubicBezTo>
                  <a:cubicBezTo>
                    <a:pt x="18374" y="2309"/>
                    <a:pt x="17723" y="1659"/>
                    <a:pt x="16910" y="1659"/>
                  </a:cubicBezTo>
                  <a:cubicBezTo>
                    <a:pt x="16520" y="1659"/>
                    <a:pt x="16195" y="1789"/>
                    <a:pt x="15902" y="2016"/>
                  </a:cubicBezTo>
                  <a:cubicBezTo>
                    <a:pt x="14179" y="716"/>
                    <a:pt x="12130" y="0"/>
                    <a:pt x="9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7"/>
            <p:cNvSpPr txBox="1"/>
            <p:nvPr/>
          </p:nvSpPr>
          <p:spPr>
            <a:xfrm>
              <a:off x="1577825" y="2501638"/>
              <a:ext cx="185100" cy="1851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lt1"/>
                  </a:solidFill>
                  <a:latin typeface="Roboto Medium"/>
                  <a:ea typeface="Roboto Medium"/>
                  <a:cs typeface="Roboto Medium"/>
                  <a:sym typeface="Roboto Medium"/>
                </a:rPr>
                <a:t>A</a:t>
              </a:r>
              <a:endParaRPr sz="1000">
                <a:solidFill>
                  <a:schemeClr val="lt1"/>
                </a:solidFill>
                <a:latin typeface="Roboto Medium"/>
                <a:ea typeface="Roboto Medium"/>
                <a:cs typeface="Roboto Medium"/>
                <a:sym typeface="Roboto Medium"/>
              </a:endParaRPr>
            </a:p>
          </p:txBody>
        </p:sp>
        <p:sp>
          <p:nvSpPr>
            <p:cNvPr id="1768" name="Google Shape;1768;p37"/>
            <p:cNvSpPr/>
            <p:nvPr/>
          </p:nvSpPr>
          <p:spPr>
            <a:xfrm>
              <a:off x="2075238" y="2702313"/>
              <a:ext cx="58575" cy="57750"/>
            </a:xfrm>
            <a:custGeom>
              <a:rect b="b" l="l" r="r" t="t"/>
              <a:pathLst>
                <a:path extrusionOk="0" h="2310" w="2343">
                  <a:moveTo>
                    <a:pt x="1171" y="1"/>
                  </a:moveTo>
                  <a:cubicBezTo>
                    <a:pt x="651" y="1"/>
                    <a:pt x="196" y="326"/>
                    <a:pt x="66" y="814"/>
                  </a:cubicBezTo>
                  <a:cubicBezTo>
                    <a:pt x="33" y="911"/>
                    <a:pt x="1" y="1041"/>
                    <a:pt x="1" y="1139"/>
                  </a:cubicBezTo>
                  <a:cubicBezTo>
                    <a:pt x="1" y="1789"/>
                    <a:pt x="521" y="2310"/>
                    <a:pt x="1171" y="2310"/>
                  </a:cubicBezTo>
                  <a:cubicBezTo>
                    <a:pt x="1627" y="2310"/>
                    <a:pt x="2017" y="2049"/>
                    <a:pt x="2212" y="1659"/>
                  </a:cubicBezTo>
                  <a:cubicBezTo>
                    <a:pt x="2277" y="1529"/>
                    <a:pt x="2342" y="1334"/>
                    <a:pt x="2342" y="1171"/>
                  </a:cubicBezTo>
                  <a:cubicBezTo>
                    <a:pt x="2342" y="521"/>
                    <a:pt x="1822" y="1"/>
                    <a:pt x="1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7"/>
            <p:cNvSpPr/>
            <p:nvPr/>
          </p:nvSpPr>
          <p:spPr>
            <a:xfrm>
              <a:off x="2303688" y="2395013"/>
              <a:ext cx="57750" cy="58550"/>
            </a:xfrm>
            <a:custGeom>
              <a:rect b="b" l="l" r="r" t="t"/>
              <a:pathLst>
                <a:path extrusionOk="0" h="2342" w="2310">
                  <a:moveTo>
                    <a:pt x="1139" y="0"/>
                  </a:moveTo>
                  <a:cubicBezTo>
                    <a:pt x="749" y="0"/>
                    <a:pt x="424" y="195"/>
                    <a:pt x="196" y="488"/>
                  </a:cubicBezTo>
                  <a:cubicBezTo>
                    <a:pt x="66" y="683"/>
                    <a:pt x="1" y="911"/>
                    <a:pt x="1" y="1171"/>
                  </a:cubicBezTo>
                  <a:cubicBezTo>
                    <a:pt x="1" y="1821"/>
                    <a:pt x="521" y="2342"/>
                    <a:pt x="1139" y="2342"/>
                  </a:cubicBezTo>
                  <a:cubicBezTo>
                    <a:pt x="1399" y="2342"/>
                    <a:pt x="1627" y="2277"/>
                    <a:pt x="1789" y="2147"/>
                  </a:cubicBezTo>
                  <a:cubicBezTo>
                    <a:pt x="2115" y="1919"/>
                    <a:pt x="2310" y="1561"/>
                    <a:pt x="2310" y="1171"/>
                  </a:cubicBezTo>
                  <a:cubicBezTo>
                    <a:pt x="2310" y="521"/>
                    <a:pt x="1789" y="0"/>
                    <a:pt x="1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7"/>
            <p:cNvSpPr/>
            <p:nvPr/>
          </p:nvSpPr>
          <p:spPr>
            <a:xfrm>
              <a:off x="1988263" y="2432413"/>
              <a:ext cx="58550" cy="58550"/>
            </a:xfrm>
            <a:custGeom>
              <a:rect b="b" l="l" r="r" t="t"/>
              <a:pathLst>
                <a:path extrusionOk="0" h="2342" w="2342">
                  <a:moveTo>
                    <a:pt x="1171" y="0"/>
                  </a:moveTo>
                  <a:cubicBezTo>
                    <a:pt x="520" y="0"/>
                    <a:pt x="0" y="520"/>
                    <a:pt x="0" y="1171"/>
                  </a:cubicBezTo>
                  <a:cubicBezTo>
                    <a:pt x="0" y="1496"/>
                    <a:pt x="130" y="1756"/>
                    <a:pt x="325" y="1984"/>
                  </a:cubicBezTo>
                  <a:cubicBezTo>
                    <a:pt x="553" y="2179"/>
                    <a:pt x="846" y="2342"/>
                    <a:pt x="1171" y="2342"/>
                  </a:cubicBezTo>
                  <a:cubicBezTo>
                    <a:pt x="1821" y="2342"/>
                    <a:pt x="2342" y="1821"/>
                    <a:pt x="2342" y="1171"/>
                  </a:cubicBezTo>
                  <a:cubicBezTo>
                    <a:pt x="2342" y="813"/>
                    <a:pt x="2179" y="520"/>
                    <a:pt x="1951" y="293"/>
                  </a:cubicBezTo>
                  <a:cubicBezTo>
                    <a:pt x="1724" y="130"/>
                    <a:pt x="1464" y="0"/>
                    <a:pt x="11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7"/>
            <p:cNvSpPr/>
            <p:nvPr/>
          </p:nvSpPr>
          <p:spPr>
            <a:xfrm>
              <a:off x="2067113" y="2503138"/>
              <a:ext cx="182125" cy="182125"/>
            </a:xfrm>
            <a:custGeom>
              <a:rect b="b" l="l" r="r" t="t"/>
              <a:pathLst>
                <a:path extrusionOk="0" h="7285" w="7285">
                  <a:moveTo>
                    <a:pt x="3643" y="0"/>
                  </a:moveTo>
                  <a:cubicBezTo>
                    <a:pt x="1627" y="0"/>
                    <a:pt x="1" y="1626"/>
                    <a:pt x="1" y="3643"/>
                  </a:cubicBezTo>
                  <a:cubicBezTo>
                    <a:pt x="1" y="5659"/>
                    <a:pt x="1627" y="7285"/>
                    <a:pt x="3643" y="7285"/>
                  </a:cubicBezTo>
                  <a:cubicBezTo>
                    <a:pt x="5659" y="7285"/>
                    <a:pt x="7285" y="5659"/>
                    <a:pt x="7285" y="3643"/>
                  </a:cubicBezTo>
                  <a:cubicBezTo>
                    <a:pt x="7285" y="1626"/>
                    <a:pt x="5659" y="0"/>
                    <a:pt x="36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7"/>
            <p:cNvSpPr/>
            <p:nvPr/>
          </p:nvSpPr>
          <p:spPr>
            <a:xfrm>
              <a:off x="2067113" y="2514513"/>
              <a:ext cx="163425" cy="170750"/>
            </a:xfrm>
            <a:custGeom>
              <a:rect b="b" l="l" r="r" t="t"/>
              <a:pathLst>
                <a:path extrusionOk="0" h="6830" w="6537">
                  <a:moveTo>
                    <a:pt x="1919" y="1"/>
                  </a:moveTo>
                  <a:lnTo>
                    <a:pt x="1919" y="1"/>
                  </a:lnTo>
                  <a:cubicBezTo>
                    <a:pt x="781" y="619"/>
                    <a:pt x="1" y="1822"/>
                    <a:pt x="1" y="3188"/>
                  </a:cubicBezTo>
                  <a:cubicBezTo>
                    <a:pt x="1" y="5204"/>
                    <a:pt x="1627" y="6830"/>
                    <a:pt x="3643" y="6830"/>
                  </a:cubicBezTo>
                  <a:cubicBezTo>
                    <a:pt x="4846" y="6830"/>
                    <a:pt x="5887" y="6277"/>
                    <a:pt x="6537" y="5399"/>
                  </a:cubicBezTo>
                  <a:lnTo>
                    <a:pt x="6537" y="5399"/>
                  </a:lnTo>
                  <a:cubicBezTo>
                    <a:pt x="6049" y="5692"/>
                    <a:pt x="5431" y="5854"/>
                    <a:pt x="4813" y="5854"/>
                  </a:cubicBezTo>
                  <a:cubicBezTo>
                    <a:pt x="2797" y="5854"/>
                    <a:pt x="1171" y="4228"/>
                    <a:pt x="1171" y="2212"/>
                  </a:cubicBezTo>
                  <a:cubicBezTo>
                    <a:pt x="1171" y="1366"/>
                    <a:pt x="1431" y="586"/>
                    <a:pt x="191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7"/>
            <p:cNvSpPr/>
            <p:nvPr/>
          </p:nvSpPr>
          <p:spPr>
            <a:xfrm>
              <a:off x="2328088" y="2412088"/>
              <a:ext cx="17100" cy="16275"/>
            </a:xfrm>
            <a:custGeom>
              <a:rect b="b" l="l" r="r" t="t"/>
              <a:pathLst>
                <a:path extrusionOk="0" h="651" w="684">
                  <a:moveTo>
                    <a:pt x="326" y="0"/>
                  </a:moveTo>
                  <a:cubicBezTo>
                    <a:pt x="163" y="0"/>
                    <a:pt x="0" y="130"/>
                    <a:pt x="0" y="325"/>
                  </a:cubicBezTo>
                  <a:cubicBezTo>
                    <a:pt x="0" y="521"/>
                    <a:pt x="163" y="651"/>
                    <a:pt x="326" y="651"/>
                  </a:cubicBezTo>
                  <a:cubicBezTo>
                    <a:pt x="521" y="651"/>
                    <a:pt x="683" y="521"/>
                    <a:pt x="683" y="325"/>
                  </a:cubicBezTo>
                  <a:cubicBezTo>
                    <a:pt x="683" y="130"/>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7"/>
            <p:cNvSpPr/>
            <p:nvPr/>
          </p:nvSpPr>
          <p:spPr>
            <a:xfrm>
              <a:off x="2100438" y="2718588"/>
              <a:ext cx="16300" cy="17075"/>
            </a:xfrm>
            <a:custGeom>
              <a:rect b="b" l="l" r="r" t="t"/>
              <a:pathLst>
                <a:path extrusionOk="0" h="683" w="652">
                  <a:moveTo>
                    <a:pt x="326" y="0"/>
                  </a:moveTo>
                  <a:cubicBezTo>
                    <a:pt x="131" y="0"/>
                    <a:pt x="1" y="163"/>
                    <a:pt x="1" y="325"/>
                  </a:cubicBezTo>
                  <a:cubicBezTo>
                    <a:pt x="1" y="520"/>
                    <a:pt x="131" y="683"/>
                    <a:pt x="326" y="683"/>
                  </a:cubicBezTo>
                  <a:cubicBezTo>
                    <a:pt x="521" y="683"/>
                    <a:pt x="651" y="520"/>
                    <a:pt x="651" y="325"/>
                  </a:cubicBezTo>
                  <a:cubicBezTo>
                    <a:pt x="651" y="163"/>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7"/>
            <p:cNvSpPr/>
            <p:nvPr/>
          </p:nvSpPr>
          <p:spPr>
            <a:xfrm>
              <a:off x="2013463" y="2449488"/>
              <a:ext cx="16275" cy="16275"/>
            </a:xfrm>
            <a:custGeom>
              <a:rect b="b" l="l" r="r" t="t"/>
              <a:pathLst>
                <a:path extrusionOk="0" h="651" w="651">
                  <a:moveTo>
                    <a:pt x="325" y="0"/>
                  </a:moveTo>
                  <a:cubicBezTo>
                    <a:pt x="130" y="0"/>
                    <a:pt x="0" y="130"/>
                    <a:pt x="0" y="325"/>
                  </a:cubicBezTo>
                  <a:cubicBezTo>
                    <a:pt x="0" y="520"/>
                    <a:pt x="130" y="650"/>
                    <a:pt x="325" y="650"/>
                  </a:cubicBezTo>
                  <a:cubicBezTo>
                    <a:pt x="521" y="650"/>
                    <a:pt x="651" y="520"/>
                    <a:pt x="651" y="325"/>
                  </a:cubicBezTo>
                  <a:cubicBezTo>
                    <a:pt x="651" y="130"/>
                    <a:pt x="521" y="0"/>
                    <a:pt x="325"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7"/>
            <p:cNvSpPr/>
            <p:nvPr/>
          </p:nvSpPr>
          <p:spPr>
            <a:xfrm>
              <a:off x="2058988" y="2495013"/>
              <a:ext cx="198400" cy="198375"/>
            </a:xfrm>
            <a:custGeom>
              <a:rect b="b" l="l" r="r" t="t"/>
              <a:pathLst>
                <a:path extrusionOk="0" h="7935" w="7936">
                  <a:moveTo>
                    <a:pt x="3968" y="0"/>
                  </a:moveTo>
                  <a:cubicBezTo>
                    <a:pt x="1789" y="0"/>
                    <a:pt x="0" y="1789"/>
                    <a:pt x="0" y="3968"/>
                  </a:cubicBezTo>
                  <a:cubicBezTo>
                    <a:pt x="0" y="6146"/>
                    <a:pt x="1789" y="7935"/>
                    <a:pt x="3968" y="7935"/>
                  </a:cubicBezTo>
                  <a:cubicBezTo>
                    <a:pt x="5854" y="7935"/>
                    <a:pt x="7480" y="6569"/>
                    <a:pt x="7838" y="4748"/>
                  </a:cubicBezTo>
                  <a:cubicBezTo>
                    <a:pt x="7903" y="4585"/>
                    <a:pt x="7773" y="4423"/>
                    <a:pt x="7610" y="4390"/>
                  </a:cubicBezTo>
                  <a:cubicBezTo>
                    <a:pt x="7581" y="4379"/>
                    <a:pt x="7551" y="4373"/>
                    <a:pt x="7523" y="4373"/>
                  </a:cubicBezTo>
                  <a:cubicBezTo>
                    <a:pt x="7393" y="4373"/>
                    <a:pt x="7279" y="4485"/>
                    <a:pt x="7252" y="4618"/>
                  </a:cubicBezTo>
                  <a:cubicBezTo>
                    <a:pt x="6960" y="6179"/>
                    <a:pt x="5561" y="7317"/>
                    <a:pt x="3968" y="7317"/>
                  </a:cubicBezTo>
                  <a:cubicBezTo>
                    <a:pt x="2147" y="7317"/>
                    <a:pt x="651" y="5821"/>
                    <a:pt x="651" y="3968"/>
                  </a:cubicBezTo>
                  <a:cubicBezTo>
                    <a:pt x="651" y="2114"/>
                    <a:pt x="2147" y="618"/>
                    <a:pt x="3968" y="618"/>
                  </a:cubicBezTo>
                  <a:cubicBezTo>
                    <a:pt x="5659" y="618"/>
                    <a:pt x="7090" y="1886"/>
                    <a:pt x="7285" y="3545"/>
                  </a:cubicBezTo>
                  <a:cubicBezTo>
                    <a:pt x="7314" y="3690"/>
                    <a:pt x="7421" y="3810"/>
                    <a:pt x="7584" y="3810"/>
                  </a:cubicBezTo>
                  <a:cubicBezTo>
                    <a:pt x="7602" y="3810"/>
                    <a:pt x="7622" y="3808"/>
                    <a:pt x="7642" y="3805"/>
                  </a:cubicBezTo>
                  <a:cubicBezTo>
                    <a:pt x="7805" y="3805"/>
                    <a:pt x="7935" y="3642"/>
                    <a:pt x="7903" y="3480"/>
                  </a:cubicBezTo>
                  <a:cubicBezTo>
                    <a:pt x="7642" y="1496"/>
                    <a:pt x="5951" y="0"/>
                    <a:pt x="3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7"/>
            <p:cNvSpPr/>
            <p:nvPr/>
          </p:nvSpPr>
          <p:spPr>
            <a:xfrm>
              <a:off x="2005338" y="2441338"/>
              <a:ext cx="305700" cy="326850"/>
            </a:xfrm>
            <a:custGeom>
              <a:rect b="b" l="l" r="r" t="t"/>
              <a:pathLst>
                <a:path extrusionOk="0" h="13074" w="12228">
                  <a:moveTo>
                    <a:pt x="6114" y="619"/>
                  </a:moveTo>
                  <a:cubicBezTo>
                    <a:pt x="9138" y="619"/>
                    <a:pt x="11610" y="3090"/>
                    <a:pt x="11610" y="6115"/>
                  </a:cubicBezTo>
                  <a:cubicBezTo>
                    <a:pt x="11610" y="9171"/>
                    <a:pt x="9138" y="11610"/>
                    <a:pt x="6114" y="11610"/>
                  </a:cubicBezTo>
                  <a:cubicBezTo>
                    <a:pt x="5886" y="11610"/>
                    <a:pt x="5658" y="11610"/>
                    <a:pt x="5431" y="11578"/>
                  </a:cubicBezTo>
                  <a:cubicBezTo>
                    <a:pt x="5431" y="10765"/>
                    <a:pt x="4780" y="10114"/>
                    <a:pt x="3967" y="10114"/>
                  </a:cubicBezTo>
                  <a:cubicBezTo>
                    <a:pt x="3545" y="10114"/>
                    <a:pt x="3187" y="10310"/>
                    <a:pt x="2894" y="10570"/>
                  </a:cubicBezTo>
                  <a:cubicBezTo>
                    <a:pt x="1463" y="9529"/>
                    <a:pt x="618" y="7903"/>
                    <a:pt x="618" y="6115"/>
                  </a:cubicBezTo>
                  <a:cubicBezTo>
                    <a:pt x="618" y="3090"/>
                    <a:pt x="3089" y="619"/>
                    <a:pt x="6114" y="619"/>
                  </a:cubicBezTo>
                  <a:close/>
                  <a:moveTo>
                    <a:pt x="3967" y="10732"/>
                  </a:moveTo>
                  <a:cubicBezTo>
                    <a:pt x="4423" y="10732"/>
                    <a:pt x="4813" y="11123"/>
                    <a:pt x="4813" y="11610"/>
                  </a:cubicBezTo>
                  <a:cubicBezTo>
                    <a:pt x="4813" y="12066"/>
                    <a:pt x="4423" y="12456"/>
                    <a:pt x="3967" y="12456"/>
                  </a:cubicBezTo>
                  <a:cubicBezTo>
                    <a:pt x="3480" y="12456"/>
                    <a:pt x="3122" y="12066"/>
                    <a:pt x="3122" y="11610"/>
                  </a:cubicBezTo>
                  <a:cubicBezTo>
                    <a:pt x="3122" y="11123"/>
                    <a:pt x="3480" y="10732"/>
                    <a:pt x="3967" y="10732"/>
                  </a:cubicBezTo>
                  <a:close/>
                  <a:moveTo>
                    <a:pt x="6114" y="1"/>
                  </a:moveTo>
                  <a:cubicBezTo>
                    <a:pt x="2732" y="1"/>
                    <a:pt x="0" y="2765"/>
                    <a:pt x="0" y="6115"/>
                  </a:cubicBezTo>
                  <a:cubicBezTo>
                    <a:pt x="0" y="8098"/>
                    <a:pt x="943" y="9952"/>
                    <a:pt x="2569" y="11123"/>
                  </a:cubicBezTo>
                  <a:cubicBezTo>
                    <a:pt x="2569" y="11123"/>
                    <a:pt x="2569" y="11155"/>
                    <a:pt x="2569" y="11155"/>
                  </a:cubicBezTo>
                  <a:cubicBezTo>
                    <a:pt x="2504" y="11285"/>
                    <a:pt x="2472" y="11448"/>
                    <a:pt x="2472" y="11578"/>
                  </a:cubicBezTo>
                  <a:cubicBezTo>
                    <a:pt x="2472" y="12391"/>
                    <a:pt x="3154" y="13074"/>
                    <a:pt x="3967" y="13074"/>
                  </a:cubicBezTo>
                  <a:cubicBezTo>
                    <a:pt x="4520" y="13074"/>
                    <a:pt x="5008" y="12749"/>
                    <a:pt x="5268" y="12261"/>
                  </a:cubicBezTo>
                  <a:cubicBezTo>
                    <a:pt x="5301" y="12228"/>
                    <a:pt x="5301" y="12196"/>
                    <a:pt x="5301" y="12196"/>
                  </a:cubicBezTo>
                  <a:cubicBezTo>
                    <a:pt x="5561" y="12228"/>
                    <a:pt x="5854" y="12228"/>
                    <a:pt x="6114" y="12228"/>
                  </a:cubicBezTo>
                  <a:cubicBezTo>
                    <a:pt x="9496" y="12228"/>
                    <a:pt x="12227" y="9497"/>
                    <a:pt x="12227" y="6115"/>
                  </a:cubicBezTo>
                  <a:cubicBezTo>
                    <a:pt x="12227" y="2733"/>
                    <a:pt x="9496" y="1"/>
                    <a:pt x="6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7"/>
            <p:cNvSpPr/>
            <p:nvPr/>
          </p:nvSpPr>
          <p:spPr>
            <a:xfrm>
              <a:off x="1954113" y="2390938"/>
              <a:ext cx="408150" cy="407325"/>
            </a:xfrm>
            <a:custGeom>
              <a:rect b="b" l="l" r="r" t="t"/>
              <a:pathLst>
                <a:path extrusionOk="0" h="16293" w="16326">
                  <a:moveTo>
                    <a:pt x="2537" y="1984"/>
                  </a:moveTo>
                  <a:cubicBezTo>
                    <a:pt x="2732" y="1984"/>
                    <a:pt x="2927" y="2049"/>
                    <a:pt x="3090" y="2212"/>
                  </a:cubicBezTo>
                  <a:cubicBezTo>
                    <a:pt x="3285" y="2375"/>
                    <a:pt x="3382" y="2602"/>
                    <a:pt x="3382" y="2830"/>
                  </a:cubicBezTo>
                  <a:cubicBezTo>
                    <a:pt x="3382" y="3285"/>
                    <a:pt x="2992" y="3675"/>
                    <a:pt x="2537" y="3675"/>
                  </a:cubicBezTo>
                  <a:cubicBezTo>
                    <a:pt x="2309" y="3675"/>
                    <a:pt x="2082" y="3578"/>
                    <a:pt x="1919" y="3415"/>
                  </a:cubicBezTo>
                  <a:cubicBezTo>
                    <a:pt x="1756" y="3253"/>
                    <a:pt x="1691" y="3058"/>
                    <a:pt x="1691" y="2830"/>
                  </a:cubicBezTo>
                  <a:cubicBezTo>
                    <a:pt x="1691" y="2375"/>
                    <a:pt x="2049" y="1984"/>
                    <a:pt x="2537" y="1984"/>
                  </a:cubicBezTo>
                  <a:close/>
                  <a:moveTo>
                    <a:pt x="8163" y="619"/>
                  </a:moveTo>
                  <a:cubicBezTo>
                    <a:pt x="12325" y="619"/>
                    <a:pt x="15707" y="3968"/>
                    <a:pt x="15707" y="8131"/>
                  </a:cubicBezTo>
                  <a:cubicBezTo>
                    <a:pt x="15707" y="12293"/>
                    <a:pt x="12325" y="15675"/>
                    <a:pt x="8163" y="15675"/>
                  </a:cubicBezTo>
                  <a:cubicBezTo>
                    <a:pt x="4033" y="15675"/>
                    <a:pt x="651" y="12293"/>
                    <a:pt x="651" y="8131"/>
                  </a:cubicBezTo>
                  <a:cubicBezTo>
                    <a:pt x="651" y="6700"/>
                    <a:pt x="1041" y="5301"/>
                    <a:pt x="1789" y="4098"/>
                  </a:cubicBezTo>
                  <a:cubicBezTo>
                    <a:pt x="2017" y="4228"/>
                    <a:pt x="2277" y="4293"/>
                    <a:pt x="2537" y="4293"/>
                  </a:cubicBezTo>
                  <a:cubicBezTo>
                    <a:pt x="3350" y="4293"/>
                    <a:pt x="4000" y="3643"/>
                    <a:pt x="4000" y="2830"/>
                  </a:cubicBezTo>
                  <a:cubicBezTo>
                    <a:pt x="4000" y="2537"/>
                    <a:pt x="3903" y="2277"/>
                    <a:pt x="3773" y="2017"/>
                  </a:cubicBezTo>
                  <a:cubicBezTo>
                    <a:pt x="5041" y="1106"/>
                    <a:pt x="6569" y="619"/>
                    <a:pt x="8163" y="619"/>
                  </a:cubicBezTo>
                  <a:close/>
                  <a:moveTo>
                    <a:pt x="8163" y="1"/>
                  </a:moveTo>
                  <a:cubicBezTo>
                    <a:pt x="6407" y="1"/>
                    <a:pt x="4716" y="554"/>
                    <a:pt x="3317" y="1594"/>
                  </a:cubicBezTo>
                  <a:cubicBezTo>
                    <a:pt x="3090" y="1432"/>
                    <a:pt x="2797" y="1367"/>
                    <a:pt x="2537" y="1367"/>
                  </a:cubicBezTo>
                  <a:cubicBezTo>
                    <a:pt x="1724" y="1367"/>
                    <a:pt x="1041" y="2017"/>
                    <a:pt x="1041" y="2830"/>
                  </a:cubicBezTo>
                  <a:cubicBezTo>
                    <a:pt x="1041" y="3155"/>
                    <a:pt x="1139" y="3448"/>
                    <a:pt x="1334" y="3708"/>
                  </a:cubicBezTo>
                  <a:cubicBezTo>
                    <a:pt x="488" y="5009"/>
                    <a:pt x="0" y="6537"/>
                    <a:pt x="0" y="8131"/>
                  </a:cubicBezTo>
                  <a:cubicBezTo>
                    <a:pt x="0" y="12618"/>
                    <a:pt x="3675" y="16293"/>
                    <a:pt x="8163" y="16293"/>
                  </a:cubicBezTo>
                  <a:cubicBezTo>
                    <a:pt x="12650" y="16293"/>
                    <a:pt x="16325" y="12618"/>
                    <a:pt x="16325" y="8131"/>
                  </a:cubicBezTo>
                  <a:cubicBezTo>
                    <a:pt x="16325" y="3643"/>
                    <a:pt x="12650" y="1"/>
                    <a:pt x="8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7"/>
            <p:cNvSpPr/>
            <p:nvPr/>
          </p:nvSpPr>
          <p:spPr>
            <a:xfrm>
              <a:off x="1910213" y="2346238"/>
              <a:ext cx="495950" cy="495950"/>
            </a:xfrm>
            <a:custGeom>
              <a:rect b="b" l="l" r="r" t="t"/>
              <a:pathLst>
                <a:path extrusionOk="0" h="19838" w="19838">
                  <a:moveTo>
                    <a:pt x="16878" y="2276"/>
                  </a:moveTo>
                  <a:cubicBezTo>
                    <a:pt x="17366" y="2276"/>
                    <a:pt x="17756" y="2667"/>
                    <a:pt x="17756" y="3122"/>
                  </a:cubicBezTo>
                  <a:cubicBezTo>
                    <a:pt x="17756" y="3382"/>
                    <a:pt x="17626" y="3642"/>
                    <a:pt x="17398" y="3805"/>
                  </a:cubicBezTo>
                  <a:cubicBezTo>
                    <a:pt x="17398" y="3805"/>
                    <a:pt x="17366" y="3805"/>
                    <a:pt x="17366" y="3837"/>
                  </a:cubicBezTo>
                  <a:lnTo>
                    <a:pt x="17333" y="3837"/>
                  </a:lnTo>
                  <a:cubicBezTo>
                    <a:pt x="17203" y="3935"/>
                    <a:pt x="17041" y="3967"/>
                    <a:pt x="16910" y="3967"/>
                  </a:cubicBezTo>
                  <a:cubicBezTo>
                    <a:pt x="16423" y="3967"/>
                    <a:pt x="16032" y="3577"/>
                    <a:pt x="16032" y="3122"/>
                  </a:cubicBezTo>
                  <a:cubicBezTo>
                    <a:pt x="16032" y="2927"/>
                    <a:pt x="16097" y="2764"/>
                    <a:pt x="16195" y="2634"/>
                  </a:cubicBezTo>
                  <a:cubicBezTo>
                    <a:pt x="16358" y="2407"/>
                    <a:pt x="16618" y="2276"/>
                    <a:pt x="16878" y="2276"/>
                  </a:cubicBezTo>
                  <a:close/>
                  <a:moveTo>
                    <a:pt x="9919" y="618"/>
                  </a:moveTo>
                  <a:cubicBezTo>
                    <a:pt x="11967" y="618"/>
                    <a:pt x="13919" y="1268"/>
                    <a:pt x="15545" y="2537"/>
                  </a:cubicBezTo>
                  <a:cubicBezTo>
                    <a:pt x="15480" y="2699"/>
                    <a:pt x="15415" y="2927"/>
                    <a:pt x="15415" y="3122"/>
                  </a:cubicBezTo>
                  <a:cubicBezTo>
                    <a:pt x="15415" y="3935"/>
                    <a:pt x="16065" y="4585"/>
                    <a:pt x="16878" y="4585"/>
                  </a:cubicBezTo>
                  <a:cubicBezTo>
                    <a:pt x="17106" y="4585"/>
                    <a:pt x="17268" y="4553"/>
                    <a:pt x="17463" y="4488"/>
                  </a:cubicBezTo>
                  <a:cubicBezTo>
                    <a:pt x="18601" y="6081"/>
                    <a:pt x="19219" y="7935"/>
                    <a:pt x="19219" y="9919"/>
                  </a:cubicBezTo>
                  <a:cubicBezTo>
                    <a:pt x="19219" y="15057"/>
                    <a:pt x="15057" y="19219"/>
                    <a:pt x="9919" y="19219"/>
                  </a:cubicBezTo>
                  <a:cubicBezTo>
                    <a:pt x="4813" y="19219"/>
                    <a:pt x="618" y="15057"/>
                    <a:pt x="618" y="9919"/>
                  </a:cubicBezTo>
                  <a:cubicBezTo>
                    <a:pt x="618" y="4813"/>
                    <a:pt x="4813" y="618"/>
                    <a:pt x="9919" y="618"/>
                  </a:cubicBezTo>
                  <a:close/>
                  <a:moveTo>
                    <a:pt x="9919" y="0"/>
                  </a:moveTo>
                  <a:cubicBezTo>
                    <a:pt x="7285" y="0"/>
                    <a:pt x="4781" y="1041"/>
                    <a:pt x="2927" y="2927"/>
                  </a:cubicBezTo>
                  <a:cubicBezTo>
                    <a:pt x="1041" y="4780"/>
                    <a:pt x="0" y="7284"/>
                    <a:pt x="0" y="9919"/>
                  </a:cubicBezTo>
                  <a:cubicBezTo>
                    <a:pt x="0" y="12585"/>
                    <a:pt x="1041" y="15057"/>
                    <a:pt x="2927" y="16943"/>
                  </a:cubicBezTo>
                  <a:cubicBezTo>
                    <a:pt x="4781" y="18829"/>
                    <a:pt x="7285" y="19837"/>
                    <a:pt x="9919" y="19837"/>
                  </a:cubicBezTo>
                  <a:cubicBezTo>
                    <a:pt x="12585" y="19837"/>
                    <a:pt x="15057" y="18829"/>
                    <a:pt x="16943" y="16943"/>
                  </a:cubicBezTo>
                  <a:cubicBezTo>
                    <a:pt x="18797" y="15057"/>
                    <a:pt x="19837" y="12585"/>
                    <a:pt x="19837" y="9919"/>
                  </a:cubicBezTo>
                  <a:cubicBezTo>
                    <a:pt x="19837" y="7805"/>
                    <a:pt x="19187" y="5821"/>
                    <a:pt x="17984" y="4130"/>
                  </a:cubicBezTo>
                  <a:cubicBezTo>
                    <a:pt x="18211" y="3870"/>
                    <a:pt x="18374" y="3512"/>
                    <a:pt x="18374" y="3122"/>
                  </a:cubicBezTo>
                  <a:cubicBezTo>
                    <a:pt x="18374" y="2309"/>
                    <a:pt x="17723" y="1659"/>
                    <a:pt x="16910" y="1659"/>
                  </a:cubicBezTo>
                  <a:cubicBezTo>
                    <a:pt x="16520" y="1659"/>
                    <a:pt x="16195" y="1789"/>
                    <a:pt x="15902" y="2016"/>
                  </a:cubicBezTo>
                  <a:cubicBezTo>
                    <a:pt x="14179" y="716"/>
                    <a:pt x="12130" y="0"/>
                    <a:pt x="9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7"/>
            <p:cNvSpPr txBox="1"/>
            <p:nvPr/>
          </p:nvSpPr>
          <p:spPr>
            <a:xfrm>
              <a:off x="2065625" y="2501638"/>
              <a:ext cx="185100" cy="1851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lt1"/>
                  </a:solidFill>
                  <a:latin typeface="Roboto Medium"/>
                  <a:ea typeface="Roboto Medium"/>
                  <a:cs typeface="Roboto Medium"/>
                  <a:sym typeface="Roboto Medium"/>
                </a:rPr>
                <a:t>B</a:t>
              </a:r>
              <a:endParaRPr sz="1000">
                <a:solidFill>
                  <a:schemeClr val="lt1"/>
                </a:solidFill>
                <a:latin typeface="Roboto Medium"/>
                <a:ea typeface="Roboto Medium"/>
                <a:cs typeface="Roboto Medium"/>
                <a:sym typeface="Roboto Medium"/>
              </a:endParaRPr>
            </a:p>
          </p:txBody>
        </p:sp>
      </p:grpSp>
      <p:grpSp>
        <p:nvGrpSpPr>
          <p:cNvPr id="1781" name="Google Shape;1781;p37"/>
          <p:cNvGrpSpPr/>
          <p:nvPr/>
        </p:nvGrpSpPr>
        <p:grpSpPr>
          <a:xfrm>
            <a:off x="928475" y="3164000"/>
            <a:ext cx="979100" cy="495950"/>
            <a:chOff x="928475" y="3240200"/>
            <a:chExt cx="979100" cy="495950"/>
          </a:xfrm>
        </p:grpSpPr>
        <p:sp>
          <p:nvSpPr>
            <p:cNvPr id="1782" name="Google Shape;1782;p37"/>
            <p:cNvSpPr/>
            <p:nvPr/>
          </p:nvSpPr>
          <p:spPr>
            <a:xfrm>
              <a:off x="1093500" y="3596275"/>
              <a:ext cx="58575" cy="57750"/>
            </a:xfrm>
            <a:custGeom>
              <a:rect b="b" l="l" r="r" t="t"/>
              <a:pathLst>
                <a:path extrusionOk="0" h="2310" w="2343">
                  <a:moveTo>
                    <a:pt x="1171" y="1"/>
                  </a:moveTo>
                  <a:cubicBezTo>
                    <a:pt x="651" y="1"/>
                    <a:pt x="196" y="326"/>
                    <a:pt x="66" y="814"/>
                  </a:cubicBezTo>
                  <a:cubicBezTo>
                    <a:pt x="33" y="911"/>
                    <a:pt x="1" y="1041"/>
                    <a:pt x="1" y="1139"/>
                  </a:cubicBezTo>
                  <a:cubicBezTo>
                    <a:pt x="1" y="1789"/>
                    <a:pt x="521" y="2310"/>
                    <a:pt x="1171" y="2310"/>
                  </a:cubicBezTo>
                  <a:cubicBezTo>
                    <a:pt x="1627" y="2310"/>
                    <a:pt x="2017" y="2049"/>
                    <a:pt x="2212" y="1659"/>
                  </a:cubicBezTo>
                  <a:cubicBezTo>
                    <a:pt x="2277" y="1529"/>
                    <a:pt x="2342" y="1334"/>
                    <a:pt x="2342" y="1171"/>
                  </a:cubicBezTo>
                  <a:cubicBezTo>
                    <a:pt x="2342" y="521"/>
                    <a:pt x="1822" y="1"/>
                    <a:pt x="1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7"/>
            <p:cNvSpPr/>
            <p:nvPr/>
          </p:nvSpPr>
          <p:spPr>
            <a:xfrm>
              <a:off x="1321950" y="3288975"/>
              <a:ext cx="57750" cy="58550"/>
            </a:xfrm>
            <a:custGeom>
              <a:rect b="b" l="l" r="r" t="t"/>
              <a:pathLst>
                <a:path extrusionOk="0" h="2342" w="2310">
                  <a:moveTo>
                    <a:pt x="1139" y="0"/>
                  </a:moveTo>
                  <a:cubicBezTo>
                    <a:pt x="749" y="0"/>
                    <a:pt x="424" y="195"/>
                    <a:pt x="196" y="488"/>
                  </a:cubicBezTo>
                  <a:cubicBezTo>
                    <a:pt x="66" y="683"/>
                    <a:pt x="1" y="911"/>
                    <a:pt x="1" y="1171"/>
                  </a:cubicBezTo>
                  <a:cubicBezTo>
                    <a:pt x="1" y="1821"/>
                    <a:pt x="521" y="2342"/>
                    <a:pt x="1139" y="2342"/>
                  </a:cubicBezTo>
                  <a:cubicBezTo>
                    <a:pt x="1399" y="2342"/>
                    <a:pt x="1627" y="2277"/>
                    <a:pt x="1789" y="2147"/>
                  </a:cubicBezTo>
                  <a:cubicBezTo>
                    <a:pt x="2115" y="1919"/>
                    <a:pt x="2310" y="1561"/>
                    <a:pt x="2310" y="1171"/>
                  </a:cubicBezTo>
                  <a:cubicBezTo>
                    <a:pt x="2310" y="521"/>
                    <a:pt x="1789" y="0"/>
                    <a:pt x="1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7"/>
            <p:cNvSpPr/>
            <p:nvPr/>
          </p:nvSpPr>
          <p:spPr>
            <a:xfrm>
              <a:off x="1006525" y="3326375"/>
              <a:ext cx="58550" cy="58550"/>
            </a:xfrm>
            <a:custGeom>
              <a:rect b="b" l="l" r="r" t="t"/>
              <a:pathLst>
                <a:path extrusionOk="0" h="2342" w="2342">
                  <a:moveTo>
                    <a:pt x="1171" y="0"/>
                  </a:moveTo>
                  <a:cubicBezTo>
                    <a:pt x="520" y="0"/>
                    <a:pt x="0" y="520"/>
                    <a:pt x="0" y="1171"/>
                  </a:cubicBezTo>
                  <a:cubicBezTo>
                    <a:pt x="0" y="1496"/>
                    <a:pt x="130" y="1756"/>
                    <a:pt x="325" y="1984"/>
                  </a:cubicBezTo>
                  <a:cubicBezTo>
                    <a:pt x="553" y="2179"/>
                    <a:pt x="846" y="2342"/>
                    <a:pt x="1171" y="2342"/>
                  </a:cubicBezTo>
                  <a:cubicBezTo>
                    <a:pt x="1821" y="2342"/>
                    <a:pt x="2342" y="1821"/>
                    <a:pt x="2342" y="1171"/>
                  </a:cubicBezTo>
                  <a:cubicBezTo>
                    <a:pt x="2342" y="813"/>
                    <a:pt x="2179" y="520"/>
                    <a:pt x="1951" y="293"/>
                  </a:cubicBezTo>
                  <a:cubicBezTo>
                    <a:pt x="1724" y="130"/>
                    <a:pt x="1464" y="0"/>
                    <a:pt x="11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7"/>
            <p:cNvSpPr/>
            <p:nvPr/>
          </p:nvSpPr>
          <p:spPr>
            <a:xfrm>
              <a:off x="1085375" y="3397100"/>
              <a:ext cx="182125" cy="182125"/>
            </a:xfrm>
            <a:custGeom>
              <a:rect b="b" l="l" r="r" t="t"/>
              <a:pathLst>
                <a:path extrusionOk="0" h="7285" w="7285">
                  <a:moveTo>
                    <a:pt x="3643" y="0"/>
                  </a:moveTo>
                  <a:cubicBezTo>
                    <a:pt x="1627" y="0"/>
                    <a:pt x="1" y="1626"/>
                    <a:pt x="1" y="3643"/>
                  </a:cubicBezTo>
                  <a:cubicBezTo>
                    <a:pt x="1" y="5659"/>
                    <a:pt x="1627" y="7285"/>
                    <a:pt x="3643" y="7285"/>
                  </a:cubicBezTo>
                  <a:cubicBezTo>
                    <a:pt x="5659" y="7285"/>
                    <a:pt x="7285" y="5659"/>
                    <a:pt x="7285" y="3643"/>
                  </a:cubicBezTo>
                  <a:cubicBezTo>
                    <a:pt x="7285" y="1626"/>
                    <a:pt x="5659" y="0"/>
                    <a:pt x="36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7"/>
            <p:cNvSpPr/>
            <p:nvPr/>
          </p:nvSpPr>
          <p:spPr>
            <a:xfrm>
              <a:off x="1085375" y="3408475"/>
              <a:ext cx="163425" cy="170750"/>
            </a:xfrm>
            <a:custGeom>
              <a:rect b="b" l="l" r="r" t="t"/>
              <a:pathLst>
                <a:path extrusionOk="0" h="6830" w="6537">
                  <a:moveTo>
                    <a:pt x="1919" y="1"/>
                  </a:moveTo>
                  <a:lnTo>
                    <a:pt x="1919" y="1"/>
                  </a:lnTo>
                  <a:cubicBezTo>
                    <a:pt x="781" y="619"/>
                    <a:pt x="1" y="1822"/>
                    <a:pt x="1" y="3188"/>
                  </a:cubicBezTo>
                  <a:cubicBezTo>
                    <a:pt x="1" y="5204"/>
                    <a:pt x="1627" y="6830"/>
                    <a:pt x="3643" y="6830"/>
                  </a:cubicBezTo>
                  <a:cubicBezTo>
                    <a:pt x="4846" y="6830"/>
                    <a:pt x="5887" y="6277"/>
                    <a:pt x="6537" y="5399"/>
                  </a:cubicBezTo>
                  <a:lnTo>
                    <a:pt x="6537" y="5399"/>
                  </a:lnTo>
                  <a:cubicBezTo>
                    <a:pt x="6049" y="5692"/>
                    <a:pt x="5431" y="5854"/>
                    <a:pt x="4813" y="5854"/>
                  </a:cubicBezTo>
                  <a:cubicBezTo>
                    <a:pt x="2797" y="5854"/>
                    <a:pt x="1171" y="4228"/>
                    <a:pt x="1171" y="2212"/>
                  </a:cubicBezTo>
                  <a:cubicBezTo>
                    <a:pt x="1171" y="1366"/>
                    <a:pt x="1431" y="586"/>
                    <a:pt x="191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7"/>
            <p:cNvSpPr/>
            <p:nvPr/>
          </p:nvSpPr>
          <p:spPr>
            <a:xfrm>
              <a:off x="1346350" y="3306050"/>
              <a:ext cx="17100" cy="16275"/>
            </a:xfrm>
            <a:custGeom>
              <a:rect b="b" l="l" r="r" t="t"/>
              <a:pathLst>
                <a:path extrusionOk="0" h="651" w="684">
                  <a:moveTo>
                    <a:pt x="326" y="0"/>
                  </a:moveTo>
                  <a:cubicBezTo>
                    <a:pt x="163" y="0"/>
                    <a:pt x="0" y="130"/>
                    <a:pt x="0" y="325"/>
                  </a:cubicBezTo>
                  <a:cubicBezTo>
                    <a:pt x="0" y="521"/>
                    <a:pt x="163" y="651"/>
                    <a:pt x="326" y="651"/>
                  </a:cubicBezTo>
                  <a:cubicBezTo>
                    <a:pt x="521" y="651"/>
                    <a:pt x="683" y="521"/>
                    <a:pt x="683" y="325"/>
                  </a:cubicBezTo>
                  <a:cubicBezTo>
                    <a:pt x="683" y="130"/>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7"/>
            <p:cNvSpPr/>
            <p:nvPr/>
          </p:nvSpPr>
          <p:spPr>
            <a:xfrm>
              <a:off x="1118700" y="3612550"/>
              <a:ext cx="16300" cy="17075"/>
            </a:xfrm>
            <a:custGeom>
              <a:rect b="b" l="l" r="r" t="t"/>
              <a:pathLst>
                <a:path extrusionOk="0" h="683" w="652">
                  <a:moveTo>
                    <a:pt x="326" y="0"/>
                  </a:moveTo>
                  <a:cubicBezTo>
                    <a:pt x="131" y="0"/>
                    <a:pt x="1" y="163"/>
                    <a:pt x="1" y="325"/>
                  </a:cubicBezTo>
                  <a:cubicBezTo>
                    <a:pt x="1" y="520"/>
                    <a:pt x="131" y="683"/>
                    <a:pt x="326" y="683"/>
                  </a:cubicBezTo>
                  <a:cubicBezTo>
                    <a:pt x="521" y="683"/>
                    <a:pt x="651" y="520"/>
                    <a:pt x="651" y="325"/>
                  </a:cubicBezTo>
                  <a:cubicBezTo>
                    <a:pt x="651" y="163"/>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7"/>
            <p:cNvSpPr/>
            <p:nvPr/>
          </p:nvSpPr>
          <p:spPr>
            <a:xfrm>
              <a:off x="1031725" y="3343450"/>
              <a:ext cx="16275" cy="16275"/>
            </a:xfrm>
            <a:custGeom>
              <a:rect b="b" l="l" r="r" t="t"/>
              <a:pathLst>
                <a:path extrusionOk="0" h="651" w="651">
                  <a:moveTo>
                    <a:pt x="325" y="0"/>
                  </a:moveTo>
                  <a:cubicBezTo>
                    <a:pt x="130" y="0"/>
                    <a:pt x="0" y="130"/>
                    <a:pt x="0" y="325"/>
                  </a:cubicBezTo>
                  <a:cubicBezTo>
                    <a:pt x="0" y="520"/>
                    <a:pt x="130" y="650"/>
                    <a:pt x="325" y="650"/>
                  </a:cubicBezTo>
                  <a:cubicBezTo>
                    <a:pt x="521" y="650"/>
                    <a:pt x="651" y="520"/>
                    <a:pt x="651" y="325"/>
                  </a:cubicBezTo>
                  <a:cubicBezTo>
                    <a:pt x="651" y="130"/>
                    <a:pt x="521" y="0"/>
                    <a:pt x="325"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7"/>
            <p:cNvSpPr/>
            <p:nvPr/>
          </p:nvSpPr>
          <p:spPr>
            <a:xfrm>
              <a:off x="1077250" y="3388975"/>
              <a:ext cx="198400" cy="198375"/>
            </a:xfrm>
            <a:custGeom>
              <a:rect b="b" l="l" r="r" t="t"/>
              <a:pathLst>
                <a:path extrusionOk="0" h="7935" w="7936">
                  <a:moveTo>
                    <a:pt x="3968" y="0"/>
                  </a:moveTo>
                  <a:cubicBezTo>
                    <a:pt x="1789" y="0"/>
                    <a:pt x="0" y="1789"/>
                    <a:pt x="0" y="3968"/>
                  </a:cubicBezTo>
                  <a:cubicBezTo>
                    <a:pt x="0" y="6146"/>
                    <a:pt x="1789" y="7935"/>
                    <a:pt x="3968" y="7935"/>
                  </a:cubicBezTo>
                  <a:cubicBezTo>
                    <a:pt x="5854" y="7935"/>
                    <a:pt x="7480" y="6569"/>
                    <a:pt x="7838" y="4748"/>
                  </a:cubicBezTo>
                  <a:cubicBezTo>
                    <a:pt x="7903" y="4585"/>
                    <a:pt x="7773" y="4423"/>
                    <a:pt x="7610" y="4390"/>
                  </a:cubicBezTo>
                  <a:cubicBezTo>
                    <a:pt x="7581" y="4379"/>
                    <a:pt x="7551" y="4373"/>
                    <a:pt x="7523" y="4373"/>
                  </a:cubicBezTo>
                  <a:cubicBezTo>
                    <a:pt x="7393" y="4373"/>
                    <a:pt x="7279" y="4485"/>
                    <a:pt x="7252" y="4618"/>
                  </a:cubicBezTo>
                  <a:cubicBezTo>
                    <a:pt x="6960" y="6179"/>
                    <a:pt x="5561" y="7317"/>
                    <a:pt x="3968" y="7317"/>
                  </a:cubicBezTo>
                  <a:cubicBezTo>
                    <a:pt x="2147" y="7317"/>
                    <a:pt x="651" y="5821"/>
                    <a:pt x="651" y="3968"/>
                  </a:cubicBezTo>
                  <a:cubicBezTo>
                    <a:pt x="651" y="2114"/>
                    <a:pt x="2147" y="618"/>
                    <a:pt x="3968" y="618"/>
                  </a:cubicBezTo>
                  <a:cubicBezTo>
                    <a:pt x="5659" y="618"/>
                    <a:pt x="7090" y="1886"/>
                    <a:pt x="7285" y="3545"/>
                  </a:cubicBezTo>
                  <a:cubicBezTo>
                    <a:pt x="7314" y="3690"/>
                    <a:pt x="7421" y="3810"/>
                    <a:pt x="7584" y="3810"/>
                  </a:cubicBezTo>
                  <a:cubicBezTo>
                    <a:pt x="7602" y="3810"/>
                    <a:pt x="7622" y="3808"/>
                    <a:pt x="7642" y="3805"/>
                  </a:cubicBezTo>
                  <a:cubicBezTo>
                    <a:pt x="7805" y="3805"/>
                    <a:pt x="7935" y="3642"/>
                    <a:pt x="7903" y="3480"/>
                  </a:cubicBezTo>
                  <a:cubicBezTo>
                    <a:pt x="7642" y="1496"/>
                    <a:pt x="5951" y="0"/>
                    <a:pt x="3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7"/>
            <p:cNvSpPr/>
            <p:nvPr/>
          </p:nvSpPr>
          <p:spPr>
            <a:xfrm>
              <a:off x="1023600" y="3335300"/>
              <a:ext cx="305700" cy="326850"/>
            </a:xfrm>
            <a:custGeom>
              <a:rect b="b" l="l" r="r" t="t"/>
              <a:pathLst>
                <a:path extrusionOk="0" h="13074" w="12228">
                  <a:moveTo>
                    <a:pt x="6114" y="619"/>
                  </a:moveTo>
                  <a:cubicBezTo>
                    <a:pt x="9138" y="619"/>
                    <a:pt x="11610" y="3090"/>
                    <a:pt x="11610" y="6115"/>
                  </a:cubicBezTo>
                  <a:cubicBezTo>
                    <a:pt x="11610" y="9171"/>
                    <a:pt x="9138" y="11610"/>
                    <a:pt x="6114" y="11610"/>
                  </a:cubicBezTo>
                  <a:cubicBezTo>
                    <a:pt x="5886" y="11610"/>
                    <a:pt x="5658" y="11610"/>
                    <a:pt x="5431" y="11578"/>
                  </a:cubicBezTo>
                  <a:cubicBezTo>
                    <a:pt x="5431" y="10765"/>
                    <a:pt x="4780" y="10114"/>
                    <a:pt x="3967" y="10114"/>
                  </a:cubicBezTo>
                  <a:cubicBezTo>
                    <a:pt x="3545" y="10114"/>
                    <a:pt x="3187" y="10310"/>
                    <a:pt x="2894" y="10570"/>
                  </a:cubicBezTo>
                  <a:cubicBezTo>
                    <a:pt x="1463" y="9529"/>
                    <a:pt x="618" y="7903"/>
                    <a:pt x="618" y="6115"/>
                  </a:cubicBezTo>
                  <a:cubicBezTo>
                    <a:pt x="618" y="3090"/>
                    <a:pt x="3089" y="619"/>
                    <a:pt x="6114" y="619"/>
                  </a:cubicBezTo>
                  <a:close/>
                  <a:moveTo>
                    <a:pt x="3967" y="10732"/>
                  </a:moveTo>
                  <a:cubicBezTo>
                    <a:pt x="4423" y="10732"/>
                    <a:pt x="4813" y="11123"/>
                    <a:pt x="4813" y="11610"/>
                  </a:cubicBezTo>
                  <a:cubicBezTo>
                    <a:pt x="4813" y="12066"/>
                    <a:pt x="4423" y="12456"/>
                    <a:pt x="3967" y="12456"/>
                  </a:cubicBezTo>
                  <a:cubicBezTo>
                    <a:pt x="3480" y="12456"/>
                    <a:pt x="3122" y="12066"/>
                    <a:pt x="3122" y="11610"/>
                  </a:cubicBezTo>
                  <a:cubicBezTo>
                    <a:pt x="3122" y="11123"/>
                    <a:pt x="3480" y="10732"/>
                    <a:pt x="3967" y="10732"/>
                  </a:cubicBezTo>
                  <a:close/>
                  <a:moveTo>
                    <a:pt x="6114" y="1"/>
                  </a:moveTo>
                  <a:cubicBezTo>
                    <a:pt x="2732" y="1"/>
                    <a:pt x="0" y="2765"/>
                    <a:pt x="0" y="6115"/>
                  </a:cubicBezTo>
                  <a:cubicBezTo>
                    <a:pt x="0" y="8098"/>
                    <a:pt x="943" y="9952"/>
                    <a:pt x="2569" y="11123"/>
                  </a:cubicBezTo>
                  <a:cubicBezTo>
                    <a:pt x="2569" y="11123"/>
                    <a:pt x="2569" y="11155"/>
                    <a:pt x="2569" y="11155"/>
                  </a:cubicBezTo>
                  <a:cubicBezTo>
                    <a:pt x="2504" y="11285"/>
                    <a:pt x="2472" y="11448"/>
                    <a:pt x="2472" y="11578"/>
                  </a:cubicBezTo>
                  <a:cubicBezTo>
                    <a:pt x="2472" y="12391"/>
                    <a:pt x="3154" y="13074"/>
                    <a:pt x="3967" y="13074"/>
                  </a:cubicBezTo>
                  <a:cubicBezTo>
                    <a:pt x="4520" y="13074"/>
                    <a:pt x="5008" y="12749"/>
                    <a:pt x="5268" y="12261"/>
                  </a:cubicBezTo>
                  <a:cubicBezTo>
                    <a:pt x="5301" y="12228"/>
                    <a:pt x="5301" y="12196"/>
                    <a:pt x="5301" y="12196"/>
                  </a:cubicBezTo>
                  <a:cubicBezTo>
                    <a:pt x="5561" y="12228"/>
                    <a:pt x="5854" y="12228"/>
                    <a:pt x="6114" y="12228"/>
                  </a:cubicBezTo>
                  <a:cubicBezTo>
                    <a:pt x="9496" y="12228"/>
                    <a:pt x="12227" y="9497"/>
                    <a:pt x="12227" y="6115"/>
                  </a:cubicBezTo>
                  <a:cubicBezTo>
                    <a:pt x="12227" y="2733"/>
                    <a:pt x="9496" y="1"/>
                    <a:pt x="6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7"/>
            <p:cNvSpPr/>
            <p:nvPr/>
          </p:nvSpPr>
          <p:spPr>
            <a:xfrm>
              <a:off x="972375" y="3284900"/>
              <a:ext cx="408150" cy="407325"/>
            </a:xfrm>
            <a:custGeom>
              <a:rect b="b" l="l" r="r" t="t"/>
              <a:pathLst>
                <a:path extrusionOk="0" h="16293" w="16326">
                  <a:moveTo>
                    <a:pt x="2537" y="1984"/>
                  </a:moveTo>
                  <a:cubicBezTo>
                    <a:pt x="2732" y="1984"/>
                    <a:pt x="2927" y="2049"/>
                    <a:pt x="3090" y="2212"/>
                  </a:cubicBezTo>
                  <a:cubicBezTo>
                    <a:pt x="3285" y="2375"/>
                    <a:pt x="3382" y="2602"/>
                    <a:pt x="3382" y="2830"/>
                  </a:cubicBezTo>
                  <a:cubicBezTo>
                    <a:pt x="3382" y="3285"/>
                    <a:pt x="2992" y="3675"/>
                    <a:pt x="2537" y="3675"/>
                  </a:cubicBezTo>
                  <a:cubicBezTo>
                    <a:pt x="2309" y="3675"/>
                    <a:pt x="2082" y="3578"/>
                    <a:pt x="1919" y="3415"/>
                  </a:cubicBezTo>
                  <a:cubicBezTo>
                    <a:pt x="1756" y="3253"/>
                    <a:pt x="1691" y="3058"/>
                    <a:pt x="1691" y="2830"/>
                  </a:cubicBezTo>
                  <a:cubicBezTo>
                    <a:pt x="1691" y="2375"/>
                    <a:pt x="2049" y="1984"/>
                    <a:pt x="2537" y="1984"/>
                  </a:cubicBezTo>
                  <a:close/>
                  <a:moveTo>
                    <a:pt x="8163" y="619"/>
                  </a:moveTo>
                  <a:cubicBezTo>
                    <a:pt x="12325" y="619"/>
                    <a:pt x="15707" y="3968"/>
                    <a:pt x="15707" y="8131"/>
                  </a:cubicBezTo>
                  <a:cubicBezTo>
                    <a:pt x="15707" y="12293"/>
                    <a:pt x="12325" y="15675"/>
                    <a:pt x="8163" y="15675"/>
                  </a:cubicBezTo>
                  <a:cubicBezTo>
                    <a:pt x="4033" y="15675"/>
                    <a:pt x="651" y="12293"/>
                    <a:pt x="651" y="8131"/>
                  </a:cubicBezTo>
                  <a:cubicBezTo>
                    <a:pt x="651" y="6700"/>
                    <a:pt x="1041" y="5301"/>
                    <a:pt x="1789" y="4098"/>
                  </a:cubicBezTo>
                  <a:cubicBezTo>
                    <a:pt x="2017" y="4228"/>
                    <a:pt x="2277" y="4293"/>
                    <a:pt x="2537" y="4293"/>
                  </a:cubicBezTo>
                  <a:cubicBezTo>
                    <a:pt x="3350" y="4293"/>
                    <a:pt x="4000" y="3643"/>
                    <a:pt x="4000" y="2830"/>
                  </a:cubicBezTo>
                  <a:cubicBezTo>
                    <a:pt x="4000" y="2537"/>
                    <a:pt x="3903" y="2277"/>
                    <a:pt x="3773" y="2017"/>
                  </a:cubicBezTo>
                  <a:cubicBezTo>
                    <a:pt x="5041" y="1106"/>
                    <a:pt x="6569" y="619"/>
                    <a:pt x="8163" y="619"/>
                  </a:cubicBezTo>
                  <a:close/>
                  <a:moveTo>
                    <a:pt x="8163" y="1"/>
                  </a:moveTo>
                  <a:cubicBezTo>
                    <a:pt x="6407" y="1"/>
                    <a:pt x="4716" y="554"/>
                    <a:pt x="3317" y="1594"/>
                  </a:cubicBezTo>
                  <a:cubicBezTo>
                    <a:pt x="3090" y="1432"/>
                    <a:pt x="2797" y="1367"/>
                    <a:pt x="2537" y="1367"/>
                  </a:cubicBezTo>
                  <a:cubicBezTo>
                    <a:pt x="1724" y="1367"/>
                    <a:pt x="1041" y="2017"/>
                    <a:pt x="1041" y="2830"/>
                  </a:cubicBezTo>
                  <a:cubicBezTo>
                    <a:pt x="1041" y="3155"/>
                    <a:pt x="1139" y="3448"/>
                    <a:pt x="1334" y="3708"/>
                  </a:cubicBezTo>
                  <a:cubicBezTo>
                    <a:pt x="488" y="5009"/>
                    <a:pt x="0" y="6537"/>
                    <a:pt x="0" y="8131"/>
                  </a:cubicBezTo>
                  <a:cubicBezTo>
                    <a:pt x="0" y="12618"/>
                    <a:pt x="3675" y="16293"/>
                    <a:pt x="8163" y="16293"/>
                  </a:cubicBezTo>
                  <a:cubicBezTo>
                    <a:pt x="12650" y="16293"/>
                    <a:pt x="16325" y="12618"/>
                    <a:pt x="16325" y="8131"/>
                  </a:cubicBezTo>
                  <a:cubicBezTo>
                    <a:pt x="16325" y="3643"/>
                    <a:pt x="12650" y="1"/>
                    <a:pt x="8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7"/>
            <p:cNvSpPr/>
            <p:nvPr/>
          </p:nvSpPr>
          <p:spPr>
            <a:xfrm>
              <a:off x="928475" y="3240200"/>
              <a:ext cx="495950" cy="495950"/>
            </a:xfrm>
            <a:custGeom>
              <a:rect b="b" l="l" r="r" t="t"/>
              <a:pathLst>
                <a:path extrusionOk="0" h="19838" w="19838">
                  <a:moveTo>
                    <a:pt x="16878" y="2276"/>
                  </a:moveTo>
                  <a:cubicBezTo>
                    <a:pt x="17366" y="2276"/>
                    <a:pt x="17756" y="2667"/>
                    <a:pt x="17756" y="3122"/>
                  </a:cubicBezTo>
                  <a:cubicBezTo>
                    <a:pt x="17756" y="3382"/>
                    <a:pt x="17626" y="3642"/>
                    <a:pt x="17398" y="3805"/>
                  </a:cubicBezTo>
                  <a:cubicBezTo>
                    <a:pt x="17398" y="3805"/>
                    <a:pt x="17366" y="3805"/>
                    <a:pt x="17366" y="3837"/>
                  </a:cubicBezTo>
                  <a:lnTo>
                    <a:pt x="17333" y="3837"/>
                  </a:lnTo>
                  <a:cubicBezTo>
                    <a:pt x="17203" y="3935"/>
                    <a:pt x="17041" y="3967"/>
                    <a:pt x="16910" y="3967"/>
                  </a:cubicBezTo>
                  <a:cubicBezTo>
                    <a:pt x="16423" y="3967"/>
                    <a:pt x="16032" y="3577"/>
                    <a:pt x="16032" y="3122"/>
                  </a:cubicBezTo>
                  <a:cubicBezTo>
                    <a:pt x="16032" y="2927"/>
                    <a:pt x="16097" y="2764"/>
                    <a:pt x="16195" y="2634"/>
                  </a:cubicBezTo>
                  <a:cubicBezTo>
                    <a:pt x="16358" y="2407"/>
                    <a:pt x="16618" y="2276"/>
                    <a:pt x="16878" y="2276"/>
                  </a:cubicBezTo>
                  <a:close/>
                  <a:moveTo>
                    <a:pt x="9919" y="618"/>
                  </a:moveTo>
                  <a:cubicBezTo>
                    <a:pt x="11967" y="618"/>
                    <a:pt x="13919" y="1268"/>
                    <a:pt x="15545" y="2537"/>
                  </a:cubicBezTo>
                  <a:cubicBezTo>
                    <a:pt x="15480" y="2699"/>
                    <a:pt x="15415" y="2927"/>
                    <a:pt x="15415" y="3122"/>
                  </a:cubicBezTo>
                  <a:cubicBezTo>
                    <a:pt x="15415" y="3935"/>
                    <a:pt x="16065" y="4585"/>
                    <a:pt x="16878" y="4585"/>
                  </a:cubicBezTo>
                  <a:cubicBezTo>
                    <a:pt x="17106" y="4585"/>
                    <a:pt x="17268" y="4553"/>
                    <a:pt x="17463" y="4488"/>
                  </a:cubicBezTo>
                  <a:cubicBezTo>
                    <a:pt x="18601" y="6081"/>
                    <a:pt x="19219" y="7935"/>
                    <a:pt x="19219" y="9919"/>
                  </a:cubicBezTo>
                  <a:cubicBezTo>
                    <a:pt x="19219" y="15057"/>
                    <a:pt x="15057" y="19219"/>
                    <a:pt x="9919" y="19219"/>
                  </a:cubicBezTo>
                  <a:cubicBezTo>
                    <a:pt x="4813" y="19219"/>
                    <a:pt x="618" y="15057"/>
                    <a:pt x="618" y="9919"/>
                  </a:cubicBezTo>
                  <a:cubicBezTo>
                    <a:pt x="618" y="4813"/>
                    <a:pt x="4813" y="618"/>
                    <a:pt x="9919" y="618"/>
                  </a:cubicBezTo>
                  <a:close/>
                  <a:moveTo>
                    <a:pt x="9919" y="0"/>
                  </a:moveTo>
                  <a:cubicBezTo>
                    <a:pt x="7285" y="0"/>
                    <a:pt x="4781" y="1041"/>
                    <a:pt x="2927" y="2927"/>
                  </a:cubicBezTo>
                  <a:cubicBezTo>
                    <a:pt x="1041" y="4780"/>
                    <a:pt x="0" y="7284"/>
                    <a:pt x="0" y="9919"/>
                  </a:cubicBezTo>
                  <a:cubicBezTo>
                    <a:pt x="0" y="12585"/>
                    <a:pt x="1041" y="15057"/>
                    <a:pt x="2927" y="16943"/>
                  </a:cubicBezTo>
                  <a:cubicBezTo>
                    <a:pt x="4781" y="18829"/>
                    <a:pt x="7285" y="19837"/>
                    <a:pt x="9919" y="19837"/>
                  </a:cubicBezTo>
                  <a:cubicBezTo>
                    <a:pt x="12585" y="19837"/>
                    <a:pt x="15057" y="18829"/>
                    <a:pt x="16943" y="16943"/>
                  </a:cubicBezTo>
                  <a:cubicBezTo>
                    <a:pt x="18797" y="15057"/>
                    <a:pt x="19837" y="12585"/>
                    <a:pt x="19837" y="9919"/>
                  </a:cubicBezTo>
                  <a:cubicBezTo>
                    <a:pt x="19837" y="7805"/>
                    <a:pt x="19187" y="5821"/>
                    <a:pt x="17984" y="4130"/>
                  </a:cubicBezTo>
                  <a:cubicBezTo>
                    <a:pt x="18211" y="3870"/>
                    <a:pt x="18374" y="3512"/>
                    <a:pt x="18374" y="3122"/>
                  </a:cubicBezTo>
                  <a:cubicBezTo>
                    <a:pt x="18374" y="2309"/>
                    <a:pt x="17723" y="1659"/>
                    <a:pt x="16910" y="1659"/>
                  </a:cubicBezTo>
                  <a:cubicBezTo>
                    <a:pt x="16520" y="1659"/>
                    <a:pt x="16195" y="1789"/>
                    <a:pt x="15902" y="2016"/>
                  </a:cubicBezTo>
                  <a:cubicBezTo>
                    <a:pt x="14179" y="716"/>
                    <a:pt x="12130" y="0"/>
                    <a:pt x="9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7"/>
            <p:cNvSpPr txBox="1"/>
            <p:nvPr/>
          </p:nvSpPr>
          <p:spPr>
            <a:xfrm>
              <a:off x="1083888" y="3395600"/>
              <a:ext cx="185100" cy="1851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lt1"/>
                  </a:solidFill>
                  <a:latin typeface="Roboto Medium"/>
                  <a:ea typeface="Roboto Medium"/>
                  <a:cs typeface="Roboto Medium"/>
                  <a:sym typeface="Roboto Medium"/>
                </a:rPr>
                <a:t>A</a:t>
              </a:r>
              <a:endParaRPr sz="1000">
                <a:solidFill>
                  <a:schemeClr val="lt1"/>
                </a:solidFill>
                <a:latin typeface="Roboto Medium"/>
                <a:ea typeface="Roboto Medium"/>
                <a:cs typeface="Roboto Medium"/>
                <a:sym typeface="Roboto Medium"/>
              </a:endParaRPr>
            </a:p>
          </p:txBody>
        </p:sp>
        <p:sp>
          <p:nvSpPr>
            <p:cNvPr id="1795" name="Google Shape;1795;p37"/>
            <p:cNvSpPr/>
            <p:nvPr/>
          </p:nvSpPr>
          <p:spPr>
            <a:xfrm>
              <a:off x="1576650" y="3596275"/>
              <a:ext cx="58575" cy="57750"/>
            </a:xfrm>
            <a:custGeom>
              <a:rect b="b" l="l" r="r" t="t"/>
              <a:pathLst>
                <a:path extrusionOk="0" h="2310" w="2343">
                  <a:moveTo>
                    <a:pt x="1171" y="1"/>
                  </a:moveTo>
                  <a:cubicBezTo>
                    <a:pt x="651" y="1"/>
                    <a:pt x="196" y="326"/>
                    <a:pt x="66" y="814"/>
                  </a:cubicBezTo>
                  <a:cubicBezTo>
                    <a:pt x="33" y="911"/>
                    <a:pt x="1" y="1041"/>
                    <a:pt x="1" y="1139"/>
                  </a:cubicBezTo>
                  <a:cubicBezTo>
                    <a:pt x="1" y="1789"/>
                    <a:pt x="521" y="2310"/>
                    <a:pt x="1171" y="2310"/>
                  </a:cubicBezTo>
                  <a:cubicBezTo>
                    <a:pt x="1627" y="2310"/>
                    <a:pt x="2017" y="2049"/>
                    <a:pt x="2212" y="1659"/>
                  </a:cubicBezTo>
                  <a:cubicBezTo>
                    <a:pt x="2277" y="1529"/>
                    <a:pt x="2342" y="1334"/>
                    <a:pt x="2342" y="1171"/>
                  </a:cubicBezTo>
                  <a:cubicBezTo>
                    <a:pt x="2342" y="521"/>
                    <a:pt x="1822" y="1"/>
                    <a:pt x="1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7"/>
            <p:cNvSpPr/>
            <p:nvPr/>
          </p:nvSpPr>
          <p:spPr>
            <a:xfrm>
              <a:off x="1805100" y="3288975"/>
              <a:ext cx="57750" cy="58550"/>
            </a:xfrm>
            <a:custGeom>
              <a:rect b="b" l="l" r="r" t="t"/>
              <a:pathLst>
                <a:path extrusionOk="0" h="2342" w="2310">
                  <a:moveTo>
                    <a:pt x="1139" y="0"/>
                  </a:moveTo>
                  <a:cubicBezTo>
                    <a:pt x="749" y="0"/>
                    <a:pt x="424" y="195"/>
                    <a:pt x="196" y="488"/>
                  </a:cubicBezTo>
                  <a:cubicBezTo>
                    <a:pt x="66" y="683"/>
                    <a:pt x="1" y="911"/>
                    <a:pt x="1" y="1171"/>
                  </a:cubicBezTo>
                  <a:cubicBezTo>
                    <a:pt x="1" y="1821"/>
                    <a:pt x="521" y="2342"/>
                    <a:pt x="1139" y="2342"/>
                  </a:cubicBezTo>
                  <a:cubicBezTo>
                    <a:pt x="1399" y="2342"/>
                    <a:pt x="1627" y="2277"/>
                    <a:pt x="1789" y="2147"/>
                  </a:cubicBezTo>
                  <a:cubicBezTo>
                    <a:pt x="2115" y="1919"/>
                    <a:pt x="2310" y="1561"/>
                    <a:pt x="2310" y="1171"/>
                  </a:cubicBezTo>
                  <a:cubicBezTo>
                    <a:pt x="2310" y="521"/>
                    <a:pt x="1789" y="0"/>
                    <a:pt x="1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7"/>
            <p:cNvSpPr/>
            <p:nvPr/>
          </p:nvSpPr>
          <p:spPr>
            <a:xfrm>
              <a:off x="1489675" y="3326375"/>
              <a:ext cx="58550" cy="58550"/>
            </a:xfrm>
            <a:custGeom>
              <a:rect b="b" l="l" r="r" t="t"/>
              <a:pathLst>
                <a:path extrusionOk="0" h="2342" w="2342">
                  <a:moveTo>
                    <a:pt x="1171" y="0"/>
                  </a:moveTo>
                  <a:cubicBezTo>
                    <a:pt x="520" y="0"/>
                    <a:pt x="0" y="520"/>
                    <a:pt x="0" y="1171"/>
                  </a:cubicBezTo>
                  <a:cubicBezTo>
                    <a:pt x="0" y="1496"/>
                    <a:pt x="130" y="1756"/>
                    <a:pt x="325" y="1984"/>
                  </a:cubicBezTo>
                  <a:cubicBezTo>
                    <a:pt x="553" y="2179"/>
                    <a:pt x="846" y="2342"/>
                    <a:pt x="1171" y="2342"/>
                  </a:cubicBezTo>
                  <a:cubicBezTo>
                    <a:pt x="1821" y="2342"/>
                    <a:pt x="2342" y="1821"/>
                    <a:pt x="2342" y="1171"/>
                  </a:cubicBezTo>
                  <a:cubicBezTo>
                    <a:pt x="2342" y="813"/>
                    <a:pt x="2179" y="520"/>
                    <a:pt x="1951" y="293"/>
                  </a:cubicBezTo>
                  <a:cubicBezTo>
                    <a:pt x="1724" y="130"/>
                    <a:pt x="1464" y="0"/>
                    <a:pt x="11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7"/>
            <p:cNvSpPr/>
            <p:nvPr/>
          </p:nvSpPr>
          <p:spPr>
            <a:xfrm>
              <a:off x="1568525" y="3397100"/>
              <a:ext cx="182125" cy="182125"/>
            </a:xfrm>
            <a:custGeom>
              <a:rect b="b" l="l" r="r" t="t"/>
              <a:pathLst>
                <a:path extrusionOk="0" h="7285" w="7285">
                  <a:moveTo>
                    <a:pt x="3643" y="0"/>
                  </a:moveTo>
                  <a:cubicBezTo>
                    <a:pt x="1627" y="0"/>
                    <a:pt x="1" y="1626"/>
                    <a:pt x="1" y="3643"/>
                  </a:cubicBezTo>
                  <a:cubicBezTo>
                    <a:pt x="1" y="5659"/>
                    <a:pt x="1627" y="7285"/>
                    <a:pt x="3643" y="7285"/>
                  </a:cubicBezTo>
                  <a:cubicBezTo>
                    <a:pt x="5659" y="7285"/>
                    <a:pt x="7285" y="5659"/>
                    <a:pt x="7285" y="3643"/>
                  </a:cubicBezTo>
                  <a:cubicBezTo>
                    <a:pt x="7285" y="1626"/>
                    <a:pt x="5659" y="0"/>
                    <a:pt x="36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7"/>
            <p:cNvSpPr/>
            <p:nvPr/>
          </p:nvSpPr>
          <p:spPr>
            <a:xfrm>
              <a:off x="1568525" y="3408475"/>
              <a:ext cx="163425" cy="170750"/>
            </a:xfrm>
            <a:custGeom>
              <a:rect b="b" l="l" r="r" t="t"/>
              <a:pathLst>
                <a:path extrusionOk="0" h="6830" w="6537">
                  <a:moveTo>
                    <a:pt x="1919" y="1"/>
                  </a:moveTo>
                  <a:lnTo>
                    <a:pt x="1919" y="1"/>
                  </a:lnTo>
                  <a:cubicBezTo>
                    <a:pt x="781" y="619"/>
                    <a:pt x="1" y="1822"/>
                    <a:pt x="1" y="3188"/>
                  </a:cubicBezTo>
                  <a:cubicBezTo>
                    <a:pt x="1" y="5204"/>
                    <a:pt x="1627" y="6830"/>
                    <a:pt x="3643" y="6830"/>
                  </a:cubicBezTo>
                  <a:cubicBezTo>
                    <a:pt x="4846" y="6830"/>
                    <a:pt x="5887" y="6277"/>
                    <a:pt x="6537" y="5399"/>
                  </a:cubicBezTo>
                  <a:lnTo>
                    <a:pt x="6537" y="5399"/>
                  </a:lnTo>
                  <a:cubicBezTo>
                    <a:pt x="6049" y="5692"/>
                    <a:pt x="5431" y="5854"/>
                    <a:pt x="4813" y="5854"/>
                  </a:cubicBezTo>
                  <a:cubicBezTo>
                    <a:pt x="2797" y="5854"/>
                    <a:pt x="1171" y="4228"/>
                    <a:pt x="1171" y="2212"/>
                  </a:cubicBezTo>
                  <a:cubicBezTo>
                    <a:pt x="1171" y="1366"/>
                    <a:pt x="1431" y="586"/>
                    <a:pt x="191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7"/>
            <p:cNvSpPr/>
            <p:nvPr/>
          </p:nvSpPr>
          <p:spPr>
            <a:xfrm>
              <a:off x="1829500" y="3306050"/>
              <a:ext cx="17100" cy="16275"/>
            </a:xfrm>
            <a:custGeom>
              <a:rect b="b" l="l" r="r" t="t"/>
              <a:pathLst>
                <a:path extrusionOk="0" h="651" w="684">
                  <a:moveTo>
                    <a:pt x="326" y="0"/>
                  </a:moveTo>
                  <a:cubicBezTo>
                    <a:pt x="163" y="0"/>
                    <a:pt x="0" y="130"/>
                    <a:pt x="0" y="325"/>
                  </a:cubicBezTo>
                  <a:cubicBezTo>
                    <a:pt x="0" y="521"/>
                    <a:pt x="163" y="651"/>
                    <a:pt x="326" y="651"/>
                  </a:cubicBezTo>
                  <a:cubicBezTo>
                    <a:pt x="521" y="651"/>
                    <a:pt x="683" y="521"/>
                    <a:pt x="683" y="325"/>
                  </a:cubicBezTo>
                  <a:cubicBezTo>
                    <a:pt x="683" y="130"/>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7"/>
            <p:cNvSpPr/>
            <p:nvPr/>
          </p:nvSpPr>
          <p:spPr>
            <a:xfrm>
              <a:off x="1601850" y="3612550"/>
              <a:ext cx="16300" cy="17075"/>
            </a:xfrm>
            <a:custGeom>
              <a:rect b="b" l="l" r="r" t="t"/>
              <a:pathLst>
                <a:path extrusionOk="0" h="683" w="652">
                  <a:moveTo>
                    <a:pt x="326" y="0"/>
                  </a:moveTo>
                  <a:cubicBezTo>
                    <a:pt x="131" y="0"/>
                    <a:pt x="1" y="163"/>
                    <a:pt x="1" y="325"/>
                  </a:cubicBezTo>
                  <a:cubicBezTo>
                    <a:pt x="1" y="520"/>
                    <a:pt x="131" y="683"/>
                    <a:pt x="326" y="683"/>
                  </a:cubicBezTo>
                  <a:cubicBezTo>
                    <a:pt x="521" y="683"/>
                    <a:pt x="651" y="520"/>
                    <a:pt x="651" y="325"/>
                  </a:cubicBezTo>
                  <a:cubicBezTo>
                    <a:pt x="651" y="163"/>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7"/>
            <p:cNvSpPr/>
            <p:nvPr/>
          </p:nvSpPr>
          <p:spPr>
            <a:xfrm>
              <a:off x="1514875" y="3343450"/>
              <a:ext cx="16275" cy="16275"/>
            </a:xfrm>
            <a:custGeom>
              <a:rect b="b" l="l" r="r" t="t"/>
              <a:pathLst>
                <a:path extrusionOk="0" h="651" w="651">
                  <a:moveTo>
                    <a:pt x="325" y="0"/>
                  </a:moveTo>
                  <a:cubicBezTo>
                    <a:pt x="130" y="0"/>
                    <a:pt x="0" y="130"/>
                    <a:pt x="0" y="325"/>
                  </a:cubicBezTo>
                  <a:cubicBezTo>
                    <a:pt x="0" y="520"/>
                    <a:pt x="130" y="650"/>
                    <a:pt x="325" y="650"/>
                  </a:cubicBezTo>
                  <a:cubicBezTo>
                    <a:pt x="521" y="650"/>
                    <a:pt x="651" y="520"/>
                    <a:pt x="651" y="325"/>
                  </a:cubicBezTo>
                  <a:cubicBezTo>
                    <a:pt x="651" y="130"/>
                    <a:pt x="521" y="0"/>
                    <a:pt x="325"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7"/>
            <p:cNvSpPr/>
            <p:nvPr/>
          </p:nvSpPr>
          <p:spPr>
            <a:xfrm>
              <a:off x="1560400" y="3388975"/>
              <a:ext cx="198400" cy="198375"/>
            </a:xfrm>
            <a:custGeom>
              <a:rect b="b" l="l" r="r" t="t"/>
              <a:pathLst>
                <a:path extrusionOk="0" h="7935" w="7936">
                  <a:moveTo>
                    <a:pt x="3968" y="0"/>
                  </a:moveTo>
                  <a:cubicBezTo>
                    <a:pt x="1789" y="0"/>
                    <a:pt x="0" y="1789"/>
                    <a:pt x="0" y="3968"/>
                  </a:cubicBezTo>
                  <a:cubicBezTo>
                    <a:pt x="0" y="6146"/>
                    <a:pt x="1789" y="7935"/>
                    <a:pt x="3968" y="7935"/>
                  </a:cubicBezTo>
                  <a:cubicBezTo>
                    <a:pt x="5854" y="7935"/>
                    <a:pt x="7480" y="6569"/>
                    <a:pt x="7838" y="4748"/>
                  </a:cubicBezTo>
                  <a:cubicBezTo>
                    <a:pt x="7903" y="4585"/>
                    <a:pt x="7773" y="4423"/>
                    <a:pt x="7610" y="4390"/>
                  </a:cubicBezTo>
                  <a:cubicBezTo>
                    <a:pt x="7581" y="4379"/>
                    <a:pt x="7551" y="4373"/>
                    <a:pt x="7523" y="4373"/>
                  </a:cubicBezTo>
                  <a:cubicBezTo>
                    <a:pt x="7393" y="4373"/>
                    <a:pt x="7279" y="4485"/>
                    <a:pt x="7252" y="4618"/>
                  </a:cubicBezTo>
                  <a:cubicBezTo>
                    <a:pt x="6960" y="6179"/>
                    <a:pt x="5561" y="7317"/>
                    <a:pt x="3968" y="7317"/>
                  </a:cubicBezTo>
                  <a:cubicBezTo>
                    <a:pt x="2147" y="7317"/>
                    <a:pt x="651" y="5821"/>
                    <a:pt x="651" y="3968"/>
                  </a:cubicBezTo>
                  <a:cubicBezTo>
                    <a:pt x="651" y="2114"/>
                    <a:pt x="2147" y="618"/>
                    <a:pt x="3968" y="618"/>
                  </a:cubicBezTo>
                  <a:cubicBezTo>
                    <a:pt x="5659" y="618"/>
                    <a:pt x="7090" y="1886"/>
                    <a:pt x="7285" y="3545"/>
                  </a:cubicBezTo>
                  <a:cubicBezTo>
                    <a:pt x="7314" y="3690"/>
                    <a:pt x="7421" y="3810"/>
                    <a:pt x="7584" y="3810"/>
                  </a:cubicBezTo>
                  <a:cubicBezTo>
                    <a:pt x="7602" y="3810"/>
                    <a:pt x="7622" y="3808"/>
                    <a:pt x="7642" y="3805"/>
                  </a:cubicBezTo>
                  <a:cubicBezTo>
                    <a:pt x="7805" y="3805"/>
                    <a:pt x="7935" y="3642"/>
                    <a:pt x="7903" y="3480"/>
                  </a:cubicBezTo>
                  <a:cubicBezTo>
                    <a:pt x="7642" y="1496"/>
                    <a:pt x="5951" y="0"/>
                    <a:pt x="3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7"/>
            <p:cNvSpPr/>
            <p:nvPr/>
          </p:nvSpPr>
          <p:spPr>
            <a:xfrm>
              <a:off x="1506750" y="3335300"/>
              <a:ext cx="305700" cy="326850"/>
            </a:xfrm>
            <a:custGeom>
              <a:rect b="b" l="l" r="r" t="t"/>
              <a:pathLst>
                <a:path extrusionOk="0" h="13074" w="12228">
                  <a:moveTo>
                    <a:pt x="6114" y="619"/>
                  </a:moveTo>
                  <a:cubicBezTo>
                    <a:pt x="9138" y="619"/>
                    <a:pt x="11610" y="3090"/>
                    <a:pt x="11610" y="6115"/>
                  </a:cubicBezTo>
                  <a:cubicBezTo>
                    <a:pt x="11610" y="9171"/>
                    <a:pt x="9138" y="11610"/>
                    <a:pt x="6114" y="11610"/>
                  </a:cubicBezTo>
                  <a:cubicBezTo>
                    <a:pt x="5886" y="11610"/>
                    <a:pt x="5658" y="11610"/>
                    <a:pt x="5431" y="11578"/>
                  </a:cubicBezTo>
                  <a:cubicBezTo>
                    <a:pt x="5431" y="10765"/>
                    <a:pt x="4780" y="10114"/>
                    <a:pt x="3967" y="10114"/>
                  </a:cubicBezTo>
                  <a:cubicBezTo>
                    <a:pt x="3545" y="10114"/>
                    <a:pt x="3187" y="10310"/>
                    <a:pt x="2894" y="10570"/>
                  </a:cubicBezTo>
                  <a:cubicBezTo>
                    <a:pt x="1463" y="9529"/>
                    <a:pt x="618" y="7903"/>
                    <a:pt x="618" y="6115"/>
                  </a:cubicBezTo>
                  <a:cubicBezTo>
                    <a:pt x="618" y="3090"/>
                    <a:pt x="3089" y="619"/>
                    <a:pt x="6114" y="619"/>
                  </a:cubicBezTo>
                  <a:close/>
                  <a:moveTo>
                    <a:pt x="3967" y="10732"/>
                  </a:moveTo>
                  <a:cubicBezTo>
                    <a:pt x="4423" y="10732"/>
                    <a:pt x="4813" y="11123"/>
                    <a:pt x="4813" y="11610"/>
                  </a:cubicBezTo>
                  <a:cubicBezTo>
                    <a:pt x="4813" y="12066"/>
                    <a:pt x="4423" y="12456"/>
                    <a:pt x="3967" y="12456"/>
                  </a:cubicBezTo>
                  <a:cubicBezTo>
                    <a:pt x="3480" y="12456"/>
                    <a:pt x="3122" y="12066"/>
                    <a:pt x="3122" y="11610"/>
                  </a:cubicBezTo>
                  <a:cubicBezTo>
                    <a:pt x="3122" y="11123"/>
                    <a:pt x="3480" y="10732"/>
                    <a:pt x="3967" y="10732"/>
                  </a:cubicBezTo>
                  <a:close/>
                  <a:moveTo>
                    <a:pt x="6114" y="1"/>
                  </a:moveTo>
                  <a:cubicBezTo>
                    <a:pt x="2732" y="1"/>
                    <a:pt x="0" y="2765"/>
                    <a:pt x="0" y="6115"/>
                  </a:cubicBezTo>
                  <a:cubicBezTo>
                    <a:pt x="0" y="8098"/>
                    <a:pt x="943" y="9952"/>
                    <a:pt x="2569" y="11123"/>
                  </a:cubicBezTo>
                  <a:cubicBezTo>
                    <a:pt x="2569" y="11123"/>
                    <a:pt x="2569" y="11155"/>
                    <a:pt x="2569" y="11155"/>
                  </a:cubicBezTo>
                  <a:cubicBezTo>
                    <a:pt x="2504" y="11285"/>
                    <a:pt x="2472" y="11448"/>
                    <a:pt x="2472" y="11578"/>
                  </a:cubicBezTo>
                  <a:cubicBezTo>
                    <a:pt x="2472" y="12391"/>
                    <a:pt x="3154" y="13074"/>
                    <a:pt x="3967" y="13074"/>
                  </a:cubicBezTo>
                  <a:cubicBezTo>
                    <a:pt x="4520" y="13074"/>
                    <a:pt x="5008" y="12749"/>
                    <a:pt x="5268" y="12261"/>
                  </a:cubicBezTo>
                  <a:cubicBezTo>
                    <a:pt x="5301" y="12228"/>
                    <a:pt x="5301" y="12196"/>
                    <a:pt x="5301" y="12196"/>
                  </a:cubicBezTo>
                  <a:cubicBezTo>
                    <a:pt x="5561" y="12228"/>
                    <a:pt x="5854" y="12228"/>
                    <a:pt x="6114" y="12228"/>
                  </a:cubicBezTo>
                  <a:cubicBezTo>
                    <a:pt x="9496" y="12228"/>
                    <a:pt x="12227" y="9497"/>
                    <a:pt x="12227" y="6115"/>
                  </a:cubicBezTo>
                  <a:cubicBezTo>
                    <a:pt x="12227" y="2733"/>
                    <a:pt x="9496" y="1"/>
                    <a:pt x="6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7"/>
            <p:cNvSpPr/>
            <p:nvPr/>
          </p:nvSpPr>
          <p:spPr>
            <a:xfrm>
              <a:off x="1455525" y="3284900"/>
              <a:ext cx="408150" cy="407325"/>
            </a:xfrm>
            <a:custGeom>
              <a:rect b="b" l="l" r="r" t="t"/>
              <a:pathLst>
                <a:path extrusionOk="0" h="16293" w="16326">
                  <a:moveTo>
                    <a:pt x="2537" y="1984"/>
                  </a:moveTo>
                  <a:cubicBezTo>
                    <a:pt x="2732" y="1984"/>
                    <a:pt x="2927" y="2049"/>
                    <a:pt x="3090" y="2212"/>
                  </a:cubicBezTo>
                  <a:cubicBezTo>
                    <a:pt x="3285" y="2375"/>
                    <a:pt x="3382" y="2602"/>
                    <a:pt x="3382" y="2830"/>
                  </a:cubicBezTo>
                  <a:cubicBezTo>
                    <a:pt x="3382" y="3285"/>
                    <a:pt x="2992" y="3675"/>
                    <a:pt x="2537" y="3675"/>
                  </a:cubicBezTo>
                  <a:cubicBezTo>
                    <a:pt x="2309" y="3675"/>
                    <a:pt x="2082" y="3578"/>
                    <a:pt x="1919" y="3415"/>
                  </a:cubicBezTo>
                  <a:cubicBezTo>
                    <a:pt x="1756" y="3253"/>
                    <a:pt x="1691" y="3058"/>
                    <a:pt x="1691" y="2830"/>
                  </a:cubicBezTo>
                  <a:cubicBezTo>
                    <a:pt x="1691" y="2375"/>
                    <a:pt x="2049" y="1984"/>
                    <a:pt x="2537" y="1984"/>
                  </a:cubicBezTo>
                  <a:close/>
                  <a:moveTo>
                    <a:pt x="8163" y="619"/>
                  </a:moveTo>
                  <a:cubicBezTo>
                    <a:pt x="12325" y="619"/>
                    <a:pt x="15707" y="3968"/>
                    <a:pt x="15707" y="8131"/>
                  </a:cubicBezTo>
                  <a:cubicBezTo>
                    <a:pt x="15707" y="12293"/>
                    <a:pt x="12325" y="15675"/>
                    <a:pt x="8163" y="15675"/>
                  </a:cubicBezTo>
                  <a:cubicBezTo>
                    <a:pt x="4033" y="15675"/>
                    <a:pt x="651" y="12293"/>
                    <a:pt x="651" y="8131"/>
                  </a:cubicBezTo>
                  <a:cubicBezTo>
                    <a:pt x="651" y="6700"/>
                    <a:pt x="1041" y="5301"/>
                    <a:pt x="1789" y="4098"/>
                  </a:cubicBezTo>
                  <a:cubicBezTo>
                    <a:pt x="2017" y="4228"/>
                    <a:pt x="2277" y="4293"/>
                    <a:pt x="2537" y="4293"/>
                  </a:cubicBezTo>
                  <a:cubicBezTo>
                    <a:pt x="3350" y="4293"/>
                    <a:pt x="4000" y="3643"/>
                    <a:pt x="4000" y="2830"/>
                  </a:cubicBezTo>
                  <a:cubicBezTo>
                    <a:pt x="4000" y="2537"/>
                    <a:pt x="3903" y="2277"/>
                    <a:pt x="3773" y="2017"/>
                  </a:cubicBezTo>
                  <a:cubicBezTo>
                    <a:pt x="5041" y="1106"/>
                    <a:pt x="6569" y="619"/>
                    <a:pt x="8163" y="619"/>
                  </a:cubicBezTo>
                  <a:close/>
                  <a:moveTo>
                    <a:pt x="8163" y="1"/>
                  </a:moveTo>
                  <a:cubicBezTo>
                    <a:pt x="6407" y="1"/>
                    <a:pt x="4716" y="554"/>
                    <a:pt x="3317" y="1594"/>
                  </a:cubicBezTo>
                  <a:cubicBezTo>
                    <a:pt x="3090" y="1432"/>
                    <a:pt x="2797" y="1367"/>
                    <a:pt x="2537" y="1367"/>
                  </a:cubicBezTo>
                  <a:cubicBezTo>
                    <a:pt x="1724" y="1367"/>
                    <a:pt x="1041" y="2017"/>
                    <a:pt x="1041" y="2830"/>
                  </a:cubicBezTo>
                  <a:cubicBezTo>
                    <a:pt x="1041" y="3155"/>
                    <a:pt x="1139" y="3448"/>
                    <a:pt x="1334" y="3708"/>
                  </a:cubicBezTo>
                  <a:cubicBezTo>
                    <a:pt x="488" y="5009"/>
                    <a:pt x="0" y="6537"/>
                    <a:pt x="0" y="8131"/>
                  </a:cubicBezTo>
                  <a:cubicBezTo>
                    <a:pt x="0" y="12618"/>
                    <a:pt x="3675" y="16293"/>
                    <a:pt x="8163" y="16293"/>
                  </a:cubicBezTo>
                  <a:cubicBezTo>
                    <a:pt x="12650" y="16293"/>
                    <a:pt x="16325" y="12618"/>
                    <a:pt x="16325" y="8131"/>
                  </a:cubicBezTo>
                  <a:cubicBezTo>
                    <a:pt x="16325" y="3643"/>
                    <a:pt x="12650" y="1"/>
                    <a:pt x="8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7"/>
            <p:cNvSpPr/>
            <p:nvPr/>
          </p:nvSpPr>
          <p:spPr>
            <a:xfrm>
              <a:off x="1411625" y="3240200"/>
              <a:ext cx="495950" cy="495950"/>
            </a:xfrm>
            <a:custGeom>
              <a:rect b="b" l="l" r="r" t="t"/>
              <a:pathLst>
                <a:path extrusionOk="0" h="19838" w="19838">
                  <a:moveTo>
                    <a:pt x="16878" y="2276"/>
                  </a:moveTo>
                  <a:cubicBezTo>
                    <a:pt x="17366" y="2276"/>
                    <a:pt x="17756" y="2667"/>
                    <a:pt x="17756" y="3122"/>
                  </a:cubicBezTo>
                  <a:cubicBezTo>
                    <a:pt x="17756" y="3382"/>
                    <a:pt x="17626" y="3642"/>
                    <a:pt x="17398" y="3805"/>
                  </a:cubicBezTo>
                  <a:cubicBezTo>
                    <a:pt x="17398" y="3805"/>
                    <a:pt x="17366" y="3805"/>
                    <a:pt x="17366" y="3837"/>
                  </a:cubicBezTo>
                  <a:lnTo>
                    <a:pt x="17333" y="3837"/>
                  </a:lnTo>
                  <a:cubicBezTo>
                    <a:pt x="17203" y="3935"/>
                    <a:pt x="17041" y="3967"/>
                    <a:pt x="16910" y="3967"/>
                  </a:cubicBezTo>
                  <a:cubicBezTo>
                    <a:pt x="16423" y="3967"/>
                    <a:pt x="16032" y="3577"/>
                    <a:pt x="16032" y="3122"/>
                  </a:cubicBezTo>
                  <a:cubicBezTo>
                    <a:pt x="16032" y="2927"/>
                    <a:pt x="16097" y="2764"/>
                    <a:pt x="16195" y="2634"/>
                  </a:cubicBezTo>
                  <a:cubicBezTo>
                    <a:pt x="16358" y="2407"/>
                    <a:pt x="16618" y="2276"/>
                    <a:pt x="16878" y="2276"/>
                  </a:cubicBezTo>
                  <a:close/>
                  <a:moveTo>
                    <a:pt x="9919" y="618"/>
                  </a:moveTo>
                  <a:cubicBezTo>
                    <a:pt x="11967" y="618"/>
                    <a:pt x="13919" y="1268"/>
                    <a:pt x="15545" y="2537"/>
                  </a:cubicBezTo>
                  <a:cubicBezTo>
                    <a:pt x="15480" y="2699"/>
                    <a:pt x="15415" y="2927"/>
                    <a:pt x="15415" y="3122"/>
                  </a:cubicBezTo>
                  <a:cubicBezTo>
                    <a:pt x="15415" y="3935"/>
                    <a:pt x="16065" y="4585"/>
                    <a:pt x="16878" y="4585"/>
                  </a:cubicBezTo>
                  <a:cubicBezTo>
                    <a:pt x="17106" y="4585"/>
                    <a:pt x="17268" y="4553"/>
                    <a:pt x="17463" y="4488"/>
                  </a:cubicBezTo>
                  <a:cubicBezTo>
                    <a:pt x="18601" y="6081"/>
                    <a:pt x="19219" y="7935"/>
                    <a:pt x="19219" y="9919"/>
                  </a:cubicBezTo>
                  <a:cubicBezTo>
                    <a:pt x="19219" y="15057"/>
                    <a:pt x="15057" y="19219"/>
                    <a:pt x="9919" y="19219"/>
                  </a:cubicBezTo>
                  <a:cubicBezTo>
                    <a:pt x="4813" y="19219"/>
                    <a:pt x="618" y="15057"/>
                    <a:pt x="618" y="9919"/>
                  </a:cubicBezTo>
                  <a:cubicBezTo>
                    <a:pt x="618" y="4813"/>
                    <a:pt x="4813" y="618"/>
                    <a:pt x="9919" y="618"/>
                  </a:cubicBezTo>
                  <a:close/>
                  <a:moveTo>
                    <a:pt x="9919" y="0"/>
                  </a:moveTo>
                  <a:cubicBezTo>
                    <a:pt x="7285" y="0"/>
                    <a:pt x="4781" y="1041"/>
                    <a:pt x="2927" y="2927"/>
                  </a:cubicBezTo>
                  <a:cubicBezTo>
                    <a:pt x="1041" y="4780"/>
                    <a:pt x="0" y="7284"/>
                    <a:pt x="0" y="9919"/>
                  </a:cubicBezTo>
                  <a:cubicBezTo>
                    <a:pt x="0" y="12585"/>
                    <a:pt x="1041" y="15057"/>
                    <a:pt x="2927" y="16943"/>
                  </a:cubicBezTo>
                  <a:cubicBezTo>
                    <a:pt x="4781" y="18829"/>
                    <a:pt x="7285" y="19837"/>
                    <a:pt x="9919" y="19837"/>
                  </a:cubicBezTo>
                  <a:cubicBezTo>
                    <a:pt x="12585" y="19837"/>
                    <a:pt x="15057" y="18829"/>
                    <a:pt x="16943" y="16943"/>
                  </a:cubicBezTo>
                  <a:cubicBezTo>
                    <a:pt x="18797" y="15057"/>
                    <a:pt x="19837" y="12585"/>
                    <a:pt x="19837" y="9919"/>
                  </a:cubicBezTo>
                  <a:cubicBezTo>
                    <a:pt x="19837" y="7805"/>
                    <a:pt x="19187" y="5821"/>
                    <a:pt x="17984" y="4130"/>
                  </a:cubicBezTo>
                  <a:cubicBezTo>
                    <a:pt x="18211" y="3870"/>
                    <a:pt x="18374" y="3512"/>
                    <a:pt x="18374" y="3122"/>
                  </a:cubicBezTo>
                  <a:cubicBezTo>
                    <a:pt x="18374" y="2309"/>
                    <a:pt x="17723" y="1659"/>
                    <a:pt x="16910" y="1659"/>
                  </a:cubicBezTo>
                  <a:cubicBezTo>
                    <a:pt x="16520" y="1659"/>
                    <a:pt x="16195" y="1789"/>
                    <a:pt x="15902" y="2016"/>
                  </a:cubicBezTo>
                  <a:cubicBezTo>
                    <a:pt x="14179" y="716"/>
                    <a:pt x="12130" y="0"/>
                    <a:pt x="9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7"/>
            <p:cNvSpPr txBox="1"/>
            <p:nvPr/>
          </p:nvSpPr>
          <p:spPr>
            <a:xfrm>
              <a:off x="1567038" y="3395600"/>
              <a:ext cx="185100" cy="1851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lt1"/>
                  </a:solidFill>
                  <a:latin typeface="Roboto Medium"/>
                  <a:ea typeface="Roboto Medium"/>
                  <a:cs typeface="Roboto Medium"/>
                  <a:sym typeface="Roboto Medium"/>
                </a:rPr>
                <a:t>B</a:t>
              </a:r>
              <a:endParaRPr sz="1000">
                <a:solidFill>
                  <a:schemeClr val="lt1"/>
                </a:solidFill>
                <a:latin typeface="Roboto Medium"/>
                <a:ea typeface="Roboto Medium"/>
                <a:cs typeface="Roboto Medium"/>
                <a:sym typeface="Roboto Medium"/>
              </a:endParaRPr>
            </a:p>
          </p:txBody>
        </p:sp>
      </p:grpSp>
      <p:sp>
        <p:nvSpPr>
          <p:cNvPr id="1808" name="Google Shape;1808;p37"/>
          <p:cNvSpPr txBox="1"/>
          <p:nvPr/>
        </p:nvSpPr>
        <p:spPr>
          <a:xfrm>
            <a:off x="1962513" y="3253875"/>
            <a:ext cx="386700" cy="3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dk1"/>
                </a:solidFill>
                <a:latin typeface="Fira Sans Extra Condensed Medium"/>
                <a:ea typeface="Fira Sans Extra Condensed Medium"/>
                <a:cs typeface="Fira Sans Extra Condensed Medium"/>
                <a:sym typeface="Fira Sans Extra Condensed Medium"/>
              </a:rPr>
              <a:t>+</a:t>
            </a:r>
            <a:endParaRPr sz="1900">
              <a:solidFill>
                <a:schemeClr val="dk1"/>
              </a:solidFill>
              <a:latin typeface="Fira Sans Extra Condensed Medium"/>
              <a:ea typeface="Fira Sans Extra Condensed Medium"/>
              <a:cs typeface="Fira Sans Extra Condensed Medium"/>
              <a:sym typeface="Fira Sans Extra Condensed Medium"/>
            </a:endParaRPr>
          </a:p>
        </p:txBody>
      </p:sp>
      <p:grpSp>
        <p:nvGrpSpPr>
          <p:cNvPr id="1809" name="Google Shape;1809;p37"/>
          <p:cNvGrpSpPr/>
          <p:nvPr/>
        </p:nvGrpSpPr>
        <p:grpSpPr>
          <a:xfrm>
            <a:off x="2404163" y="3164000"/>
            <a:ext cx="495950" cy="495950"/>
            <a:chOff x="2404163" y="3240200"/>
            <a:chExt cx="495950" cy="495950"/>
          </a:xfrm>
        </p:grpSpPr>
        <p:sp>
          <p:nvSpPr>
            <p:cNvPr id="1810" name="Google Shape;1810;p37"/>
            <p:cNvSpPr/>
            <p:nvPr/>
          </p:nvSpPr>
          <p:spPr>
            <a:xfrm>
              <a:off x="2569188" y="3596275"/>
              <a:ext cx="58575" cy="57750"/>
            </a:xfrm>
            <a:custGeom>
              <a:rect b="b" l="l" r="r" t="t"/>
              <a:pathLst>
                <a:path extrusionOk="0" h="2310" w="2343">
                  <a:moveTo>
                    <a:pt x="1171" y="1"/>
                  </a:moveTo>
                  <a:cubicBezTo>
                    <a:pt x="651" y="1"/>
                    <a:pt x="196" y="326"/>
                    <a:pt x="66" y="814"/>
                  </a:cubicBezTo>
                  <a:cubicBezTo>
                    <a:pt x="33" y="911"/>
                    <a:pt x="1" y="1041"/>
                    <a:pt x="1" y="1139"/>
                  </a:cubicBezTo>
                  <a:cubicBezTo>
                    <a:pt x="1" y="1789"/>
                    <a:pt x="521" y="2310"/>
                    <a:pt x="1171" y="2310"/>
                  </a:cubicBezTo>
                  <a:cubicBezTo>
                    <a:pt x="1627" y="2310"/>
                    <a:pt x="2017" y="2049"/>
                    <a:pt x="2212" y="1659"/>
                  </a:cubicBezTo>
                  <a:cubicBezTo>
                    <a:pt x="2277" y="1529"/>
                    <a:pt x="2342" y="1334"/>
                    <a:pt x="2342" y="1171"/>
                  </a:cubicBezTo>
                  <a:cubicBezTo>
                    <a:pt x="2342" y="521"/>
                    <a:pt x="1822" y="1"/>
                    <a:pt x="1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7"/>
            <p:cNvSpPr/>
            <p:nvPr/>
          </p:nvSpPr>
          <p:spPr>
            <a:xfrm>
              <a:off x="2797638" y="3288975"/>
              <a:ext cx="57750" cy="58550"/>
            </a:xfrm>
            <a:custGeom>
              <a:rect b="b" l="l" r="r" t="t"/>
              <a:pathLst>
                <a:path extrusionOk="0" h="2342" w="2310">
                  <a:moveTo>
                    <a:pt x="1139" y="0"/>
                  </a:moveTo>
                  <a:cubicBezTo>
                    <a:pt x="749" y="0"/>
                    <a:pt x="424" y="195"/>
                    <a:pt x="196" y="488"/>
                  </a:cubicBezTo>
                  <a:cubicBezTo>
                    <a:pt x="66" y="683"/>
                    <a:pt x="1" y="911"/>
                    <a:pt x="1" y="1171"/>
                  </a:cubicBezTo>
                  <a:cubicBezTo>
                    <a:pt x="1" y="1821"/>
                    <a:pt x="521" y="2342"/>
                    <a:pt x="1139" y="2342"/>
                  </a:cubicBezTo>
                  <a:cubicBezTo>
                    <a:pt x="1399" y="2342"/>
                    <a:pt x="1627" y="2277"/>
                    <a:pt x="1789" y="2147"/>
                  </a:cubicBezTo>
                  <a:cubicBezTo>
                    <a:pt x="2115" y="1919"/>
                    <a:pt x="2310" y="1561"/>
                    <a:pt x="2310" y="1171"/>
                  </a:cubicBezTo>
                  <a:cubicBezTo>
                    <a:pt x="2310" y="521"/>
                    <a:pt x="1789" y="0"/>
                    <a:pt x="1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7"/>
            <p:cNvSpPr/>
            <p:nvPr/>
          </p:nvSpPr>
          <p:spPr>
            <a:xfrm>
              <a:off x="2482213" y="3326375"/>
              <a:ext cx="58550" cy="58550"/>
            </a:xfrm>
            <a:custGeom>
              <a:rect b="b" l="l" r="r" t="t"/>
              <a:pathLst>
                <a:path extrusionOk="0" h="2342" w="2342">
                  <a:moveTo>
                    <a:pt x="1171" y="0"/>
                  </a:moveTo>
                  <a:cubicBezTo>
                    <a:pt x="520" y="0"/>
                    <a:pt x="0" y="520"/>
                    <a:pt x="0" y="1171"/>
                  </a:cubicBezTo>
                  <a:cubicBezTo>
                    <a:pt x="0" y="1496"/>
                    <a:pt x="130" y="1756"/>
                    <a:pt x="325" y="1984"/>
                  </a:cubicBezTo>
                  <a:cubicBezTo>
                    <a:pt x="553" y="2179"/>
                    <a:pt x="846" y="2342"/>
                    <a:pt x="1171" y="2342"/>
                  </a:cubicBezTo>
                  <a:cubicBezTo>
                    <a:pt x="1821" y="2342"/>
                    <a:pt x="2342" y="1821"/>
                    <a:pt x="2342" y="1171"/>
                  </a:cubicBezTo>
                  <a:cubicBezTo>
                    <a:pt x="2342" y="813"/>
                    <a:pt x="2179" y="520"/>
                    <a:pt x="1951" y="293"/>
                  </a:cubicBezTo>
                  <a:cubicBezTo>
                    <a:pt x="1724" y="130"/>
                    <a:pt x="1464" y="0"/>
                    <a:pt x="11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7"/>
            <p:cNvSpPr/>
            <p:nvPr/>
          </p:nvSpPr>
          <p:spPr>
            <a:xfrm>
              <a:off x="2561063" y="3397100"/>
              <a:ext cx="182125" cy="182125"/>
            </a:xfrm>
            <a:custGeom>
              <a:rect b="b" l="l" r="r" t="t"/>
              <a:pathLst>
                <a:path extrusionOk="0" h="7285" w="7285">
                  <a:moveTo>
                    <a:pt x="3643" y="0"/>
                  </a:moveTo>
                  <a:cubicBezTo>
                    <a:pt x="1627" y="0"/>
                    <a:pt x="1" y="1626"/>
                    <a:pt x="1" y="3643"/>
                  </a:cubicBezTo>
                  <a:cubicBezTo>
                    <a:pt x="1" y="5659"/>
                    <a:pt x="1627" y="7285"/>
                    <a:pt x="3643" y="7285"/>
                  </a:cubicBezTo>
                  <a:cubicBezTo>
                    <a:pt x="5659" y="7285"/>
                    <a:pt x="7285" y="5659"/>
                    <a:pt x="7285" y="3643"/>
                  </a:cubicBezTo>
                  <a:cubicBezTo>
                    <a:pt x="7285" y="1626"/>
                    <a:pt x="5659" y="0"/>
                    <a:pt x="36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7"/>
            <p:cNvSpPr/>
            <p:nvPr/>
          </p:nvSpPr>
          <p:spPr>
            <a:xfrm>
              <a:off x="2561063" y="3408475"/>
              <a:ext cx="163425" cy="170750"/>
            </a:xfrm>
            <a:custGeom>
              <a:rect b="b" l="l" r="r" t="t"/>
              <a:pathLst>
                <a:path extrusionOk="0" h="6830" w="6537">
                  <a:moveTo>
                    <a:pt x="1919" y="1"/>
                  </a:moveTo>
                  <a:lnTo>
                    <a:pt x="1919" y="1"/>
                  </a:lnTo>
                  <a:cubicBezTo>
                    <a:pt x="781" y="619"/>
                    <a:pt x="1" y="1822"/>
                    <a:pt x="1" y="3188"/>
                  </a:cubicBezTo>
                  <a:cubicBezTo>
                    <a:pt x="1" y="5204"/>
                    <a:pt x="1627" y="6830"/>
                    <a:pt x="3643" y="6830"/>
                  </a:cubicBezTo>
                  <a:cubicBezTo>
                    <a:pt x="4846" y="6830"/>
                    <a:pt x="5887" y="6277"/>
                    <a:pt x="6537" y="5399"/>
                  </a:cubicBezTo>
                  <a:lnTo>
                    <a:pt x="6537" y="5399"/>
                  </a:lnTo>
                  <a:cubicBezTo>
                    <a:pt x="6049" y="5692"/>
                    <a:pt x="5431" y="5854"/>
                    <a:pt x="4813" y="5854"/>
                  </a:cubicBezTo>
                  <a:cubicBezTo>
                    <a:pt x="2797" y="5854"/>
                    <a:pt x="1171" y="4228"/>
                    <a:pt x="1171" y="2212"/>
                  </a:cubicBezTo>
                  <a:cubicBezTo>
                    <a:pt x="1171" y="1366"/>
                    <a:pt x="1431" y="586"/>
                    <a:pt x="191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7"/>
            <p:cNvSpPr/>
            <p:nvPr/>
          </p:nvSpPr>
          <p:spPr>
            <a:xfrm>
              <a:off x="2822038" y="3306050"/>
              <a:ext cx="17100" cy="16275"/>
            </a:xfrm>
            <a:custGeom>
              <a:rect b="b" l="l" r="r" t="t"/>
              <a:pathLst>
                <a:path extrusionOk="0" h="651" w="684">
                  <a:moveTo>
                    <a:pt x="326" y="0"/>
                  </a:moveTo>
                  <a:cubicBezTo>
                    <a:pt x="163" y="0"/>
                    <a:pt x="0" y="130"/>
                    <a:pt x="0" y="325"/>
                  </a:cubicBezTo>
                  <a:cubicBezTo>
                    <a:pt x="0" y="521"/>
                    <a:pt x="163" y="651"/>
                    <a:pt x="326" y="651"/>
                  </a:cubicBezTo>
                  <a:cubicBezTo>
                    <a:pt x="521" y="651"/>
                    <a:pt x="683" y="521"/>
                    <a:pt x="683" y="325"/>
                  </a:cubicBezTo>
                  <a:cubicBezTo>
                    <a:pt x="683" y="130"/>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7"/>
            <p:cNvSpPr/>
            <p:nvPr/>
          </p:nvSpPr>
          <p:spPr>
            <a:xfrm>
              <a:off x="2594388" y="3612550"/>
              <a:ext cx="16300" cy="17075"/>
            </a:xfrm>
            <a:custGeom>
              <a:rect b="b" l="l" r="r" t="t"/>
              <a:pathLst>
                <a:path extrusionOk="0" h="683" w="652">
                  <a:moveTo>
                    <a:pt x="326" y="0"/>
                  </a:moveTo>
                  <a:cubicBezTo>
                    <a:pt x="131" y="0"/>
                    <a:pt x="1" y="163"/>
                    <a:pt x="1" y="325"/>
                  </a:cubicBezTo>
                  <a:cubicBezTo>
                    <a:pt x="1" y="520"/>
                    <a:pt x="131" y="683"/>
                    <a:pt x="326" y="683"/>
                  </a:cubicBezTo>
                  <a:cubicBezTo>
                    <a:pt x="521" y="683"/>
                    <a:pt x="651" y="520"/>
                    <a:pt x="651" y="325"/>
                  </a:cubicBezTo>
                  <a:cubicBezTo>
                    <a:pt x="651" y="163"/>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7"/>
            <p:cNvSpPr/>
            <p:nvPr/>
          </p:nvSpPr>
          <p:spPr>
            <a:xfrm>
              <a:off x="2507413" y="3343450"/>
              <a:ext cx="16275" cy="16275"/>
            </a:xfrm>
            <a:custGeom>
              <a:rect b="b" l="l" r="r" t="t"/>
              <a:pathLst>
                <a:path extrusionOk="0" h="651" w="651">
                  <a:moveTo>
                    <a:pt x="325" y="0"/>
                  </a:moveTo>
                  <a:cubicBezTo>
                    <a:pt x="130" y="0"/>
                    <a:pt x="0" y="130"/>
                    <a:pt x="0" y="325"/>
                  </a:cubicBezTo>
                  <a:cubicBezTo>
                    <a:pt x="0" y="520"/>
                    <a:pt x="130" y="650"/>
                    <a:pt x="325" y="650"/>
                  </a:cubicBezTo>
                  <a:cubicBezTo>
                    <a:pt x="521" y="650"/>
                    <a:pt x="651" y="520"/>
                    <a:pt x="651" y="325"/>
                  </a:cubicBezTo>
                  <a:cubicBezTo>
                    <a:pt x="651" y="130"/>
                    <a:pt x="521" y="0"/>
                    <a:pt x="325"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7"/>
            <p:cNvSpPr/>
            <p:nvPr/>
          </p:nvSpPr>
          <p:spPr>
            <a:xfrm>
              <a:off x="2552938" y="3388975"/>
              <a:ext cx="198400" cy="198375"/>
            </a:xfrm>
            <a:custGeom>
              <a:rect b="b" l="l" r="r" t="t"/>
              <a:pathLst>
                <a:path extrusionOk="0" h="7935" w="7936">
                  <a:moveTo>
                    <a:pt x="3968" y="0"/>
                  </a:moveTo>
                  <a:cubicBezTo>
                    <a:pt x="1789" y="0"/>
                    <a:pt x="0" y="1789"/>
                    <a:pt x="0" y="3968"/>
                  </a:cubicBezTo>
                  <a:cubicBezTo>
                    <a:pt x="0" y="6146"/>
                    <a:pt x="1789" y="7935"/>
                    <a:pt x="3968" y="7935"/>
                  </a:cubicBezTo>
                  <a:cubicBezTo>
                    <a:pt x="5854" y="7935"/>
                    <a:pt x="7480" y="6569"/>
                    <a:pt x="7838" y="4748"/>
                  </a:cubicBezTo>
                  <a:cubicBezTo>
                    <a:pt x="7903" y="4585"/>
                    <a:pt x="7773" y="4423"/>
                    <a:pt x="7610" y="4390"/>
                  </a:cubicBezTo>
                  <a:cubicBezTo>
                    <a:pt x="7581" y="4379"/>
                    <a:pt x="7551" y="4373"/>
                    <a:pt x="7523" y="4373"/>
                  </a:cubicBezTo>
                  <a:cubicBezTo>
                    <a:pt x="7393" y="4373"/>
                    <a:pt x="7279" y="4485"/>
                    <a:pt x="7252" y="4618"/>
                  </a:cubicBezTo>
                  <a:cubicBezTo>
                    <a:pt x="6960" y="6179"/>
                    <a:pt x="5561" y="7317"/>
                    <a:pt x="3968" y="7317"/>
                  </a:cubicBezTo>
                  <a:cubicBezTo>
                    <a:pt x="2147" y="7317"/>
                    <a:pt x="651" y="5821"/>
                    <a:pt x="651" y="3968"/>
                  </a:cubicBezTo>
                  <a:cubicBezTo>
                    <a:pt x="651" y="2114"/>
                    <a:pt x="2147" y="618"/>
                    <a:pt x="3968" y="618"/>
                  </a:cubicBezTo>
                  <a:cubicBezTo>
                    <a:pt x="5659" y="618"/>
                    <a:pt x="7090" y="1886"/>
                    <a:pt x="7285" y="3545"/>
                  </a:cubicBezTo>
                  <a:cubicBezTo>
                    <a:pt x="7314" y="3690"/>
                    <a:pt x="7421" y="3810"/>
                    <a:pt x="7584" y="3810"/>
                  </a:cubicBezTo>
                  <a:cubicBezTo>
                    <a:pt x="7602" y="3810"/>
                    <a:pt x="7622" y="3808"/>
                    <a:pt x="7642" y="3805"/>
                  </a:cubicBezTo>
                  <a:cubicBezTo>
                    <a:pt x="7805" y="3805"/>
                    <a:pt x="7935" y="3642"/>
                    <a:pt x="7903" y="3480"/>
                  </a:cubicBezTo>
                  <a:cubicBezTo>
                    <a:pt x="7642" y="1496"/>
                    <a:pt x="5951" y="0"/>
                    <a:pt x="3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7"/>
            <p:cNvSpPr/>
            <p:nvPr/>
          </p:nvSpPr>
          <p:spPr>
            <a:xfrm>
              <a:off x="2499288" y="3335300"/>
              <a:ext cx="305700" cy="326850"/>
            </a:xfrm>
            <a:custGeom>
              <a:rect b="b" l="l" r="r" t="t"/>
              <a:pathLst>
                <a:path extrusionOk="0" h="13074" w="12228">
                  <a:moveTo>
                    <a:pt x="6114" y="619"/>
                  </a:moveTo>
                  <a:cubicBezTo>
                    <a:pt x="9138" y="619"/>
                    <a:pt x="11610" y="3090"/>
                    <a:pt x="11610" y="6115"/>
                  </a:cubicBezTo>
                  <a:cubicBezTo>
                    <a:pt x="11610" y="9171"/>
                    <a:pt x="9138" y="11610"/>
                    <a:pt x="6114" y="11610"/>
                  </a:cubicBezTo>
                  <a:cubicBezTo>
                    <a:pt x="5886" y="11610"/>
                    <a:pt x="5658" y="11610"/>
                    <a:pt x="5431" y="11578"/>
                  </a:cubicBezTo>
                  <a:cubicBezTo>
                    <a:pt x="5431" y="10765"/>
                    <a:pt x="4780" y="10114"/>
                    <a:pt x="3967" y="10114"/>
                  </a:cubicBezTo>
                  <a:cubicBezTo>
                    <a:pt x="3545" y="10114"/>
                    <a:pt x="3187" y="10310"/>
                    <a:pt x="2894" y="10570"/>
                  </a:cubicBezTo>
                  <a:cubicBezTo>
                    <a:pt x="1463" y="9529"/>
                    <a:pt x="618" y="7903"/>
                    <a:pt x="618" y="6115"/>
                  </a:cubicBezTo>
                  <a:cubicBezTo>
                    <a:pt x="618" y="3090"/>
                    <a:pt x="3089" y="619"/>
                    <a:pt x="6114" y="619"/>
                  </a:cubicBezTo>
                  <a:close/>
                  <a:moveTo>
                    <a:pt x="3967" y="10732"/>
                  </a:moveTo>
                  <a:cubicBezTo>
                    <a:pt x="4423" y="10732"/>
                    <a:pt x="4813" y="11123"/>
                    <a:pt x="4813" y="11610"/>
                  </a:cubicBezTo>
                  <a:cubicBezTo>
                    <a:pt x="4813" y="12066"/>
                    <a:pt x="4423" y="12456"/>
                    <a:pt x="3967" y="12456"/>
                  </a:cubicBezTo>
                  <a:cubicBezTo>
                    <a:pt x="3480" y="12456"/>
                    <a:pt x="3122" y="12066"/>
                    <a:pt x="3122" y="11610"/>
                  </a:cubicBezTo>
                  <a:cubicBezTo>
                    <a:pt x="3122" y="11123"/>
                    <a:pt x="3480" y="10732"/>
                    <a:pt x="3967" y="10732"/>
                  </a:cubicBezTo>
                  <a:close/>
                  <a:moveTo>
                    <a:pt x="6114" y="1"/>
                  </a:moveTo>
                  <a:cubicBezTo>
                    <a:pt x="2732" y="1"/>
                    <a:pt x="0" y="2765"/>
                    <a:pt x="0" y="6115"/>
                  </a:cubicBezTo>
                  <a:cubicBezTo>
                    <a:pt x="0" y="8098"/>
                    <a:pt x="943" y="9952"/>
                    <a:pt x="2569" y="11123"/>
                  </a:cubicBezTo>
                  <a:cubicBezTo>
                    <a:pt x="2569" y="11123"/>
                    <a:pt x="2569" y="11155"/>
                    <a:pt x="2569" y="11155"/>
                  </a:cubicBezTo>
                  <a:cubicBezTo>
                    <a:pt x="2504" y="11285"/>
                    <a:pt x="2472" y="11448"/>
                    <a:pt x="2472" y="11578"/>
                  </a:cubicBezTo>
                  <a:cubicBezTo>
                    <a:pt x="2472" y="12391"/>
                    <a:pt x="3154" y="13074"/>
                    <a:pt x="3967" y="13074"/>
                  </a:cubicBezTo>
                  <a:cubicBezTo>
                    <a:pt x="4520" y="13074"/>
                    <a:pt x="5008" y="12749"/>
                    <a:pt x="5268" y="12261"/>
                  </a:cubicBezTo>
                  <a:cubicBezTo>
                    <a:pt x="5301" y="12228"/>
                    <a:pt x="5301" y="12196"/>
                    <a:pt x="5301" y="12196"/>
                  </a:cubicBezTo>
                  <a:cubicBezTo>
                    <a:pt x="5561" y="12228"/>
                    <a:pt x="5854" y="12228"/>
                    <a:pt x="6114" y="12228"/>
                  </a:cubicBezTo>
                  <a:cubicBezTo>
                    <a:pt x="9496" y="12228"/>
                    <a:pt x="12227" y="9497"/>
                    <a:pt x="12227" y="6115"/>
                  </a:cubicBezTo>
                  <a:cubicBezTo>
                    <a:pt x="12227" y="2733"/>
                    <a:pt x="9496" y="1"/>
                    <a:pt x="6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7"/>
            <p:cNvSpPr/>
            <p:nvPr/>
          </p:nvSpPr>
          <p:spPr>
            <a:xfrm>
              <a:off x="2448063" y="3284900"/>
              <a:ext cx="408150" cy="407325"/>
            </a:xfrm>
            <a:custGeom>
              <a:rect b="b" l="l" r="r" t="t"/>
              <a:pathLst>
                <a:path extrusionOk="0" h="16293" w="16326">
                  <a:moveTo>
                    <a:pt x="2537" y="1984"/>
                  </a:moveTo>
                  <a:cubicBezTo>
                    <a:pt x="2732" y="1984"/>
                    <a:pt x="2927" y="2049"/>
                    <a:pt x="3090" y="2212"/>
                  </a:cubicBezTo>
                  <a:cubicBezTo>
                    <a:pt x="3285" y="2375"/>
                    <a:pt x="3382" y="2602"/>
                    <a:pt x="3382" y="2830"/>
                  </a:cubicBezTo>
                  <a:cubicBezTo>
                    <a:pt x="3382" y="3285"/>
                    <a:pt x="2992" y="3675"/>
                    <a:pt x="2537" y="3675"/>
                  </a:cubicBezTo>
                  <a:cubicBezTo>
                    <a:pt x="2309" y="3675"/>
                    <a:pt x="2082" y="3578"/>
                    <a:pt x="1919" y="3415"/>
                  </a:cubicBezTo>
                  <a:cubicBezTo>
                    <a:pt x="1756" y="3253"/>
                    <a:pt x="1691" y="3058"/>
                    <a:pt x="1691" y="2830"/>
                  </a:cubicBezTo>
                  <a:cubicBezTo>
                    <a:pt x="1691" y="2375"/>
                    <a:pt x="2049" y="1984"/>
                    <a:pt x="2537" y="1984"/>
                  </a:cubicBezTo>
                  <a:close/>
                  <a:moveTo>
                    <a:pt x="8163" y="619"/>
                  </a:moveTo>
                  <a:cubicBezTo>
                    <a:pt x="12325" y="619"/>
                    <a:pt x="15707" y="3968"/>
                    <a:pt x="15707" y="8131"/>
                  </a:cubicBezTo>
                  <a:cubicBezTo>
                    <a:pt x="15707" y="12293"/>
                    <a:pt x="12325" y="15675"/>
                    <a:pt x="8163" y="15675"/>
                  </a:cubicBezTo>
                  <a:cubicBezTo>
                    <a:pt x="4033" y="15675"/>
                    <a:pt x="651" y="12293"/>
                    <a:pt x="651" y="8131"/>
                  </a:cubicBezTo>
                  <a:cubicBezTo>
                    <a:pt x="651" y="6700"/>
                    <a:pt x="1041" y="5301"/>
                    <a:pt x="1789" y="4098"/>
                  </a:cubicBezTo>
                  <a:cubicBezTo>
                    <a:pt x="2017" y="4228"/>
                    <a:pt x="2277" y="4293"/>
                    <a:pt x="2537" y="4293"/>
                  </a:cubicBezTo>
                  <a:cubicBezTo>
                    <a:pt x="3350" y="4293"/>
                    <a:pt x="4000" y="3643"/>
                    <a:pt x="4000" y="2830"/>
                  </a:cubicBezTo>
                  <a:cubicBezTo>
                    <a:pt x="4000" y="2537"/>
                    <a:pt x="3903" y="2277"/>
                    <a:pt x="3773" y="2017"/>
                  </a:cubicBezTo>
                  <a:cubicBezTo>
                    <a:pt x="5041" y="1106"/>
                    <a:pt x="6569" y="619"/>
                    <a:pt x="8163" y="619"/>
                  </a:cubicBezTo>
                  <a:close/>
                  <a:moveTo>
                    <a:pt x="8163" y="1"/>
                  </a:moveTo>
                  <a:cubicBezTo>
                    <a:pt x="6407" y="1"/>
                    <a:pt x="4716" y="554"/>
                    <a:pt x="3317" y="1594"/>
                  </a:cubicBezTo>
                  <a:cubicBezTo>
                    <a:pt x="3090" y="1432"/>
                    <a:pt x="2797" y="1367"/>
                    <a:pt x="2537" y="1367"/>
                  </a:cubicBezTo>
                  <a:cubicBezTo>
                    <a:pt x="1724" y="1367"/>
                    <a:pt x="1041" y="2017"/>
                    <a:pt x="1041" y="2830"/>
                  </a:cubicBezTo>
                  <a:cubicBezTo>
                    <a:pt x="1041" y="3155"/>
                    <a:pt x="1139" y="3448"/>
                    <a:pt x="1334" y="3708"/>
                  </a:cubicBezTo>
                  <a:cubicBezTo>
                    <a:pt x="488" y="5009"/>
                    <a:pt x="0" y="6537"/>
                    <a:pt x="0" y="8131"/>
                  </a:cubicBezTo>
                  <a:cubicBezTo>
                    <a:pt x="0" y="12618"/>
                    <a:pt x="3675" y="16293"/>
                    <a:pt x="8163" y="16293"/>
                  </a:cubicBezTo>
                  <a:cubicBezTo>
                    <a:pt x="12650" y="16293"/>
                    <a:pt x="16325" y="12618"/>
                    <a:pt x="16325" y="8131"/>
                  </a:cubicBezTo>
                  <a:cubicBezTo>
                    <a:pt x="16325" y="3643"/>
                    <a:pt x="12650" y="1"/>
                    <a:pt x="8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7"/>
            <p:cNvSpPr/>
            <p:nvPr/>
          </p:nvSpPr>
          <p:spPr>
            <a:xfrm>
              <a:off x="2404163" y="3240200"/>
              <a:ext cx="495950" cy="495950"/>
            </a:xfrm>
            <a:custGeom>
              <a:rect b="b" l="l" r="r" t="t"/>
              <a:pathLst>
                <a:path extrusionOk="0" h="19838" w="19838">
                  <a:moveTo>
                    <a:pt x="16878" y="2276"/>
                  </a:moveTo>
                  <a:cubicBezTo>
                    <a:pt x="17366" y="2276"/>
                    <a:pt x="17756" y="2667"/>
                    <a:pt x="17756" y="3122"/>
                  </a:cubicBezTo>
                  <a:cubicBezTo>
                    <a:pt x="17756" y="3382"/>
                    <a:pt x="17626" y="3642"/>
                    <a:pt x="17398" y="3805"/>
                  </a:cubicBezTo>
                  <a:cubicBezTo>
                    <a:pt x="17398" y="3805"/>
                    <a:pt x="17366" y="3805"/>
                    <a:pt x="17366" y="3837"/>
                  </a:cubicBezTo>
                  <a:lnTo>
                    <a:pt x="17333" y="3837"/>
                  </a:lnTo>
                  <a:cubicBezTo>
                    <a:pt x="17203" y="3935"/>
                    <a:pt x="17041" y="3967"/>
                    <a:pt x="16910" y="3967"/>
                  </a:cubicBezTo>
                  <a:cubicBezTo>
                    <a:pt x="16423" y="3967"/>
                    <a:pt x="16032" y="3577"/>
                    <a:pt x="16032" y="3122"/>
                  </a:cubicBezTo>
                  <a:cubicBezTo>
                    <a:pt x="16032" y="2927"/>
                    <a:pt x="16097" y="2764"/>
                    <a:pt x="16195" y="2634"/>
                  </a:cubicBezTo>
                  <a:cubicBezTo>
                    <a:pt x="16358" y="2407"/>
                    <a:pt x="16618" y="2276"/>
                    <a:pt x="16878" y="2276"/>
                  </a:cubicBezTo>
                  <a:close/>
                  <a:moveTo>
                    <a:pt x="9919" y="618"/>
                  </a:moveTo>
                  <a:cubicBezTo>
                    <a:pt x="11967" y="618"/>
                    <a:pt x="13919" y="1268"/>
                    <a:pt x="15545" y="2537"/>
                  </a:cubicBezTo>
                  <a:cubicBezTo>
                    <a:pt x="15480" y="2699"/>
                    <a:pt x="15415" y="2927"/>
                    <a:pt x="15415" y="3122"/>
                  </a:cubicBezTo>
                  <a:cubicBezTo>
                    <a:pt x="15415" y="3935"/>
                    <a:pt x="16065" y="4585"/>
                    <a:pt x="16878" y="4585"/>
                  </a:cubicBezTo>
                  <a:cubicBezTo>
                    <a:pt x="17106" y="4585"/>
                    <a:pt x="17268" y="4553"/>
                    <a:pt x="17463" y="4488"/>
                  </a:cubicBezTo>
                  <a:cubicBezTo>
                    <a:pt x="18601" y="6081"/>
                    <a:pt x="19219" y="7935"/>
                    <a:pt x="19219" y="9919"/>
                  </a:cubicBezTo>
                  <a:cubicBezTo>
                    <a:pt x="19219" y="15057"/>
                    <a:pt x="15057" y="19219"/>
                    <a:pt x="9919" y="19219"/>
                  </a:cubicBezTo>
                  <a:cubicBezTo>
                    <a:pt x="4813" y="19219"/>
                    <a:pt x="618" y="15057"/>
                    <a:pt x="618" y="9919"/>
                  </a:cubicBezTo>
                  <a:cubicBezTo>
                    <a:pt x="618" y="4813"/>
                    <a:pt x="4813" y="618"/>
                    <a:pt x="9919" y="618"/>
                  </a:cubicBezTo>
                  <a:close/>
                  <a:moveTo>
                    <a:pt x="9919" y="0"/>
                  </a:moveTo>
                  <a:cubicBezTo>
                    <a:pt x="7285" y="0"/>
                    <a:pt x="4781" y="1041"/>
                    <a:pt x="2927" y="2927"/>
                  </a:cubicBezTo>
                  <a:cubicBezTo>
                    <a:pt x="1041" y="4780"/>
                    <a:pt x="0" y="7284"/>
                    <a:pt x="0" y="9919"/>
                  </a:cubicBezTo>
                  <a:cubicBezTo>
                    <a:pt x="0" y="12585"/>
                    <a:pt x="1041" y="15057"/>
                    <a:pt x="2927" y="16943"/>
                  </a:cubicBezTo>
                  <a:cubicBezTo>
                    <a:pt x="4781" y="18829"/>
                    <a:pt x="7285" y="19837"/>
                    <a:pt x="9919" y="19837"/>
                  </a:cubicBezTo>
                  <a:cubicBezTo>
                    <a:pt x="12585" y="19837"/>
                    <a:pt x="15057" y="18829"/>
                    <a:pt x="16943" y="16943"/>
                  </a:cubicBezTo>
                  <a:cubicBezTo>
                    <a:pt x="18797" y="15057"/>
                    <a:pt x="19837" y="12585"/>
                    <a:pt x="19837" y="9919"/>
                  </a:cubicBezTo>
                  <a:cubicBezTo>
                    <a:pt x="19837" y="7805"/>
                    <a:pt x="19187" y="5821"/>
                    <a:pt x="17984" y="4130"/>
                  </a:cubicBezTo>
                  <a:cubicBezTo>
                    <a:pt x="18211" y="3870"/>
                    <a:pt x="18374" y="3512"/>
                    <a:pt x="18374" y="3122"/>
                  </a:cubicBezTo>
                  <a:cubicBezTo>
                    <a:pt x="18374" y="2309"/>
                    <a:pt x="17723" y="1659"/>
                    <a:pt x="16910" y="1659"/>
                  </a:cubicBezTo>
                  <a:cubicBezTo>
                    <a:pt x="16520" y="1659"/>
                    <a:pt x="16195" y="1789"/>
                    <a:pt x="15902" y="2016"/>
                  </a:cubicBezTo>
                  <a:cubicBezTo>
                    <a:pt x="14179" y="716"/>
                    <a:pt x="12130" y="0"/>
                    <a:pt x="9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7"/>
            <p:cNvSpPr txBox="1"/>
            <p:nvPr/>
          </p:nvSpPr>
          <p:spPr>
            <a:xfrm>
              <a:off x="2559575" y="3395600"/>
              <a:ext cx="185100" cy="1851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lt1"/>
                  </a:solidFill>
                  <a:latin typeface="Roboto Medium"/>
                  <a:ea typeface="Roboto Medium"/>
                  <a:cs typeface="Roboto Medium"/>
                  <a:sym typeface="Roboto Medium"/>
                </a:rPr>
                <a:t>C</a:t>
              </a:r>
              <a:endParaRPr sz="1000">
                <a:solidFill>
                  <a:schemeClr val="lt1"/>
                </a:solidFill>
                <a:latin typeface="Roboto Medium"/>
                <a:ea typeface="Roboto Medium"/>
                <a:cs typeface="Roboto Medium"/>
                <a:sym typeface="Roboto Medium"/>
              </a:endParaRPr>
            </a:p>
          </p:txBody>
        </p:sp>
      </p:grpSp>
      <p:grpSp>
        <p:nvGrpSpPr>
          <p:cNvPr id="1823" name="Google Shape;1823;p37"/>
          <p:cNvGrpSpPr/>
          <p:nvPr/>
        </p:nvGrpSpPr>
        <p:grpSpPr>
          <a:xfrm>
            <a:off x="685063" y="4058000"/>
            <a:ext cx="979100" cy="495950"/>
            <a:chOff x="685063" y="4134200"/>
            <a:chExt cx="979100" cy="495950"/>
          </a:xfrm>
        </p:grpSpPr>
        <p:sp>
          <p:nvSpPr>
            <p:cNvPr id="1824" name="Google Shape;1824;p37"/>
            <p:cNvSpPr/>
            <p:nvPr/>
          </p:nvSpPr>
          <p:spPr>
            <a:xfrm>
              <a:off x="850088" y="4490275"/>
              <a:ext cx="58575" cy="57750"/>
            </a:xfrm>
            <a:custGeom>
              <a:rect b="b" l="l" r="r" t="t"/>
              <a:pathLst>
                <a:path extrusionOk="0" h="2310" w="2343">
                  <a:moveTo>
                    <a:pt x="1171" y="1"/>
                  </a:moveTo>
                  <a:cubicBezTo>
                    <a:pt x="651" y="1"/>
                    <a:pt x="196" y="326"/>
                    <a:pt x="66" y="814"/>
                  </a:cubicBezTo>
                  <a:cubicBezTo>
                    <a:pt x="33" y="911"/>
                    <a:pt x="1" y="1041"/>
                    <a:pt x="1" y="1139"/>
                  </a:cubicBezTo>
                  <a:cubicBezTo>
                    <a:pt x="1" y="1789"/>
                    <a:pt x="521" y="2310"/>
                    <a:pt x="1171" y="2310"/>
                  </a:cubicBezTo>
                  <a:cubicBezTo>
                    <a:pt x="1627" y="2310"/>
                    <a:pt x="2017" y="2049"/>
                    <a:pt x="2212" y="1659"/>
                  </a:cubicBezTo>
                  <a:cubicBezTo>
                    <a:pt x="2277" y="1529"/>
                    <a:pt x="2342" y="1334"/>
                    <a:pt x="2342" y="1171"/>
                  </a:cubicBezTo>
                  <a:cubicBezTo>
                    <a:pt x="2342" y="521"/>
                    <a:pt x="1822" y="1"/>
                    <a:pt x="1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7"/>
            <p:cNvSpPr/>
            <p:nvPr/>
          </p:nvSpPr>
          <p:spPr>
            <a:xfrm>
              <a:off x="1078538" y="4182975"/>
              <a:ext cx="57750" cy="58550"/>
            </a:xfrm>
            <a:custGeom>
              <a:rect b="b" l="l" r="r" t="t"/>
              <a:pathLst>
                <a:path extrusionOk="0" h="2342" w="2310">
                  <a:moveTo>
                    <a:pt x="1139" y="0"/>
                  </a:moveTo>
                  <a:cubicBezTo>
                    <a:pt x="749" y="0"/>
                    <a:pt x="424" y="195"/>
                    <a:pt x="196" y="488"/>
                  </a:cubicBezTo>
                  <a:cubicBezTo>
                    <a:pt x="66" y="683"/>
                    <a:pt x="1" y="911"/>
                    <a:pt x="1" y="1171"/>
                  </a:cubicBezTo>
                  <a:cubicBezTo>
                    <a:pt x="1" y="1821"/>
                    <a:pt x="521" y="2342"/>
                    <a:pt x="1139" y="2342"/>
                  </a:cubicBezTo>
                  <a:cubicBezTo>
                    <a:pt x="1399" y="2342"/>
                    <a:pt x="1627" y="2277"/>
                    <a:pt x="1789" y="2147"/>
                  </a:cubicBezTo>
                  <a:cubicBezTo>
                    <a:pt x="2115" y="1919"/>
                    <a:pt x="2310" y="1561"/>
                    <a:pt x="2310" y="1171"/>
                  </a:cubicBezTo>
                  <a:cubicBezTo>
                    <a:pt x="2310" y="521"/>
                    <a:pt x="1789" y="0"/>
                    <a:pt x="1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7"/>
            <p:cNvSpPr/>
            <p:nvPr/>
          </p:nvSpPr>
          <p:spPr>
            <a:xfrm>
              <a:off x="763113" y="4220375"/>
              <a:ext cx="58550" cy="58550"/>
            </a:xfrm>
            <a:custGeom>
              <a:rect b="b" l="l" r="r" t="t"/>
              <a:pathLst>
                <a:path extrusionOk="0" h="2342" w="2342">
                  <a:moveTo>
                    <a:pt x="1171" y="0"/>
                  </a:moveTo>
                  <a:cubicBezTo>
                    <a:pt x="520" y="0"/>
                    <a:pt x="0" y="520"/>
                    <a:pt x="0" y="1171"/>
                  </a:cubicBezTo>
                  <a:cubicBezTo>
                    <a:pt x="0" y="1496"/>
                    <a:pt x="130" y="1756"/>
                    <a:pt x="325" y="1984"/>
                  </a:cubicBezTo>
                  <a:cubicBezTo>
                    <a:pt x="553" y="2179"/>
                    <a:pt x="846" y="2342"/>
                    <a:pt x="1171" y="2342"/>
                  </a:cubicBezTo>
                  <a:cubicBezTo>
                    <a:pt x="1821" y="2342"/>
                    <a:pt x="2342" y="1821"/>
                    <a:pt x="2342" y="1171"/>
                  </a:cubicBezTo>
                  <a:cubicBezTo>
                    <a:pt x="2342" y="813"/>
                    <a:pt x="2179" y="520"/>
                    <a:pt x="1951" y="293"/>
                  </a:cubicBezTo>
                  <a:cubicBezTo>
                    <a:pt x="1724" y="130"/>
                    <a:pt x="1464" y="0"/>
                    <a:pt x="11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7"/>
            <p:cNvSpPr/>
            <p:nvPr/>
          </p:nvSpPr>
          <p:spPr>
            <a:xfrm>
              <a:off x="841963" y="4291100"/>
              <a:ext cx="182125" cy="182125"/>
            </a:xfrm>
            <a:custGeom>
              <a:rect b="b" l="l" r="r" t="t"/>
              <a:pathLst>
                <a:path extrusionOk="0" h="7285" w="7285">
                  <a:moveTo>
                    <a:pt x="3643" y="0"/>
                  </a:moveTo>
                  <a:cubicBezTo>
                    <a:pt x="1627" y="0"/>
                    <a:pt x="1" y="1626"/>
                    <a:pt x="1" y="3643"/>
                  </a:cubicBezTo>
                  <a:cubicBezTo>
                    <a:pt x="1" y="5659"/>
                    <a:pt x="1627" y="7285"/>
                    <a:pt x="3643" y="7285"/>
                  </a:cubicBezTo>
                  <a:cubicBezTo>
                    <a:pt x="5659" y="7285"/>
                    <a:pt x="7285" y="5659"/>
                    <a:pt x="7285" y="3643"/>
                  </a:cubicBezTo>
                  <a:cubicBezTo>
                    <a:pt x="7285" y="1626"/>
                    <a:pt x="5659" y="0"/>
                    <a:pt x="36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7"/>
            <p:cNvSpPr/>
            <p:nvPr/>
          </p:nvSpPr>
          <p:spPr>
            <a:xfrm>
              <a:off x="841963" y="4302475"/>
              <a:ext cx="163425" cy="170750"/>
            </a:xfrm>
            <a:custGeom>
              <a:rect b="b" l="l" r="r" t="t"/>
              <a:pathLst>
                <a:path extrusionOk="0" h="6830" w="6537">
                  <a:moveTo>
                    <a:pt x="1919" y="1"/>
                  </a:moveTo>
                  <a:lnTo>
                    <a:pt x="1919" y="1"/>
                  </a:lnTo>
                  <a:cubicBezTo>
                    <a:pt x="781" y="619"/>
                    <a:pt x="1" y="1822"/>
                    <a:pt x="1" y="3188"/>
                  </a:cubicBezTo>
                  <a:cubicBezTo>
                    <a:pt x="1" y="5204"/>
                    <a:pt x="1627" y="6830"/>
                    <a:pt x="3643" y="6830"/>
                  </a:cubicBezTo>
                  <a:cubicBezTo>
                    <a:pt x="4846" y="6830"/>
                    <a:pt x="5887" y="6277"/>
                    <a:pt x="6537" y="5399"/>
                  </a:cubicBezTo>
                  <a:lnTo>
                    <a:pt x="6537" y="5399"/>
                  </a:lnTo>
                  <a:cubicBezTo>
                    <a:pt x="6049" y="5692"/>
                    <a:pt x="5431" y="5854"/>
                    <a:pt x="4813" y="5854"/>
                  </a:cubicBezTo>
                  <a:cubicBezTo>
                    <a:pt x="2797" y="5854"/>
                    <a:pt x="1171" y="4228"/>
                    <a:pt x="1171" y="2212"/>
                  </a:cubicBezTo>
                  <a:cubicBezTo>
                    <a:pt x="1171" y="1366"/>
                    <a:pt x="1431" y="586"/>
                    <a:pt x="191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7"/>
            <p:cNvSpPr/>
            <p:nvPr/>
          </p:nvSpPr>
          <p:spPr>
            <a:xfrm>
              <a:off x="1102938" y="4200050"/>
              <a:ext cx="17100" cy="16275"/>
            </a:xfrm>
            <a:custGeom>
              <a:rect b="b" l="l" r="r" t="t"/>
              <a:pathLst>
                <a:path extrusionOk="0" h="651" w="684">
                  <a:moveTo>
                    <a:pt x="326" y="0"/>
                  </a:moveTo>
                  <a:cubicBezTo>
                    <a:pt x="163" y="0"/>
                    <a:pt x="0" y="130"/>
                    <a:pt x="0" y="325"/>
                  </a:cubicBezTo>
                  <a:cubicBezTo>
                    <a:pt x="0" y="521"/>
                    <a:pt x="163" y="651"/>
                    <a:pt x="326" y="651"/>
                  </a:cubicBezTo>
                  <a:cubicBezTo>
                    <a:pt x="521" y="651"/>
                    <a:pt x="683" y="521"/>
                    <a:pt x="683" y="325"/>
                  </a:cubicBezTo>
                  <a:cubicBezTo>
                    <a:pt x="683" y="130"/>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7"/>
            <p:cNvSpPr/>
            <p:nvPr/>
          </p:nvSpPr>
          <p:spPr>
            <a:xfrm>
              <a:off x="875288" y="4506550"/>
              <a:ext cx="16300" cy="17075"/>
            </a:xfrm>
            <a:custGeom>
              <a:rect b="b" l="l" r="r" t="t"/>
              <a:pathLst>
                <a:path extrusionOk="0" h="683" w="652">
                  <a:moveTo>
                    <a:pt x="326" y="0"/>
                  </a:moveTo>
                  <a:cubicBezTo>
                    <a:pt x="131" y="0"/>
                    <a:pt x="1" y="163"/>
                    <a:pt x="1" y="325"/>
                  </a:cubicBezTo>
                  <a:cubicBezTo>
                    <a:pt x="1" y="520"/>
                    <a:pt x="131" y="683"/>
                    <a:pt x="326" y="683"/>
                  </a:cubicBezTo>
                  <a:cubicBezTo>
                    <a:pt x="521" y="683"/>
                    <a:pt x="651" y="520"/>
                    <a:pt x="651" y="325"/>
                  </a:cubicBezTo>
                  <a:cubicBezTo>
                    <a:pt x="651" y="163"/>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7"/>
            <p:cNvSpPr/>
            <p:nvPr/>
          </p:nvSpPr>
          <p:spPr>
            <a:xfrm>
              <a:off x="788313" y="4237450"/>
              <a:ext cx="16275" cy="16275"/>
            </a:xfrm>
            <a:custGeom>
              <a:rect b="b" l="l" r="r" t="t"/>
              <a:pathLst>
                <a:path extrusionOk="0" h="651" w="651">
                  <a:moveTo>
                    <a:pt x="325" y="0"/>
                  </a:moveTo>
                  <a:cubicBezTo>
                    <a:pt x="130" y="0"/>
                    <a:pt x="0" y="130"/>
                    <a:pt x="0" y="325"/>
                  </a:cubicBezTo>
                  <a:cubicBezTo>
                    <a:pt x="0" y="520"/>
                    <a:pt x="130" y="650"/>
                    <a:pt x="325" y="650"/>
                  </a:cubicBezTo>
                  <a:cubicBezTo>
                    <a:pt x="521" y="650"/>
                    <a:pt x="651" y="520"/>
                    <a:pt x="651" y="325"/>
                  </a:cubicBezTo>
                  <a:cubicBezTo>
                    <a:pt x="651" y="130"/>
                    <a:pt x="521" y="0"/>
                    <a:pt x="325"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7"/>
            <p:cNvSpPr/>
            <p:nvPr/>
          </p:nvSpPr>
          <p:spPr>
            <a:xfrm>
              <a:off x="833838" y="4282975"/>
              <a:ext cx="198400" cy="198375"/>
            </a:xfrm>
            <a:custGeom>
              <a:rect b="b" l="l" r="r" t="t"/>
              <a:pathLst>
                <a:path extrusionOk="0" h="7935" w="7936">
                  <a:moveTo>
                    <a:pt x="3968" y="0"/>
                  </a:moveTo>
                  <a:cubicBezTo>
                    <a:pt x="1789" y="0"/>
                    <a:pt x="0" y="1789"/>
                    <a:pt x="0" y="3968"/>
                  </a:cubicBezTo>
                  <a:cubicBezTo>
                    <a:pt x="0" y="6146"/>
                    <a:pt x="1789" y="7935"/>
                    <a:pt x="3968" y="7935"/>
                  </a:cubicBezTo>
                  <a:cubicBezTo>
                    <a:pt x="5854" y="7935"/>
                    <a:pt x="7480" y="6569"/>
                    <a:pt x="7838" y="4748"/>
                  </a:cubicBezTo>
                  <a:cubicBezTo>
                    <a:pt x="7903" y="4585"/>
                    <a:pt x="7773" y="4423"/>
                    <a:pt x="7610" y="4390"/>
                  </a:cubicBezTo>
                  <a:cubicBezTo>
                    <a:pt x="7581" y="4379"/>
                    <a:pt x="7551" y="4373"/>
                    <a:pt x="7523" y="4373"/>
                  </a:cubicBezTo>
                  <a:cubicBezTo>
                    <a:pt x="7393" y="4373"/>
                    <a:pt x="7279" y="4485"/>
                    <a:pt x="7252" y="4618"/>
                  </a:cubicBezTo>
                  <a:cubicBezTo>
                    <a:pt x="6960" y="6179"/>
                    <a:pt x="5561" y="7317"/>
                    <a:pt x="3968" y="7317"/>
                  </a:cubicBezTo>
                  <a:cubicBezTo>
                    <a:pt x="2147" y="7317"/>
                    <a:pt x="651" y="5821"/>
                    <a:pt x="651" y="3968"/>
                  </a:cubicBezTo>
                  <a:cubicBezTo>
                    <a:pt x="651" y="2114"/>
                    <a:pt x="2147" y="618"/>
                    <a:pt x="3968" y="618"/>
                  </a:cubicBezTo>
                  <a:cubicBezTo>
                    <a:pt x="5659" y="618"/>
                    <a:pt x="7090" y="1886"/>
                    <a:pt x="7285" y="3545"/>
                  </a:cubicBezTo>
                  <a:cubicBezTo>
                    <a:pt x="7314" y="3690"/>
                    <a:pt x="7421" y="3810"/>
                    <a:pt x="7584" y="3810"/>
                  </a:cubicBezTo>
                  <a:cubicBezTo>
                    <a:pt x="7602" y="3810"/>
                    <a:pt x="7622" y="3808"/>
                    <a:pt x="7642" y="3805"/>
                  </a:cubicBezTo>
                  <a:cubicBezTo>
                    <a:pt x="7805" y="3805"/>
                    <a:pt x="7935" y="3642"/>
                    <a:pt x="7903" y="3480"/>
                  </a:cubicBezTo>
                  <a:cubicBezTo>
                    <a:pt x="7642" y="1496"/>
                    <a:pt x="5951" y="0"/>
                    <a:pt x="3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7"/>
            <p:cNvSpPr/>
            <p:nvPr/>
          </p:nvSpPr>
          <p:spPr>
            <a:xfrm>
              <a:off x="780188" y="4229300"/>
              <a:ext cx="305700" cy="326850"/>
            </a:xfrm>
            <a:custGeom>
              <a:rect b="b" l="l" r="r" t="t"/>
              <a:pathLst>
                <a:path extrusionOk="0" h="13074" w="12228">
                  <a:moveTo>
                    <a:pt x="6114" y="619"/>
                  </a:moveTo>
                  <a:cubicBezTo>
                    <a:pt x="9138" y="619"/>
                    <a:pt x="11610" y="3090"/>
                    <a:pt x="11610" y="6115"/>
                  </a:cubicBezTo>
                  <a:cubicBezTo>
                    <a:pt x="11610" y="9171"/>
                    <a:pt x="9138" y="11610"/>
                    <a:pt x="6114" y="11610"/>
                  </a:cubicBezTo>
                  <a:cubicBezTo>
                    <a:pt x="5886" y="11610"/>
                    <a:pt x="5658" y="11610"/>
                    <a:pt x="5431" y="11578"/>
                  </a:cubicBezTo>
                  <a:cubicBezTo>
                    <a:pt x="5431" y="10765"/>
                    <a:pt x="4780" y="10114"/>
                    <a:pt x="3967" y="10114"/>
                  </a:cubicBezTo>
                  <a:cubicBezTo>
                    <a:pt x="3545" y="10114"/>
                    <a:pt x="3187" y="10310"/>
                    <a:pt x="2894" y="10570"/>
                  </a:cubicBezTo>
                  <a:cubicBezTo>
                    <a:pt x="1463" y="9529"/>
                    <a:pt x="618" y="7903"/>
                    <a:pt x="618" y="6115"/>
                  </a:cubicBezTo>
                  <a:cubicBezTo>
                    <a:pt x="618" y="3090"/>
                    <a:pt x="3089" y="619"/>
                    <a:pt x="6114" y="619"/>
                  </a:cubicBezTo>
                  <a:close/>
                  <a:moveTo>
                    <a:pt x="3967" y="10732"/>
                  </a:moveTo>
                  <a:cubicBezTo>
                    <a:pt x="4423" y="10732"/>
                    <a:pt x="4813" y="11123"/>
                    <a:pt x="4813" y="11610"/>
                  </a:cubicBezTo>
                  <a:cubicBezTo>
                    <a:pt x="4813" y="12066"/>
                    <a:pt x="4423" y="12456"/>
                    <a:pt x="3967" y="12456"/>
                  </a:cubicBezTo>
                  <a:cubicBezTo>
                    <a:pt x="3480" y="12456"/>
                    <a:pt x="3122" y="12066"/>
                    <a:pt x="3122" y="11610"/>
                  </a:cubicBezTo>
                  <a:cubicBezTo>
                    <a:pt x="3122" y="11123"/>
                    <a:pt x="3480" y="10732"/>
                    <a:pt x="3967" y="10732"/>
                  </a:cubicBezTo>
                  <a:close/>
                  <a:moveTo>
                    <a:pt x="6114" y="1"/>
                  </a:moveTo>
                  <a:cubicBezTo>
                    <a:pt x="2732" y="1"/>
                    <a:pt x="0" y="2765"/>
                    <a:pt x="0" y="6115"/>
                  </a:cubicBezTo>
                  <a:cubicBezTo>
                    <a:pt x="0" y="8098"/>
                    <a:pt x="943" y="9952"/>
                    <a:pt x="2569" y="11123"/>
                  </a:cubicBezTo>
                  <a:cubicBezTo>
                    <a:pt x="2569" y="11123"/>
                    <a:pt x="2569" y="11155"/>
                    <a:pt x="2569" y="11155"/>
                  </a:cubicBezTo>
                  <a:cubicBezTo>
                    <a:pt x="2504" y="11285"/>
                    <a:pt x="2472" y="11448"/>
                    <a:pt x="2472" y="11578"/>
                  </a:cubicBezTo>
                  <a:cubicBezTo>
                    <a:pt x="2472" y="12391"/>
                    <a:pt x="3154" y="13074"/>
                    <a:pt x="3967" y="13074"/>
                  </a:cubicBezTo>
                  <a:cubicBezTo>
                    <a:pt x="4520" y="13074"/>
                    <a:pt x="5008" y="12749"/>
                    <a:pt x="5268" y="12261"/>
                  </a:cubicBezTo>
                  <a:cubicBezTo>
                    <a:pt x="5301" y="12228"/>
                    <a:pt x="5301" y="12196"/>
                    <a:pt x="5301" y="12196"/>
                  </a:cubicBezTo>
                  <a:cubicBezTo>
                    <a:pt x="5561" y="12228"/>
                    <a:pt x="5854" y="12228"/>
                    <a:pt x="6114" y="12228"/>
                  </a:cubicBezTo>
                  <a:cubicBezTo>
                    <a:pt x="9496" y="12228"/>
                    <a:pt x="12227" y="9497"/>
                    <a:pt x="12227" y="6115"/>
                  </a:cubicBezTo>
                  <a:cubicBezTo>
                    <a:pt x="12227" y="2733"/>
                    <a:pt x="9496" y="1"/>
                    <a:pt x="6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7"/>
            <p:cNvSpPr/>
            <p:nvPr/>
          </p:nvSpPr>
          <p:spPr>
            <a:xfrm>
              <a:off x="728963" y="4178900"/>
              <a:ext cx="408150" cy="407325"/>
            </a:xfrm>
            <a:custGeom>
              <a:rect b="b" l="l" r="r" t="t"/>
              <a:pathLst>
                <a:path extrusionOk="0" h="16293" w="16326">
                  <a:moveTo>
                    <a:pt x="2537" y="1984"/>
                  </a:moveTo>
                  <a:cubicBezTo>
                    <a:pt x="2732" y="1984"/>
                    <a:pt x="2927" y="2049"/>
                    <a:pt x="3090" y="2212"/>
                  </a:cubicBezTo>
                  <a:cubicBezTo>
                    <a:pt x="3285" y="2375"/>
                    <a:pt x="3382" y="2602"/>
                    <a:pt x="3382" y="2830"/>
                  </a:cubicBezTo>
                  <a:cubicBezTo>
                    <a:pt x="3382" y="3285"/>
                    <a:pt x="2992" y="3675"/>
                    <a:pt x="2537" y="3675"/>
                  </a:cubicBezTo>
                  <a:cubicBezTo>
                    <a:pt x="2309" y="3675"/>
                    <a:pt x="2082" y="3578"/>
                    <a:pt x="1919" y="3415"/>
                  </a:cubicBezTo>
                  <a:cubicBezTo>
                    <a:pt x="1756" y="3253"/>
                    <a:pt x="1691" y="3058"/>
                    <a:pt x="1691" y="2830"/>
                  </a:cubicBezTo>
                  <a:cubicBezTo>
                    <a:pt x="1691" y="2375"/>
                    <a:pt x="2049" y="1984"/>
                    <a:pt x="2537" y="1984"/>
                  </a:cubicBezTo>
                  <a:close/>
                  <a:moveTo>
                    <a:pt x="8163" y="619"/>
                  </a:moveTo>
                  <a:cubicBezTo>
                    <a:pt x="12325" y="619"/>
                    <a:pt x="15707" y="3968"/>
                    <a:pt x="15707" y="8131"/>
                  </a:cubicBezTo>
                  <a:cubicBezTo>
                    <a:pt x="15707" y="12293"/>
                    <a:pt x="12325" y="15675"/>
                    <a:pt x="8163" y="15675"/>
                  </a:cubicBezTo>
                  <a:cubicBezTo>
                    <a:pt x="4033" y="15675"/>
                    <a:pt x="651" y="12293"/>
                    <a:pt x="651" y="8131"/>
                  </a:cubicBezTo>
                  <a:cubicBezTo>
                    <a:pt x="651" y="6700"/>
                    <a:pt x="1041" y="5301"/>
                    <a:pt x="1789" y="4098"/>
                  </a:cubicBezTo>
                  <a:cubicBezTo>
                    <a:pt x="2017" y="4228"/>
                    <a:pt x="2277" y="4293"/>
                    <a:pt x="2537" y="4293"/>
                  </a:cubicBezTo>
                  <a:cubicBezTo>
                    <a:pt x="3350" y="4293"/>
                    <a:pt x="4000" y="3643"/>
                    <a:pt x="4000" y="2830"/>
                  </a:cubicBezTo>
                  <a:cubicBezTo>
                    <a:pt x="4000" y="2537"/>
                    <a:pt x="3903" y="2277"/>
                    <a:pt x="3773" y="2017"/>
                  </a:cubicBezTo>
                  <a:cubicBezTo>
                    <a:pt x="5041" y="1106"/>
                    <a:pt x="6569" y="619"/>
                    <a:pt x="8163" y="619"/>
                  </a:cubicBezTo>
                  <a:close/>
                  <a:moveTo>
                    <a:pt x="8163" y="1"/>
                  </a:moveTo>
                  <a:cubicBezTo>
                    <a:pt x="6407" y="1"/>
                    <a:pt x="4716" y="554"/>
                    <a:pt x="3317" y="1594"/>
                  </a:cubicBezTo>
                  <a:cubicBezTo>
                    <a:pt x="3090" y="1432"/>
                    <a:pt x="2797" y="1367"/>
                    <a:pt x="2537" y="1367"/>
                  </a:cubicBezTo>
                  <a:cubicBezTo>
                    <a:pt x="1724" y="1367"/>
                    <a:pt x="1041" y="2017"/>
                    <a:pt x="1041" y="2830"/>
                  </a:cubicBezTo>
                  <a:cubicBezTo>
                    <a:pt x="1041" y="3155"/>
                    <a:pt x="1139" y="3448"/>
                    <a:pt x="1334" y="3708"/>
                  </a:cubicBezTo>
                  <a:cubicBezTo>
                    <a:pt x="488" y="5009"/>
                    <a:pt x="0" y="6537"/>
                    <a:pt x="0" y="8131"/>
                  </a:cubicBezTo>
                  <a:cubicBezTo>
                    <a:pt x="0" y="12618"/>
                    <a:pt x="3675" y="16293"/>
                    <a:pt x="8163" y="16293"/>
                  </a:cubicBezTo>
                  <a:cubicBezTo>
                    <a:pt x="12650" y="16293"/>
                    <a:pt x="16325" y="12618"/>
                    <a:pt x="16325" y="8131"/>
                  </a:cubicBezTo>
                  <a:cubicBezTo>
                    <a:pt x="16325" y="3643"/>
                    <a:pt x="12650" y="1"/>
                    <a:pt x="8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7"/>
            <p:cNvSpPr/>
            <p:nvPr/>
          </p:nvSpPr>
          <p:spPr>
            <a:xfrm>
              <a:off x="685063" y="4134200"/>
              <a:ext cx="495950" cy="495950"/>
            </a:xfrm>
            <a:custGeom>
              <a:rect b="b" l="l" r="r" t="t"/>
              <a:pathLst>
                <a:path extrusionOk="0" h="19838" w="19838">
                  <a:moveTo>
                    <a:pt x="16878" y="2276"/>
                  </a:moveTo>
                  <a:cubicBezTo>
                    <a:pt x="17366" y="2276"/>
                    <a:pt x="17756" y="2667"/>
                    <a:pt x="17756" y="3122"/>
                  </a:cubicBezTo>
                  <a:cubicBezTo>
                    <a:pt x="17756" y="3382"/>
                    <a:pt x="17626" y="3642"/>
                    <a:pt x="17398" y="3805"/>
                  </a:cubicBezTo>
                  <a:cubicBezTo>
                    <a:pt x="17398" y="3805"/>
                    <a:pt x="17366" y="3805"/>
                    <a:pt x="17366" y="3837"/>
                  </a:cubicBezTo>
                  <a:lnTo>
                    <a:pt x="17333" y="3837"/>
                  </a:lnTo>
                  <a:cubicBezTo>
                    <a:pt x="17203" y="3935"/>
                    <a:pt x="17041" y="3967"/>
                    <a:pt x="16910" y="3967"/>
                  </a:cubicBezTo>
                  <a:cubicBezTo>
                    <a:pt x="16423" y="3967"/>
                    <a:pt x="16032" y="3577"/>
                    <a:pt x="16032" y="3122"/>
                  </a:cubicBezTo>
                  <a:cubicBezTo>
                    <a:pt x="16032" y="2927"/>
                    <a:pt x="16097" y="2764"/>
                    <a:pt x="16195" y="2634"/>
                  </a:cubicBezTo>
                  <a:cubicBezTo>
                    <a:pt x="16358" y="2407"/>
                    <a:pt x="16618" y="2276"/>
                    <a:pt x="16878" y="2276"/>
                  </a:cubicBezTo>
                  <a:close/>
                  <a:moveTo>
                    <a:pt x="9919" y="618"/>
                  </a:moveTo>
                  <a:cubicBezTo>
                    <a:pt x="11967" y="618"/>
                    <a:pt x="13919" y="1268"/>
                    <a:pt x="15545" y="2537"/>
                  </a:cubicBezTo>
                  <a:cubicBezTo>
                    <a:pt x="15480" y="2699"/>
                    <a:pt x="15415" y="2927"/>
                    <a:pt x="15415" y="3122"/>
                  </a:cubicBezTo>
                  <a:cubicBezTo>
                    <a:pt x="15415" y="3935"/>
                    <a:pt x="16065" y="4585"/>
                    <a:pt x="16878" y="4585"/>
                  </a:cubicBezTo>
                  <a:cubicBezTo>
                    <a:pt x="17106" y="4585"/>
                    <a:pt x="17268" y="4553"/>
                    <a:pt x="17463" y="4488"/>
                  </a:cubicBezTo>
                  <a:cubicBezTo>
                    <a:pt x="18601" y="6081"/>
                    <a:pt x="19219" y="7935"/>
                    <a:pt x="19219" y="9919"/>
                  </a:cubicBezTo>
                  <a:cubicBezTo>
                    <a:pt x="19219" y="15057"/>
                    <a:pt x="15057" y="19219"/>
                    <a:pt x="9919" y="19219"/>
                  </a:cubicBezTo>
                  <a:cubicBezTo>
                    <a:pt x="4813" y="19219"/>
                    <a:pt x="618" y="15057"/>
                    <a:pt x="618" y="9919"/>
                  </a:cubicBezTo>
                  <a:cubicBezTo>
                    <a:pt x="618" y="4813"/>
                    <a:pt x="4813" y="618"/>
                    <a:pt x="9919" y="618"/>
                  </a:cubicBezTo>
                  <a:close/>
                  <a:moveTo>
                    <a:pt x="9919" y="0"/>
                  </a:moveTo>
                  <a:cubicBezTo>
                    <a:pt x="7285" y="0"/>
                    <a:pt x="4781" y="1041"/>
                    <a:pt x="2927" y="2927"/>
                  </a:cubicBezTo>
                  <a:cubicBezTo>
                    <a:pt x="1041" y="4780"/>
                    <a:pt x="0" y="7284"/>
                    <a:pt x="0" y="9919"/>
                  </a:cubicBezTo>
                  <a:cubicBezTo>
                    <a:pt x="0" y="12585"/>
                    <a:pt x="1041" y="15057"/>
                    <a:pt x="2927" y="16943"/>
                  </a:cubicBezTo>
                  <a:cubicBezTo>
                    <a:pt x="4781" y="18829"/>
                    <a:pt x="7285" y="19837"/>
                    <a:pt x="9919" y="19837"/>
                  </a:cubicBezTo>
                  <a:cubicBezTo>
                    <a:pt x="12585" y="19837"/>
                    <a:pt x="15057" y="18829"/>
                    <a:pt x="16943" y="16943"/>
                  </a:cubicBezTo>
                  <a:cubicBezTo>
                    <a:pt x="18797" y="15057"/>
                    <a:pt x="19837" y="12585"/>
                    <a:pt x="19837" y="9919"/>
                  </a:cubicBezTo>
                  <a:cubicBezTo>
                    <a:pt x="19837" y="7805"/>
                    <a:pt x="19187" y="5821"/>
                    <a:pt x="17984" y="4130"/>
                  </a:cubicBezTo>
                  <a:cubicBezTo>
                    <a:pt x="18211" y="3870"/>
                    <a:pt x="18374" y="3512"/>
                    <a:pt x="18374" y="3122"/>
                  </a:cubicBezTo>
                  <a:cubicBezTo>
                    <a:pt x="18374" y="2309"/>
                    <a:pt x="17723" y="1659"/>
                    <a:pt x="16910" y="1659"/>
                  </a:cubicBezTo>
                  <a:cubicBezTo>
                    <a:pt x="16520" y="1659"/>
                    <a:pt x="16195" y="1789"/>
                    <a:pt x="15902" y="2016"/>
                  </a:cubicBezTo>
                  <a:cubicBezTo>
                    <a:pt x="14179" y="716"/>
                    <a:pt x="12130" y="0"/>
                    <a:pt x="9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7"/>
            <p:cNvSpPr txBox="1"/>
            <p:nvPr/>
          </p:nvSpPr>
          <p:spPr>
            <a:xfrm>
              <a:off x="840475" y="4289600"/>
              <a:ext cx="185100" cy="1851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lt1"/>
                  </a:solidFill>
                  <a:latin typeface="Roboto Medium"/>
                  <a:ea typeface="Roboto Medium"/>
                  <a:cs typeface="Roboto Medium"/>
                  <a:sym typeface="Roboto Medium"/>
                </a:rPr>
                <a:t>A</a:t>
              </a:r>
              <a:endParaRPr sz="1000">
                <a:solidFill>
                  <a:schemeClr val="lt1"/>
                </a:solidFill>
                <a:latin typeface="Roboto Medium"/>
                <a:ea typeface="Roboto Medium"/>
                <a:cs typeface="Roboto Medium"/>
                <a:sym typeface="Roboto Medium"/>
              </a:endParaRPr>
            </a:p>
          </p:txBody>
        </p:sp>
        <p:sp>
          <p:nvSpPr>
            <p:cNvPr id="1837" name="Google Shape;1837;p37"/>
            <p:cNvSpPr/>
            <p:nvPr/>
          </p:nvSpPr>
          <p:spPr>
            <a:xfrm>
              <a:off x="1333238" y="4490275"/>
              <a:ext cx="58575" cy="57750"/>
            </a:xfrm>
            <a:custGeom>
              <a:rect b="b" l="l" r="r" t="t"/>
              <a:pathLst>
                <a:path extrusionOk="0" h="2310" w="2343">
                  <a:moveTo>
                    <a:pt x="1171" y="1"/>
                  </a:moveTo>
                  <a:cubicBezTo>
                    <a:pt x="651" y="1"/>
                    <a:pt x="196" y="326"/>
                    <a:pt x="66" y="814"/>
                  </a:cubicBezTo>
                  <a:cubicBezTo>
                    <a:pt x="33" y="911"/>
                    <a:pt x="1" y="1041"/>
                    <a:pt x="1" y="1139"/>
                  </a:cubicBezTo>
                  <a:cubicBezTo>
                    <a:pt x="1" y="1789"/>
                    <a:pt x="521" y="2310"/>
                    <a:pt x="1171" y="2310"/>
                  </a:cubicBezTo>
                  <a:cubicBezTo>
                    <a:pt x="1627" y="2310"/>
                    <a:pt x="2017" y="2049"/>
                    <a:pt x="2212" y="1659"/>
                  </a:cubicBezTo>
                  <a:cubicBezTo>
                    <a:pt x="2277" y="1529"/>
                    <a:pt x="2342" y="1334"/>
                    <a:pt x="2342" y="1171"/>
                  </a:cubicBezTo>
                  <a:cubicBezTo>
                    <a:pt x="2342" y="521"/>
                    <a:pt x="1822" y="1"/>
                    <a:pt x="1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7"/>
            <p:cNvSpPr/>
            <p:nvPr/>
          </p:nvSpPr>
          <p:spPr>
            <a:xfrm>
              <a:off x="1561688" y="4182975"/>
              <a:ext cx="57750" cy="58550"/>
            </a:xfrm>
            <a:custGeom>
              <a:rect b="b" l="l" r="r" t="t"/>
              <a:pathLst>
                <a:path extrusionOk="0" h="2342" w="2310">
                  <a:moveTo>
                    <a:pt x="1139" y="0"/>
                  </a:moveTo>
                  <a:cubicBezTo>
                    <a:pt x="749" y="0"/>
                    <a:pt x="424" y="195"/>
                    <a:pt x="196" y="488"/>
                  </a:cubicBezTo>
                  <a:cubicBezTo>
                    <a:pt x="66" y="683"/>
                    <a:pt x="1" y="911"/>
                    <a:pt x="1" y="1171"/>
                  </a:cubicBezTo>
                  <a:cubicBezTo>
                    <a:pt x="1" y="1821"/>
                    <a:pt x="521" y="2342"/>
                    <a:pt x="1139" y="2342"/>
                  </a:cubicBezTo>
                  <a:cubicBezTo>
                    <a:pt x="1399" y="2342"/>
                    <a:pt x="1627" y="2277"/>
                    <a:pt x="1789" y="2147"/>
                  </a:cubicBezTo>
                  <a:cubicBezTo>
                    <a:pt x="2115" y="1919"/>
                    <a:pt x="2310" y="1561"/>
                    <a:pt x="2310" y="1171"/>
                  </a:cubicBezTo>
                  <a:cubicBezTo>
                    <a:pt x="2310" y="521"/>
                    <a:pt x="1789" y="0"/>
                    <a:pt x="1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7"/>
            <p:cNvSpPr/>
            <p:nvPr/>
          </p:nvSpPr>
          <p:spPr>
            <a:xfrm>
              <a:off x="1246263" y="4220375"/>
              <a:ext cx="58550" cy="58550"/>
            </a:xfrm>
            <a:custGeom>
              <a:rect b="b" l="l" r="r" t="t"/>
              <a:pathLst>
                <a:path extrusionOk="0" h="2342" w="2342">
                  <a:moveTo>
                    <a:pt x="1171" y="0"/>
                  </a:moveTo>
                  <a:cubicBezTo>
                    <a:pt x="520" y="0"/>
                    <a:pt x="0" y="520"/>
                    <a:pt x="0" y="1171"/>
                  </a:cubicBezTo>
                  <a:cubicBezTo>
                    <a:pt x="0" y="1496"/>
                    <a:pt x="130" y="1756"/>
                    <a:pt x="325" y="1984"/>
                  </a:cubicBezTo>
                  <a:cubicBezTo>
                    <a:pt x="553" y="2179"/>
                    <a:pt x="846" y="2342"/>
                    <a:pt x="1171" y="2342"/>
                  </a:cubicBezTo>
                  <a:cubicBezTo>
                    <a:pt x="1821" y="2342"/>
                    <a:pt x="2342" y="1821"/>
                    <a:pt x="2342" y="1171"/>
                  </a:cubicBezTo>
                  <a:cubicBezTo>
                    <a:pt x="2342" y="813"/>
                    <a:pt x="2179" y="520"/>
                    <a:pt x="1951" y="293"/>
                  </a:cubicBezTo>
                  <a:cubicBezTo>
                    <a:pt x="1724" y="130"/>
                    <a:pt x="1464" y="0"/>
                    <a:pt x="11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7"/>
            <p:cNvSpPr/>
            <p:nvPr/>
          </p:nvSpPr>
          <p:spPr>
            <a:xfrm>
              <a:off x="1325113" y="4291100"/>
              <a:ext cx="182125" cy="182125"/>
            </a:xfrm>
            <a:custGeom>
              <a:rect b="b" l="l" r="r" t="t"/>
              <a:pathLst>
                <a:path extrusionOk="0" h="7285" w="7285">
                  <a:moveTo>
                    <a:pt x="3643" y="0"/>
                  </a:moveTo>
                  <a:cubicBezTo>
                    <a:pt x="1627" y="0"/>
                    <a:pt x="1" y="1626"/>
                    <a:pt x="1" y="3643"/>
                  </a:cubicBezTo>
                  <a:cubicBezTo>
                    <a:pt x="1" y="5659"/>
                    <a:pt x="1627" y="7285"/>
                    <a:pt x="3643" y="7285"/>
                  </a:cubicBezTo>
                  <a:cubicBezTo>
                    <a:pt x="5659" y="7285"/>
                    <a:pt x="7285" y="5659"/>
                    <a:pt x="7285" y="3643"/>
                  </a:cubicBezTo>
                  <a:cubicBezTo>
                    <a:pt x="7285" y="1626"/>
                    <a:pt x="5659" y="0"/>
                    <a:pt x="36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7"/>
            <p:cNvSpPr/>
            <p:nvPr/>
          </p:nvSpPr>
          <p:spPr>
            <a:xfrm>
              <a:off x="1325113" y="4302475"/>
              <a:ext cx="163425" cy="170750"/>
            </a:xfrm>
            <a:custGeom>
              <a:rect b="b" l="l" r="r" t="t"/>
              <a:pathLst>
                <a:path extrusionOk="0" h="6830" w="6537">
                  <a:moveTo>
                    <a:pt x="1919" y="1"/>
                  </a:moveTo>
                  <a:lnTo>
                    <a:pt x="1919" y="1"/>
                  </a:lnTo>
                  <a:cubicBezTo>
                    <a:pt x="781" y="619"/>
                    <a:pt x="1" y="1822"/>
                    <a:pt x="1" y="3188"/>
                  </a:cubicBezTo>
                  <a:cubicBezTo>
                    <a:pt x="1" y="5204"/>
                    <a:pt x="1627" y="6830"/>
                    <a:pt x="3643" y="6830"/>
                  </a:cubicBezTo>
                  <a:cubicBezTo>
                    <a:pt x="4846" y="6830"/>
                    <a:pt x="5887" y="6277"/>
                    <a:pt x="6537" y="5399"/>
                  </a:cubicBezTo>
                  <a:lnTo>
                    <a:pt x="6537" y="5399"/>
                  </a:lnTo>
                  <a:cubicBezTo>
                    <a:pt x="6049" y="5692"/>
                    <a:pt x="5431" y="5854"/>
                    <a:pt x="4813" y="5854"/>
                  </a:cubicBezTo>
                  <a:cubicBezTo>
                    <a:pt x="2797" y="5854"/>
                    <a:pt x="1171" y="4228"/>
                    <a:pt x="1171" y="2212"/>
                  </a:cubicBezTo>
                  <a:cubicBezTo>
                    <a:pt x="1171" y="1366"/>
                    <a:pt x="1431" y="586"/>
                    <a:pt x="191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7"/>
            <p:cNvSpPr/>
            <p:nvPr/>
          </p:nvSpPr>
          <p:spPr>
            <a:xfrm>
              <a:off x="1586088" y="4200050"/>
              <a:ext cx="17100" cy="16275"/>
            </a:xfrm>
            <a:custGeom>
              <a:rect b="b" l="l" r="r" t="t"/>
              <a:pathLst>
                <a:path extrusionOk="0" h="651" w="684">
                  <a:moveTo>
                    <a:pt x="326" y="0"/>
                  </a:moveTo>
                  <a:cubicBezTo>
                    <a:pt x="163" y="0"/>
                    <a:pt x="0" y="130"/>
                    <a:pt x="0" y="325"/>
                  </a:cubicBezTo>
                  <a:cubicBezTo>
                    <a:pt x="0" y="521"/>
                    <a:pt x="163" y="651"/>
                    <a:pt x="326" y="651"/>
                  </a:cubicBezTo>
                  <a:cubicBezTo>
                    <a:pt x="521" y="651"/>
                    <a:pt x="683" y="521"/>
                    <a:pt x="683" y="325"/>
                  </a:cubicBezTo>
                  <a:cubicBezTo>
                    <a:pt x="683" y="130"/>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7"/>
            <p:cNvSpPr/>
            <p:nvPr/>
          </p:nvSpPr>
          <p:spPr>
            <a:xfrm>
              <a:off x="1358438" y="4506550"/>
              <a:ext cx="16300" cy="17075"/>
            </a:xfrm>
            <a:custGeom>
              <a:rect b="b" l="l" r="r" t="t"/>
              <a:pathLst>
                <a:path extrusionOk="0" h="683" w="652">
                  <a:moveTo>
                    <a:pt x="326" y="0"/>
                  </a:moveTo>
                  <a:cubicBezTo>
                    <a:pt x="131" y="0"/>
                    <a:pt x="1" y="163"/>
                    <a:pt x="1" y="325"/>
                  </a:cubicBezTo>
                  <a:cubicBezTo>
                    <a:pt x="1" y="520"/>
                    <a:pt x="131" y="683"/>
                    <a:pt x="326" y="683"/>
                  </a:cubicBezTo>
                  <a:cubicBezTo>
                    <a:pt x="521" y="683"/>
                    <a:pt x="651" y="520"/>
                    <a:pt x="651" y="325"/>
                  </a:cubicBezTo>
                  <a:cubicBezTo>
                    <a:pt x="651" y="163"/>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7"/>
            <p:cNvSpPr/>
            <p:nvPr/>
          </p:nvSpPr>
          <p:spPr>
            <a:xfrm>
              <a:off x="1271463" y="4237450"/>
              <a:ext cx="16275" cy="16275"/>
            </a:xfrm>
            <a:custGeom>
              <a:rect b="b" l="l" r="r" t="t"/>
              <a:pathLst>
                <a:path extrusionOk="0" h="651" w="651">
                  <a:moveTo>
                    <a:pt x="325" y="0"/>
                  </a:moveTo>
                  <a:cubicBezTo>
                    <a:pt x="130" y="0"/>
                    <a:pt x="0" y="130"/>
                    <a:pt x="0" y="325"/>
                  </a:cubicBezTo>
                  <a:cubicBezTo>
                    <a:pt x="0" y="520"/>
                    <a:pt x="130" y="650"/>
                    <a:pt x="325" y="650"/>
                  </a:cubicBezTo>
                  <a:cubicBezTo>
                    <a:pt x="521" y="650"/>
                    <a:pt x="651" y="520"/>
                    <a:pt x="651" y="325"/>
                  </a:cubicBezTo>
                  <a:cubicBezTo>
                    <a:pt x="651" y="130"/>
                    <a:pt x="521" y="0"/>
                    <a:pt x="325"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7"/>
            <p:cNvSpPr/>
            <p:nvPr/>
          </p:nvSpPr>
          <p:spPr>
            <a:xfrm>
              <a:off x="1316988" y="4282975"/>
              <a:ext cx="198400" cy="198375"/>
            </a:xfrm>
            <a:custGeom>
              <a:rect b="b" l="l" r="r" t="t"/>
              <a:pathLst>
                <a:path extrusionOk="0" h="7935" w="7936">
                  <a:moveTo>
                    <a:pt x="3968" y="0"/>
                  </a:moveTo>
                  <a:cubicBezTo>
                    <a:pt x="1789" y="0"/>
                    <a:pt x="0" y="1789"/>
                    <a:pt x="0" y="3968"/>
                  </a:cubicBezTo>
                  <a:cubicBezTo>
                    <a:pt x="0" y="6146"/>
                    <a:pt x="1789" y="7935"/>
                    <a:pt x="3968" y="7935"/>
                  </a:cubicBezTo>
                  <a:cubicBezTo>
                    <a:pt x="5854" y="7935"/>
                    <a:pt x="7480" y="6569"/>
                    <a:pt x="7838" y="4748"/>
                  </a:cubicBezTo>
                  <a:cubicBezTo>
                    <a:pt x="7903" y="4585"/>
                    <a:pt x="7773" y="4423"/>
                    <a:pt x="7610" y="4390"/>
                  </a:cubicBezTo>
                  <a:cubicBezTo>
                    <a:pt x="7581" y="4379"/>
                    <a:pt x="7551" y="4373"/>
                    <a:pt x="7523" y="4373"/>
                  </a:cubicBezTo>
                  <a:cubicBezTo>
                    <a:pt x="7393" y="4373"/>
                    <a:pt x="7279" y="4485"/>
                    <a:pt x="7252" y="4618"/>
                  </a:cubicBezTo>
                  <a:cubicBezTo>
                    <a:pt x="6960" y="6179"/>
                    <a:pt x="5561" y="7317"/>
                    <a:pt x="3968" y="7317"/>
                  </a:cubicBezTo>
                  <a:cubicBezTo>
                    <a:pt x="2147" y="7317"/>
                    <a:pt x="651" y="5821"/>
                    <a:pt x="651" y="3968"/>
                  </a:cubicBezTo>
                  <a:cubicBezTo>
                    <a:pt x="651" y="2114"/>
                    <a:pt x="2147" y="618"/>
                    <a:pt x="3968" y="618"/>
                  </a:cubicBezTo>
                  <a:cubicBezTo>
                    <a:pt x="5659" y="618"/>
                    <a:pt x="7090" y="1886"/>
                    <a:pt x="7285" y="3545"/>
                  </a:cubicBezTo>
                  <a:cubicBezTo>
                    <a:pt x="7314" y="3690"/>
                    <a:pt x="7421" y="3810"/>
                    <a:pt x="7584" y="3810"/>
                  </a:cubicBezTo>
                  <a:cubicBezTo>
                    <a:pt x="7602" y="3810"/>
                    <a:pt x="7622" y="3808"/>
                    <a:pt x="7642" y="3805"/>
                  </a:cubicBezTo>
                  <a:cubicBezTo>
                    <a:pt x="7805" y="3805"/>
                    <a:pt x="7935" y="3642"/>
                    <a:pt x="7903" y="3480"/>
                  </a:cubicBezTo>
                  <a:cubicBezTo>
                    <a:pt x="7642" y="1496"/>
                    <a:pt x="5951" y="0"/>
                    <a:pt x="3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7"/>
            <p:cNvSpPr/>
            <p:nvPr/>
          </p:nvSpPr>
          <p:spPr>
            <a:xfrm>
              <a:off x="1263338" y="4229300"/>
              <a:ext cx="305700" cy="326850"/>
            </a:xfrm>
            <a:custGeom>
              <a:rect b="b" l="l" r="r" t="t"/>
              <a:pathLst>
                <a:path extrusionOk="0" h="13074" w="12228">
                  <a:moveTo>
                    <a:pt x="6114" y="619"/>
                  </a:moveTo>
                  <a:cubicBezTo>
                    <a:pt x="9138" y="619"/>
                    <a:pt x="11610" y="3090"/>
                    <a:pt x="11610" y="6115"/>
                  </a:cubicBezTo>
                  <a:cubicBezTo>
                    <a:pt x="11610" y="9171"/>
                    <a:pt x="9138" y="11610"/>
                    <a:pt x="6114" y="11610"/>
                  </a:cubicBezTo>
                  <a:cubicBezTo>
                    <a:pt x="5886" y="11610"/>
                    <a:pt x="5658" y="11610"/>
                    <a:pt x="5431" y="11578"/>
                  </a:cubicBezTo>
                  <a:cubicBezTo>
                    <a:pt x="5431" y="10765"/>
                    <a:pt x="4780" y="10114"/>
                    <a:pt x="3967" y="10114"/>
                  </a:cubicBezTo>
                  <a:cubicBezTo>
                    <a:pt x="3545" y="10114"/>
                    <a:pt x="3187" y="10310"/>
                    <a:pt x="2894" y="10570"/>
                  </a:cubicBezTo>
                  <a:cubicBezTo>
                    <a:pt x="1463" y="9529"/>
                    <a:pt x="618" y="7903"/>
                    <a:pt x="618" y="6115"/>
                  </a:cubicBezTo>
                  <a:cubicBezTo>
                    <a:pt x="618" y="3090"/>
                    <a:pt x="3089" y="619"/>
                    <a:pt x="6114" y="619"/>
                  </a:cubicBezTo>
                  <a:close/>
                  <a:moveTo>
                    <a:pt x="3967" y="10732"/>
                  </a:moveTo>
                  <a:cubicBezTo>
                    <a:pt x="4423" y="10732"/>
                    <a:pt x="4813" y="11123"/>
                    <a:pt x="4813" y="11610"/>
                  </a:cubicBezTo>
                  <a:cubicBezTo>
                    <a:pt x="4813" y="12066"/>
                    <a:pt x="4423" y="12456"/>
                    <a:pt x="3967" y="12456"/>
                  </a:cubicBezTo>
                  <a:cubicBezTo>
                    <a:pt x="3480" y="12456"/>
                    <a:pt x="3122" y="12066"/>
                    <a:pt x="3122" y="11610"/>
                  </a:cubicBezTo>
                  <a:cubicBezTo>
                    <a:pt x="3122" y="11123"/>
                    <a:pt x="3480" y="10732"/>
                    <a:pt x="3967" y="10732"/>
                  </a:cubicBezTo>
                  <a:close/>
                  <a:moveTo>
                    <a:pt x="6114" y="1"/>
                  </a:moveTo>
                  <a:cubicBezTo>
                    <a:pt x="2732" y="1"/>
                    <a:pt x="0" y="2765"/>
                    <a:pt x="0" y="6115"/>
                  </a:cubicBezTo>
                  <a:cubicBezTo>
                    <a:pt x="0" y="8098"/>
                    <a:pt x="943" y="9952"/>
                    <a:pt x="2569" y="11123"/>
                  </a:cubicBezTo>
                  <a:cubicBezTo>
                    <a:pt x="2569" y="11123"/>
                    <a:pt x="2569" y="11155"/>
                    <a:pt x="2569" y="11155"/>
                  </a:cubicBezTo>
                  <a:cubicBezTo>
                    <a:pt x="2504" y="11285"/>
                    <a:pt x="2472" y="11448"/>
                    <a:pt x="2472" y="11578"/>
                  </a:cubicBezTo>
                  <a:cubicBezTo>
                    <a:pt x="2472" y="12391"/>
                    <a:pt x="3154" y="13074"/>
                    <a:pt x="3967" y="13074"/>
                  </a:cubicBezTo>
                  <a:cubicBezTo>
                    <a:pt x="4520" y="13074"/>
                    <a:pt x="5008" y="12749"/>
                    <a:pt x="5268" y="12261"/>
                  </a:cubicBezTo>
                  <a:cubicBezTo>
                    <a:pt x="5301" y="12228"/>
                    <a:pt x="5301" y="12196"/>
                    <a:pt x="5301" y="12196"/>
                  </a:cubicBezTo>
                  <a:cubicBezTo>
                    <a:pt x="5561" y="12228"/>
                    <a:pt x="5854" y="12228"/>
                    <a:pt x="6114" y="12228"/>
                  </a:cubicBezTo>
                  <a:cubicBezTo>
                    <a:pt x="9496" y="12228"/>
                    <a:pt x="12227" y="9497"/>
                    <a:pt x="12227" y="6115"/>
                  </a:cubicBezTo>
                  <a:cubicBezTo>
                    <a:pt x="12227" y="2733"/>
                    <a:pt x="9496" y="1"/>
                    <a:pt x="6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7"/>
            <p:cNvSpPr/>
            <p:nvPr/>
          </p:nvSpPr>
          <p:spPr>
            <a:xfrm>
              <a:off x="1212113" y="4178900"/>
              <a:ext cx="408150" cy="407325"/>
            </a:xfrm>
            <a:custGeom>
              <a:rect b="b" l="l" r="r" t="t"/>
              <a:pathLst>
                <a:path extrusionOk="0" h="16293" w="16326">
                  <a:moveTo>
                    <a:pt x="2537" y="1984"/>
                  </a:moveTo>
                  <a:cubicBezTo>
                    <a:pt x="2732" y="1984"/>
                    <a:pt x="2927" y="2049"/>
                    <a:pt x="3090" y="2212"/>
                  </a:cubicBezTo>
                  <a:cubicBezTo>
                    <a:pt x="3285" y="2375"/>
                    <a:pt x="3382" y="2602"/>
                    <a:pt x="3382" y="2830"/>
                  </a:cubicBezTo>
                  <a:cubicBezTo>
                    <a:pt x="3382" y="3285"/>
                    <a:pt x="2992" y="3675"/>
                    <a:pt x="2537" y="3675"/>
                  </a:cubicBezTo>
                  <a:cubicBezTo>
                    <a:pt x="2309" y="3675"/>
                    <a:pt x="2082" y="3578"/>
                    <a:pt x="1919" y="3415"/>
                  </a:cubicBezTo>
                  <a:cubicBezTo>
                    <a:pt x="1756" y="3253"/>
                    <a:pt x="1691" y="3058"/>
                    <a:pt x="1691" y="2830"/>
                  </a:cubicBezTo>
                  <a:cubicBezTo>
                    <a:pt x="1691" y="2375"/>
                    <a:pt x="2049" y="1984"/>
                    <a:pt x="2537" y="1984"/>
                  </a:cubicBezTo>
                  <a:close/>
                  <a:moveTo>
                    <a:pt x="8163" y="619"/>
                  </a:moveTo>
                  <a:cubicBezTo>
                    <a:pt x="12325" y="619"/>
                    <a:pt x="15707" y="3968"/>
                    <a:pt x="15707" y="8131"/>
                  </a:cubicBezTo>
                  <a:cubicBezTo>
                    <a:pt x="15707" y="12293"/>
                    <a:pt x="12325" y="15675"/>
                    <a:pt x="8163" y="15675"/>
                  </a:cubicBezTo>
                  <a:cubicBezTo>
                    <a:pt x="4033" y="15675"/>
                    <a:pt x="651" y="12293"/>
                    <a:pt x="651" y="8131"/>
                  </a:cubicBezTo>
                  <a:cubicBezTo>
                    <a:pt x="651" y="6700"/>
                    <a:pt x="1041" y="5301"/>
                    <a:pt x="1789" y="4098"/>
                  </a:cubicBezTo>
                  <a:cubicBezTo>
                    <a:pt x="2017" y="4228"/>
                    <a:pt x="2277" y="4293"/>
                    <a:pt x="2537" y="4293"/>
                  </a:cubicBezTo>
                  <a:cubicBezTo>
                    <a:pt x="3350" y="4293"/>
                    <a:pt x="4000" y="3643"/>
                    <a:pt x="4000" y="2830"/>
                  </a:cubicBezTo>
                  <a:cubicBezTo>
                    <a:pt x="4000" y="2537"/>
                    <a:pt x="3903" y="2277"/>
                    <a:pt x="3773" y="2017"/>
                  </a:cubicBezTo>
                  <a:cubicBezTo>
                    <a:pt x="5041" y="1106"/>
                    <a:pt x="6569" y="619"/>
                    <a:pt x="8163" y="619"/>
                  </a:cubicBezTo>
                  <a:close/>
                  <a:moveTo>
                    <a:pt x="8163" y="1"/>
                  </a:moveTo>
                  <a:cubicBezTo>
                    <a:pt x="6407" y="1"/>
                    <a:pt x="4716" y="554"/>
                    <a:pt x="3317" y="1594"/>
                  </a:cubicBezTo>
                  <a:cubicBezTo>
                    <a:pt x="3090" y="1432"/>
                    <a:pt x="2797" y="1367"/>
                    <a:pt x="2537" y="1367"/>
                  </a:cubicBezTo>
                  <a:cubicBezTo>
                    <a:pt x="1724" y="1367"/>
                    <a:pt x="1041" y="2017"/>
                    <a:pt x="1041" y="2830"/>
                  </a:cubicBezTo>
                  <a:cubicBezTo>
                    <a:pt x="1041" y="3155"/>
                    <a:pt x="1139" y="3448"/>
                    <a:pt x="1334" y="3708"/>
                  </a:cubicBezTo>
                  <a:cubicBezTo>
                    <a:pt x="488" y="5009"/>
                    <a:pt x="0" y="6537"/>
                    <a:pt x="0" y="8131"/>
                  </a:cubicBezTo>
                  <a:cubicBezTo>
                    <a:pt x="0" y="12618"/>
                    <a:pt x="3675" y="16293"/>
                    <a:pt x="8163" y="16293"/>
                  </a:cubicBezTo>
                  <a:cubicBezTo>
                    <a:pt x="12650" y="16293"/>
                    <a:pt x="16325" y="12618"/>
                    <a:pt x="16325" y="8131"/>
                  </a:cubicBezTo>
                  <a:cubicBezTo>
                    <a:pt x="16325" y="3643"/>
                    <a:pt x="12650" y="1"/>
                    <a:pt x="8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7"/>
            <p:cNvSpPr/>
            <p:nvPr/>
          </p:nvSpPr>
          <p:spPr>
            <a:xfrm>
              <a:off x="1168213" y="4134200"/>
              <a:ext cx="495950" cy="495950"/>
            </a:xfrm>
            <a:custGeom>
              <a:rect b="b" l="l" r="r" t="t"/>
              <a:pathLst>
                <a:path extrusionOk="0" h="19838" w="19838">
                  <a:moveTo>
                    <a:pt x="16878" y="2276"/>
                  </a:moveTo>
                  <a:cubicBezTo>
                    <a:pt x="17366" y="2276"/>
                    <a:pt x="17756" y="2667"/>
                    <a:pt x="17756" y="3122"/>
                  </a:cubicBezTo>
                  <a:cubicBezTo>
                    <a:pt x="17756" y="3382"/>
                    <a:pt x="17626" y="3642"/>
                    <a:pt x="17398" y="3805"/>
                  </a:cubicBezTo>
                  <a:cubicBezTo>
                    <a:pt x="17398" y="3805"/>
                    <a:pt x="17366" y="3805"/>
                    <a:pt x="17366" y="3837"/>
                  </a:cubicBezTo>
                  <a:lnTo>
                    <a:pt x="17333" y="3837"/>
                  </a:lnTo>
                  <a:cubicBezTo>
                    <a:pt x="17203" y="3935"/>
                    <a:pt x="17041" y="3967"/>
                    <a:pt x="16910" y="3967"/>
                  </a:cubicBezTo>
                  <a:cubicBezTo>
                    <a:pt x="16423" y="3967"/>
                    <a:pt x="16032" y="3577"/>
                    <a:pt x="16032" y="3122"/>
                  </a:cubicBezTo>
                  <a:cubicBezTo>
                    <a:pt x="16032" y="2927"/>
                    <a:pt x="16097" y="2764"/>
                    <a:pt x="16195" y="2634"/>
                  </a:cubicBezTo>
                  <a:cubicBezTo>
                    <a:pt x="16358" y="2407"/>
                    <a:pt x="16618" y="2276"/>
                    <a:pt x="16878" y="2276"/>
                  </a:cubicBezTo>
                  <a:close/>
                  <a:moveTo>
                    <a:pt x="9919" y="618"/>
                  </a:moveTo>
                  <a:cubicBezTo>
                    <a:pt x="11967" y="618"/>
                    <a:pt x="13919" y="1268"/>
                    <a:pt x="15545" y="2537"/>
                  </a:cubicBezTo>
                  <a:cubicBezTo>
                    <a:pt x="15480" y="2699"/>
                    <a:pt x="15415" y="2927"/>
                    <a:pt x="15415" y="3122"/>
                  </a:cubicBezTo>
                  <a:cubicBezTo>
                    <a:pt x="15415" y="3935"/>
                    <a:pt x="16065" y="4585"/>
                    <a:pt x="16878" y="4585"/>
                  </a:cubicBezTo>
                  <a:cubicBezTo>
                    <a:pt x="17106" y="4585"/>
                    <a:pt x="17268" y="4553"/>
                    <a:pt x="17463" y="4488"/>
                  </a:cubicBezTo>
                  <a:cubicBezTo>
                    <a:pt x="18601" y="6081"/>
                    <a:pt x="19219" y="7935"/>
                    <a:pt x="19219" y="9919"/>
                  </a:cubicBezTo>
                  <a:cubicBezTo>
                    <a:pt x="19219" y="15057"/>
                    <a:pt x="15057" y="19219"/>
                    <a:pt x="9919" y="19219"/>
                  </a:cubicBezTo>
                  <a:cubicBezTo>
                    <a:pt x="4813" y="19219"/>
                    <a:pt x="618" y="15057"/>
                    <a:pt x="618" y="9919"/>
                  </a:cubicBezTo>
                  <a:cubicBezTo>
                    <a:pt x="618" y="4813"/>
                    <a:pt x="4813" y="618"/>
                    <a:pt x="9919" y="618"/>
                  </a:cubicBezTo>
                  <a:close/>
                  <a:moveTo>
                    <a:pt x="9919" y="0"/>
                  </a:moveTo>
                  <a:cubicBezTo>
                    <a:pt x="7285" y="0"/>
                    <a:pt x="4781" y="1041"/>
                    <a:pt x="2927" y="2927"/>
                  </a:cubicBezTo>
                  <a:cubicBezTo>
                    <a:pt x="1041" y="4780"/>
                    <a:pt x="0" y="7284"/>
                    <a:pt x="0" y="9919"/>
                  </a:cubicBezTo>
                  <a:cubicBezTo>
                    <a:pt x="0" y="12585"/>
                    <a:pt x="1041" y="15057"/>
                    <a:pt x="2927" y="16943"/>
                  </a:cubicBezTo>
                  <a:cubicBezTo>
                    <a:pt x="4781" y="18829"/>
                    <a:pt x="7285" y="19837"/>
                    <a:pt x="9919" y="19837"/>
                  </a:cubicBezTo>
                  <a:cubicBezTo>
                    <a:pt x="12585" y="19837"/>
                    <a:pt x="15057" y="18829"/>
                    <a:pt x="16943" y="16943"/>
                  </a:cubicBezTo>
                  <a:cubicBezTo>
                    <a:pt x="18797" y="15057"/>
                    <a:pt x="19837" y="12585"/>
                    <a:pt x="19837" y="9919"/>
                  </a:cubicBezTo>
                  <a:cubicBezTo>
                    <a:pt x="19837" y="7805"/>
                    <a:pt x="19187" y="5821"/>
                    <a:pt x="17984" y="4130"/>
                  </a:cubicBezTo>
                  <a:cubicBezTo>
                    <a:pt x="18211" y="3870"/>
                    <a:pt x="18374" y="3512"/>
                    <a:pt x="18374" y="3122"/>
                  </a:cubicBezTo>
                  <a:cubicBezTo>
                    <a:pt x="18374" y="2309"/>
                    <a:pt x="17723" y="1659"/>
                    <a:pt x="16910" y="1659"/>
                  </a:cubicBezTo>
                  <a:cubicBezTo>
                    <a:pt x="16520" y="1659"/>
                    <a:pt x="16195" y="1789"/>
                    <a:pt x="15902" y="2016"/>
                  </a:cubicBezTo>
                  <a:cubicBezTo>
                    <a:pt x="14179" y="716"/>
                    <a:pt x="12130" y="0"/>
                    <a:pt x="9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7"/>
            <p:cNvSpPr txBox="1"/>
            <p:nvPr/>
          </p:nvSpPr>
          <p:spPr>
            <a:xfrm>
              <a:off x="1323625" y="4289600"/>
              <a:ext cx="185100" cy="1851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lt1"/>
                  </a:solidFill>
                  <a:latin typeface="Roboto Medium"/>
                  <a:ea typeface="Roboto Medium"/>
                  <a:cs typeface="Roboto Medium"/>
                  <a:sym typeface="Roboto Medium"/>
                </a:rPr>
                <a:t>B</a:t>
              </a:r>
              <a:endParaRPr sz="1000">
                <a:solidFill>
                  <a:schemeClr val="lt1"/>
                </a:solidFill>
                <a:latin typeface="Roboto Medium"/>
                <a:ea typeface="Roboto Medium"/>
                <a:cs typeface="Roboto Medium"/>
                <a:sym typeface="Roboto Medium"/>
              </a:endParaRPr>
            </a:p>
          </p:txBody>
        </p:sp>
      </p:grpSp>
      <p:sp>
        <p:nvSpPr>
          <p:cNvPr id="1850" name="Google Shape;1850;p37"/>
          <p:cNvSpPr txBox="1"/>
          <p:nvPr/>
        </p:nvSpPr>
        <p:spPr>
          <a:xfrm>
            <a:off x="1719100" y="4147875"/>
            <a:ext cx="386700" cy="3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dk1"/>
                </a:solidFill>
                <a:latin typeface="Fira Sans Extra Condensed Medium"/>
                <a:ea typeface="Fira Sans Extra Condensed Medium"/>
                <a:cs typeface="Fira Sans Extra Condensed Medium"/>
                <a:sym typeface="Fira Sans Extra Condensed Medium"/>
              </a:rPr>
              <a:t>+</a:t>
            </a:r>
            <a:endParaRPr sz="1900">
              <a:solidFill>
                <a:schemeClr val="dk1"/>
              </a:solidFill>
              <a:latin typeface="Fira Sans Extra Condensed Medium"/>
              <a:ea typeface="Fira Sans Extra Condensed Medium"/>
              <a:cs typeface="Fira Sans Extra Condensed Medium"/>
              <a:sym typeface="Fira Sans Extra Condensed Medium"/>
            </a:endParaRPr>
          </a:p>
        </p:txBody>
      </p:sp>
      <p:grpSp>
        <p:nvGrpSpPr>
          <p:cNvPr id="1851" name="Google Shape;1851;p37"/>
          <p:cNvGrpSpPr/>
          <p:nvPr/>
        </p:nvGrpSpPr>
        <p:grpSpPr>
          <a:xfrm>
            <a:off x="2160750" y="4058000"/>
            <a:ext cx="982775" cy="495950"/>
            <a:chOff x="2160750" y="4134200"/>
            <a:chExt cx="982775" cy="495950"/>
          </a:xfrm>
        </p:grpSpPr>
        <p:sp>
          <p:nvSpPr>
            <p:cNvPr id="1852" name="Google Shape;1852;p37"/>
            <p:cNvSpPr/>
            <p:nvPr/>
          </p:nvSpPr>
          <p:spPr>
            <a:xfrm>
              <a:off x="2325775" y="4490275"/>
              <a:ext cx="58575" cy="57750"/>
            </a:xfrm>
            <a:custGeom>
              <a:rect b="b" l="l" r="r" t="t"/>
              <a:pathLst>
                <a:path extrusionOk="0" h="2310" w="2343">
                  <a:moveTo>
                    <a:pt x="1171" y="1"/>
                  </a:moveTo>
                  <a:cubicBezTo>
                    <a:pt x="651" y="1"/>
                    <a:pt x="196" y="326"/>
                    <a:pt x="66" y="814"/>
                  </a:cubicBezTo>
                  <a:cubicBezTo>
                    <a:pt x="33" y="911"/>
                    <a:pt x="1" y="1041"/>
                    <a:pt x="1" y="1139"/>
                  </a:cubicBezTo>
                  <a:cubicBezTo>
                    <a:pt x="1" y="1789"/>
                    <a:pt x="521" y="2310"/>
                    <a:pt x="1171" y="2310"/>
                  </a:cubicBezTo>
                  <a:cubicBezTo>
                    <a:pt x="1627" y="2310"/>
                    <a:pt x="2017" y="2049"/>
                    <a:pt x="2212" y="1659"/>
                  </a:cubicBezTo>
                  <a:cubicBezTo>
                    <a:pt x="2277" y="1529"/>
                    <a:pt x="2342" y="1334"/>
                    <a:pt x="2342" y="1171"/>
                  </a:cubicBezTo>
                  <a:cubicBezTo>
                    <a:pt x="2342" y="521"/>
                    <a:pt x="1822" y="1"/>
                    <a:pt x="1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7"/>
            <p:cNvSpPr/>
            <p:nvPr/>
          </p:nvSpPr>
          <p:spPr>
            <a:xfrm>
              <a:off x="2554225" y="4182975"/>
              <a:ext cx="57750" cy="58550"/>
            </a:xfrm>
            <a:custGeom>
              <a:rect b="b" l="l" r="r" t="t"/>
              <a:pathLst>
                <a:path extrusionOk="0" h="2342" w="2310">
                  <a:moveTo>
                    <a:pt x="1139" y="0"/>
                  </a:moveTo>
                  <a:cubicBezTo>
                    <a:pt x="749" y="0"/>
                    <a:pt x="424" y="195"/>
                    <a:pt x="196" y="488"/>
                  </a:cubicBezTo>
                  <a:cubicBezTo>
                    <a:pt x="66" y="683"/>
                    <a:pt x="1" y="911"/>
                    <a:pt x="1" y="1171"/>
                  </a:cubicBezTo>
                  <a:cubicBezTo>
                    <a:pt x="1" y="1821"/>
                    <a:pt x="521" y="2342"/>
                    <a:pt x="1139" y="2342"/>
                  </a:cubicBezTo>
                  <a:cubicBezTo>
                    <a:pt x="1399" y="2342"/>
                    <a:pt x="1627" y="2277"/>
                    <a:pt x="1789" y="2147"/>
                  </a:cubicBezTo>
                  <a:cubicBezTo>
                    <a:pt x="2115" y="1919"/>
                    <a:pt x="2310" y="1561"/>
                    <a:pt x="2310" y="1171"/>
                  </a:cubicBezTo>
                  <a:cubicBezTo>
                    <a:pt x="2310" y="521"/>
                    <a:pt x="1789" y="0"/>
                    <a:pt x="1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7"/>
            <p:cNvSpPr/>
            <p:nvPr/>
          </p:nvSpPr>
          <p:spPr>
            <a:xfrm>
              <a:off x="2238800" y="4220375"/>
              <a:ext cx="58550" cy="58550"/>
            </a:xfrm>
            <a:custGeom>
              <a:rect b="b" l="l" r="r" t="t"/>
              <a:pathLst>
                <a:path extrusionOk="0" h="2342" w="2342">
                  <a:moveTo>
                    <a:pt x="1171" y="0"/>
                  </a:moveTo>
                  <a:cubicBezTo>
                    <a:pt x="520" y="0"/>
                    <a:pt x="0" y="520"/>
                    <a:pt x="0" y="1171"/>
                  </a:cubicBezTo>
                  <a:cubicBezTo>
                    <a:pt x="0" y="1496"/>
                    <a:pt x="130" y="1756"/>
                    <a:pt x="325" y="1984"/>
                  </a:cubicBezTo>
                  <a:cubicBezTo>
                    <a:pt x="553" y="2179"/>
                    <a:pt x="846" y="2342"/>
                    <a:pt x="1171" y="2342"/>
                  </a:cubicBezTo>
                  <a:cubicBezTo>
                    <a:pt x="1821" y="2342"/>
                    <a:pt x="2342" y="1821"/>
                    <a:pt x="2342" y="1171"/>
                  </a:cubicBezTo>
                  <a:cubicBezTo>
                    <a:pt x="2342" y="813"/>
                    <a:pt x="2179" y="520"/>
                    <a:pt x="1951" y="293"/>
                  </a:cubicBezTo>
                  <a:cubicBezTo>
                    <a:pt x="1724" y="130"/>
                    <a:pt x="1464" y="0"/>
                    <a:pt x="11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7"/>
            <p:cNvSpPr/>
            <p:nvPr/>
          </p:nvSpPr>
          <p:spPr>
            <a:xfrm>
              <a:off x="2317650" y="4291100"/>
              <a:ext cx="182125" cy="182125"/>
            </a:xfrm>
            <a:custGeom>
              <a:rect b="b" l="l" r="r" t="t"/>
              <a:pathLst>
                <a:path extrusionOk="0" h="7285" w="7285">
                  <a:moveTo>
                    <a:pt x="3643" y="0"/>
                  </a:moveTo>
                  <a:cubicBezTo>
                    <a:pt x="1627" y="0"/>
                    <a:pt x="1" y="1626"/>
                    <a:pt x="1" y="3643"/>
                  </a:cubicBezTo>
                  <a:cubicBezTo>
                    <a:pt x="1" y="5659"/>
                    <a:pt x="1627" y="7285"/>
                    <a:pt x="3643" y="7285"/>
                  </a:cubicBezTo>
                  <a:cubicBezTo>
                    <a:pt x="5659" y="7285"/>
                    <a:pt x="7285" y="5659"/>
                    <a:pt x="7285" y="3643"/>
                  </a:cubicBezTo>
                  <a:cubicBezTo>
                    <a:pt x="7285" y="1626"/>
                    <a:pt x="5659" y="0"/>
                    <a:pt x="36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7"/>
            <p:cNvSpPr/>
            <p:nvPr/>
          </p:nvSpPr>
          <p:spPr>
            <a:xfrm>
              <a:off x="2317650" y="4302475"/>
              <a:ext cx="163425" cy="170750"/>
            </a:xfrm>
            <a:custGeom>
              <a:rect b="b" l="l" r="r" t="t"/>
              <a:pathLst>
                <a:path extrusionOk="0" h="6830" w="6537">
                  <a:moveTo>
                    <a:pt x="1919" y="1"/>
                  </a:moveTo>
                  <a:lnTo>
                    <a:pt x="1919" y="1"/>
                  </a:lnTo>
                  <a:cubicBezTo>
                    <a:pt x="781" y="619"/>
                    <a:pt x="1" y="1822"/>
                    <a:pt x="1" y="3188"/>
                  </a:cubicBezTo>
                  <a:cubicBezTo>
                    <a:pt x="1" y="5204"/>
                    <a:pt x="1627" y="6830"/>
                    <a:pt x="3643" y="6830"/>
                  </a:cubicBezTo>
                  <a:cubicBezTo>
                    <a:pt x="4846" y="6830"/>
                    <a:pt x="5887" y="6277"/>
                    <a:pt x="6537" y="5399"/>
                  </a:cubicBezTo>
                  <a:lnTo>
                    <a:pt x="6537" y="5399"/>
                  </a:lnTo>
                  <a:cubicBezTo>
                    <a:pt x="6049" y="5692"/>
                    <a:pt x="5431" y="5854"/>
                    <a:pt x="4813" y="5854"/>
                  </a:cubicBezTo>
                  <a:cubicBezTo>
                    <a:pt x="2797" y="5854"/>
                    <a:pt x="1171" y="4228"/>
                    <a:pt x="1171" y="2212"/>
                  </a:cubicBezTo>
                  <a:cubicBezTo>
                    <a:pt x="1171" y="1366"/>
                    <a:pt x="1431" y="586"/>
                    <a:pt x="191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7"/>
            <p:cNvSpPr/>
            <p:nvPr/>
          </p:nvSpPr>
          <p:spPr>
            <a:xfrm>
              <a:off x="2578625" y="4200050"/>
              <a:ext cx="17100" cy="16275"/>
            </a:xfrm>
            <a:custGeom>
              <a:rect b="b" l="l" r="r" t="t"/>
              <a:pathLst>
                <a:path extrusionOk="0" h="651" w="684">
                  <a:moveTo>
                    <a:pt x="326" y="0"/>
                  </a:moveTo>
                  <a:cubicBezTo>
                    <a:pt x="163" y="0"/>
                    <a:pt x="0" y="130"/>
                    <a:pt x="0" y="325"/>
                  </a:cubicBezTo>
                  <a:cubicBezTo>
                    <a:pt x="0" y="521"/>
                    <a:pt x="163" y="651"/>
                    <a:pt x="326" y="651"/>
                  </a:cubicBezTo>
                  <a:cubicBezTo>
                    <a:pt x="521" y="651"/>
                    <a:pt x="683" y="521"/>
                    <a:pt x="683" y="325"/>
                  </a:cubicBezTo>
                  <a:cubicBezTo>
                    <a:pt x="683" y="130"/>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7"/>
            <p:cNvSpPr/>
            <p:nvPr/>
          </p:nvSpPr>
          <p:spPr>
            <a:xfrm>
              <a:off x="2350975" y="4506550"/>
              <a:ext cx="16300" cy="17075"/>
            </a:xfrm>
            <a:custGeom>
              <a:rect b="b" l="l" r="r" t="t"/>
              <a:pathLst>
                <a:path extrusionOk="0" h="683" w="652">
                  <a:moveTo>
                    <a:pt x="326" y="0"/>
                  </a:moveTo>
                  <a:cubicBezTo>
                    <a:pt x="131" y="0"/>
                    <a:pt x="1" y="163"/>
                    <a:pt x="1" y="325"/>
                  </a:cubicBezTo>
                  <a:cubicBezTo>
                    <a:pt x="1" y="520"/>
                    <a:pt x="131" y="683"/>
                    <a:pt x="326" y="683"/>
                  </a:cubicBezTo>
                  <a:cubicBezTo>
                    <a:pt x="521" y="683"/>
                    <a:pt x="651" y="520"/>
                    <a:pt x="651" y="325"/>
                  </a:cubicBezTo>
                  <a:cubicBezTo>
                    <a:pt x="651" y="163"/>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7"/>
            <p:cNvSpPr/>
            <p:nvPr/>
          </p:nvSpPr>
          <p:spPr>
            <a:xfrm>
              <a:off x="2264000" y="4237450"/>
              <a:ext cx="16275" cy="16275"/>
            </a:xfrm>
            <a:custGeom>
              <a:rect b="b" l="l" r="r" t="t"/>
              <a:pathLst>
                <a:path extrusionOk="0" h="651" w="651">
                  <a:moveTo>
                    <a:pt x="325" y="0"/>
                  </a:moveTo>
                  <a:cubicBezTo>
                    <a:pt x="130" y="0"/>
                    <a:pt x="0" y="130"/>
                    <a:pt x="0" y="325"/>
                  </a:cubicBezTo>
                  <a:cubicBezTo>
                    <a:pt x="0" y="520"/>
                    <a:pt x="130" y="650"/>
                    <a:pt x="325" y="650"/>
                  </a:cubicBezTo>
                  <a:cubicBezTo>
                    <a:pt x="521" y="650"/>
                    <a:pt x="651" y="520"/>
                    <a:pt x="651" y="325"/>
                  </a:cubicBezTo>
                  <a:cubicBezTo>
                    <a:pt x="651" y="130"/>
                    <a:pt x="521" y="0"/>
                    <a:pt x="325"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7"/>
            <p:cNvSpPr/>
            <p:nvPr/>
          </p:nvSpPr>
          <p:spPr>
            <a:xfrm>
              <a:off x="2309525" y="4282975"/>
              <a:ext cx="198400" cy="198375"/>
            </a:xfrm>
            <a:custGeom>
              <a:rect b="b" l="l" r="r" t="t"/>
              <a:pathLst>
                <a:path extrusionOk="0" h="7935" w="7936">
                  <a:moveTo>
                    <a:pt x="3968" y="0"/>
                  </a:moveTo>
                  <a:cubicBezTo>
                    <a:pt x="1789" y="0"/>
                    <a:pt x="0" y="1789"/>
                    <a:pt x="0" y="3968"/>
                  </a:cubicBezTo>
                  <a:cubicBezTo>
                    <a:pt x="0" y="6146"/>
                    <a:pt x="1789" y="7935"/>
                    <a:pt x="3968" y="7935"/>
                  </a:cubicBezTo>
                  <a:cubicBezTo>
                    <a:pt x="5854" y="7935"/>
                    <a:pt x="7480" y="6569"/>
                    <a:pt x="7838" y="4748"/>
                  </a:cubicBezTo>
                  <a:cubicBezTo>
                    <a:pt x="7903" y="4585"/>
                    <a:pt x="7773" y="4423"/>
                    <a:pt x="7610" y="4390"/>
                  </a:cubicBezTo>
                  <a:cubicBezTo>
                    <a:pt x="7581" y="4379"/>
                    <a:pt x="7551" y="4373"/>
                    <a:pt x="7523" y="4373"/>
                  </a:cubicBezTo>
                  <a:cubicBezTo>
                    <a:pt x="7393" y="4373"/>
                    <a:pt x="7279" y="4485"/>
                    <a:pt x="7252" y="4618"/>
                  </a:cubicBezTo>
                  <a:cubicBezTo>
                    <a:pt x="6960" y="6179"/>
                    <a:pt x="5561" y="7317"/>
                    <a:pt x="3968" y="7317"/>
                  </a:cubicBezTo>
                  <a:cubicBezTo>
                    <a:pt x="2147" y="7317"/>
                    <a:pt x="651" y="5821"/>
                    <a:pt x="651" y="3968"/>
                  </a:cubicBezTo>
                  <a:cubicBezTo>
                    <a:pt x="651" y="2114"/>
                    <a:pt x="2147" y="618"/>
                    <a:pt x="3968" y="618"/>
                  </a:cubicBezTo>
                  <a:cubicBezTo>
                    <a:pt x="5659" y="618"/>
                    <a:pt x="7090" y="1886"/>
                    <a:pt x="7285" y="3545"/>
                  </a:cubicBezTo>
                  <a:cubicBezTo>
                    <a:pt x="7314" y="3690"/>
                    <a:pt x="7421" y="3810"/>
                    <a:pt x="7584" y="3810"/>
                  </a:cubicBezTo>
                  <a:cubicBezTo>
                    <a:pt x="7602" y="3810"/>
                    <a:pt x="7622" y="3808"/>
                    <a:pt x="7642" y="3805"/>
                  </a:cubicBezTo>
                  <a:cubicBezTo>
                    <a:pt x="7805" y="3805"/>
                    <a:pt x="7935" y="3642"/>
                    <a:pt x="7903" y="3480"/>
                  </a:cubicBezTo>
                  <a:cubicBezTo>
                    <a:pt x="7642" y="1496"/>
                    <a:pt x="5951" y="0"/>
                    <a:pt x="3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7"/>
            <p:cNvSpPr/>
            <p:nvPr/>
          </p:nvSpPr>
          <p:spPr>
            <a:xfrm>
              <a:off x="2255875" y="4229300"/>
              <a:ext cx="305700" cy="326850"/>
            </a:xfrm>
            <a:custGeom>
              <a:rect b="b" l="l" r="r" t="t"/>
              <a:pathLst>
                <a:path extrusionOk="0" h="13074" w="12228">
                  <a:moveTo>
                    <a:pt x="6114" y="619"/>
                  </a:moveTo>
                  <a:cubicBezTo>
                    <a:pt x="9138" y="619"/>
                    <a:pt x="11610" y="3090"/>
                    <a:pt x="11610" y="6115"/>
                  </a:cubicBezTo>
                  <a:cubicBezTo>
                    <a:pt x="11610" y="9171"/>
                    <a:pt x="9138" y="11610"/>
                    <a:pt x="6114" y="11610"/>
                  </a:cubicBezTo>
                  <a:cubicBezTo>
                    <a:pt x="5886" y="11610"/>
                    <a:pt x="5658" y="11610"/>
                    <a:pt x="5431" y="11578"/>
                  </a:cubicBezTo>
                  <a:cubicBezTo>
                    <a:pt x="5431" y="10765"/>
                    <a:pt x="4780" y="10114"/>
                    <a:pt x="3967" y="10114"/>
                  </a:cubicBezTo>
                  <a:cubicBezTo>
                    <a:pt x="3545" y="10114"/>
                    <a:pt x="3187" y="10310"/>
                    <a:pt x="2894" y="10570"/>
                  </a:cubicBezTo>
                  <a:cubicBezTo>
                    <a:pt x="1463" y="9529"/>
                    <a:pt x="618" y="7903"/>
                    <a:pt x="618" y="6115"/>
                  </a:cubicBezTo>
                  <a:cubicBezTo>
                    <a:pt x="618" y="3090"/>
                    <a:pt x="3089" y="619"/>
                    <a:pt x="6114" y="619"/>
                  </a:cubicBezTo>
                  <a:close/>
                  <a:moveTo>
                    <a:pt x="3967" y="10732"/>
                  </a:moveTo>
                  <a:cubicBezTo>
                    <a:pt x="4423" y="10732"/>
                    <a:pt x="4813" y="11123"/>
                    <a:pt x="4813" y="11610"/>
                  </a:cubicBezTo>
                  <a:cubicBezTo>
                    <a:pt x="4813" y="12066"/>
                    <a:pt x="4423" y="12456"/>
                    <a:pt x="3967" y="12456"/>
                  </a:cubicBezTo>
                  <a:cubicBezTo>
                    <a:pt x="3480" y="12456"/>
                    <a:pt x="3122" y="12066"/>
                    <a:pt x="3122" y="11610"/>
                  </a:cubicBezTo>
                  <a:cubicBezTo>
                    <a:pt x="3122" y="11123"/>
                    <a:pt x="3480" y="10732"/>
                    <a:pt x="3967" y="10732"/>
                  </a:cubicBezTo>
                  <a:close/>
                  <a:moveTo>
                    <a:pt x="6114" y="1"/>
                  </a:moveTo>
                  <a:cubicBezTo>
                    <a:pt x="2732" y="1"/>
                    <a:pt x="0" y="2765"/>
                    <a:pt x="0" y="6115"/>
                  </a:cubicBezTo>
                  <a:cubicBezTo>
                    <a:pt x="0" y="8098"/>
                    <a:pt x="943" y="9952"/>
                    <a:pt x="2569" y="11123"/>
                  </a:cubicBezTo>
                  <a:cubicBezTo>
                    <a:pt x="2569" y="11123"/>
                    <a:pt x="2569" y="11155"/>
                    <a:pt x="2569" y="11155"/>
                  </a:cubicBezTo>
                  <a:cubicBezTo>
                    <a:pt x="2504" y="11285"/>
                    <a:pt x="2472" y="11448"/>
                    <a:pt x="2472" y="11578"/>
                  </a:cubicBezTo>
                  <a:cubicBezTo>
                    <a:pt x="2472" y="12391"/>
                    <a:pt x="3154" y="13074"/>
                    <a:pt x="3967" y="13074"/>
                  </a:cubicBezTo>
                  <a:cubicBezTo>
                    <a:pt x="4520" y="13074"/>
                    <a:pt x="5008" y="12749"/>
                    <a:pt x="5268" y="12261"/>
                  </a:cubicBezTo>
                  <a:cubicBezTo>
                    <a:pt x="5301" y="12228"/>
                    <a:pt x="5301" y="12196"/>
                    <a:pt x="5301" y="12196"/>
                  </a:cubicBezTo>
                  <a:cubicBezTo>
                    <a:pt x="5561" y="12228"/>
                    <a:pt x="5854" y="12228"/>
                    <a:pt x="6114" y="12228"/>
                  </a:cubicBezTo>
                  <a:cubicBezTo>
                    <a:pt x="9496" y="12228"/>
                    <a:pt x="12227" y="9497"/>
                    <a:pt x="12227" y="6115"/>
                  </a:cubicBezTo>
                  <a:cubicBezTo>
                    <a:pt x="12227" y="2733"/>
                    <a:pt x="9496" y="1"/>
                    <a:pt x="6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7"/>
            <p:cNvSpPr/>
            <p:nvPr/>
          </p:nvSpPr>
          <p:spPr>
            <a:xfrm>
              <a:off x="2204650" y="4178900"/>
              <a:ext cx="408150" cy="407325"/>
            </a:xfrm>
            <a:custGeom>
              <a:rect b="b" l="l" r="r" t="t"/>
              <a:pathLst>
                <a:path extrusionOk="0" h="16293" w="16326">
                  <a:moveTo>
                    <a:pt x="2537" y="1984"/>
                  </a:moveTo>
                  <a:cubicBezTo>
                    <a:pt x="2732" y="1984"/>
                    <a:pt x="2927" y="2049"/>
                    <a:pt x="3090" y="2212"/>
                  </a:cubicBezTo>
                  <a:cubicBezTo>
                    <a:pt x="3285" y="2375"/>
                    <a:pt x="3382" y="2602"/>
                    <a:pt x="3382" y="2830"/>
                  </a:cubicBezTo>
                  <a:cubicBezTo>
                    <a:pt x="3382" y="3285"/>
                    <a:pt x="2992" y="3675"/>
                    <a:pt x="2537" y="3675"/>
                  </a:cubicBezTo>
                  <a:cubicBezTo>
                    <a:pt x="2309" y="3675"/>
                    <a:pt x="2082" y="3578"/>
                    <a:pt x="1919" y="3415"/>
                  </a:cubicBezTo>
                  <a:cubicBezTo>
                    <a:pt x="1756" y="3253"/>
                    <a:pt x="1691" y="3058"/>
                    <a:pt x="1691" y="2830"/>
                  </a:cubicBezTo>
                  <a:cubicBezTo>
                    <a:pt x="1691" y="2375"/>
                    <a:pt x="2049" y="1984"/>
                    <a:pt x="2537" y="1984"/>
                  </a:cubicBezTo>
                  <a:close/>
                  <a:moveTo>
                    <a:pt x="8163" y="619"/>
                  </a:moveTo>
                  <a:cubicBezTo>
                    <a:pt x="12325" y="619"/>
                    <a:pt x="15707" y="3968"/>
                    <a:pt x="15707" y="8131"/>
                  </a:cubicBezTo>
                  <a:cubicBezTo>
                    <a:pt x="15707" y="12293"/>
                    <a:pt x="12325" y="15675"/>
                    <a:pt x="8163" y="15675"/>
                  </a:cubicBezTo>
                  <a:cubicBezTo>
                    <a:pt x="4033" y="15675"/>
                    <a:pt x="651" y="12293"/>
                    <a:pt x="651" y="8131"/>
                  </a:cubicBezTo>
                  <a:cubicBezTo>
                    <a:pt x="651" y="6700"/>
                    <a:pt x="1041" y="5301"/>
                    <a:pt x="1789" y="4098"/>
                  </a:cubicBezTo>
                  <a:cubicBezTo>
                    <a:pt x="2017" y="4228"/>
                    <a:pt x="2277" y="4293"/>
                    <a:pt x="2537" y="4293"/>
                  </a:cubicBezTo>
                  <a:cubicBezTo>
                    <a:pt x="3350" y="4293"/>
                    <a:pt x="4000" y="3643"/>
                    <a:pt x="4000" y="2830"/>
                  </a:cubicBezTo>
                  <a:cubicBezTo>
                    <a:pt x="4000" y="2537"/>
                    <a:pt x="3903" y="2277"/>
                    <a:pt x="3773" y="2017"/>
                  </a:cubicBezTo>
                  <a:cubicBezTo>
                    <a:pt x="5041" y="1106"/>
                    <a:pt x="6569" y="619"/>
                    <a:pt x="8163" y="619"/>
                  </a:cubicBezTo>
                  <a:close/>
                  <a:moveTo>
                    <a:pt x="8163" y="1"/>
                  </a:moveTo>
                  <a:cubicBezTo>
                    <a:pt x="6407" y="1"/>
                    <a:pt x="4716" y="554"/>
                    <a:pt x="3317" y="1594"/>
                  </a:cubicBezTo>
                  <a:cubicBezTo>
                    <a:pt x="3090" y="1432"/>
                    <a:pt x="2797" y="1367"/>
                    <a:pt x="2537" y="1367"/>
                  </a:cubicBezTo>
                  <a:cubicBezTo>
                    <a:pt x="1724" y="1367"/>
                    <a:pt x="1041" y="2017"/>
                    <a:pt x="1041" y="2830"/>
                  </a:cubicBezTo>
                  <a:cubicBezTo>
                    <a:pt x="1041" y="3155"/>
                    <a:pt x="1139" y="3448"/>
                    <a:pt x="1334" y="3708"/>
                  </a:cubicBezTo>
                  <a:cubicBezTo>
                    <a:pt x="488" y="5009"/>
                    <a:pt x="0" y="6537"/>
                    <a:pt x="0" y="8131"/>
                  </a:cubicBezTo>
                  <a:cubicBezTo>
                    <a:pt x="0" y="12618"/>
                    <a:pt x="3675" y="16293"/>
                    <a:pt x="8163" y="16293"/>
                  </a:cubicBezTo>
                  <a:cubicBezTo>
                    <a:pt x="12650" y="16293"/>
                    <a:pt x="16325" y="12618"/>
                    <a:pt x="16325" y="8131"/>
                  </a:cubicBezTo>
                  <a:cubicBezTo>
                    <a:pt x="16325" y="3643"/>
                    <a:pt x="12650" y="1"/>
                    <a:pt x="8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7"/>
            <p:cNvSpPr/>
            <p:nvPr/>
          </p:nvSpPr>
          <p:spPr>
            <a:xfrm>
              <a:off x="2160750" y="4134200"/>
              <a:ext cx="495950" cy="495950"/>
            </a:xfrm>
            <a:custGeom>
              <a:rect b="b" l="l" r="r" t="t"/>
              <a:pathLst>
                <a:path extrusionOk="0" h="19838" w="19838">
                  <a:moveTo>
                    <a:pt x="16878" y="2276"/>
                  </a:moveTo>
                  <a:cubicBezTo>
                    <a:pt x="17366" y="2276"/>
                    <a:pt x="17756" y="2667"/>
                    <a:pt x="17756" y="3122"/>
                  </a:cubicBezTo>
                  <a:cubicBezTo>
                    <a:pt x="17756" y="3382"/>
                    <a:pt x="17626" y="3642"/>
                    <a:pt x="17398" y="3805"/>
                  </a:cubicBezTo>
                  <a:cubicBezTo>
                    <a:pt x="17398" y="3805"/>
                    <a:pt x="17366" y="3805"/>
                    <a:pt x="17366" y="3837"/>
                  </a:cubicBezTo>
                  <a:lnTo>
                    <a:pt x="17333" y="3837"/>
                  </a:lnTo>
                  <a:cubicBezTo>
                    <a:pt x="17203" y="3935"/>
                    <a:pt x="17041" y="3967"/>
                    <a:pt x="16910" y="3967"/>
                  </a:cubicBezTo>
                  <a:cubicBezTo>
                    <a:pt x="16423" y="3967"/>
                    <a:pt x="16032" y="3577"/>
                    <a:pt x="16032" y="3122"/>
                  </a:cubicBezTo>
                  <a:cubicBezTo>
                    <a:pt x="16032" y="2927"/>
                    <a:pt x="16097" y="2764"/>
                    <a:pt x="16195" y="2634"/>
                  </a:cubicBezTo>
                  <a:cubicBezTo>
                    <a:pt x="16358" y="2407"/>
                    <a:pt x="16618" y="2276"/>
                    <a:pt x="16878" y="2276"/>
                  </a:cubicBezTo>
                  <a:close/>
                  <a:moveTo>
                    <a:pt x="9919" y="618"/>
                  </a:moveTo>
                  <a:cubicBezTo>
                    <a:pt x="11967" y="618"/>
                    <a:pt x="13919" y="1268"/>
                    <a:pt x="15545" y="2537"/>
                  </a:cubicBezTo>
                  <a:cubicBezTo>
                    <a:pt x="15480" y="2699"/>
                    <a:pt x="15415" y="2927"/>
                    <a:pt x="15415" y="3122"/>
                  </a:cubicBezTo>
                  <a:cubicBezTo>
                    <a:pt x="15415" y="3935"/>
                    <a:pt x="16065" y="4585"/>
                    <a:pt x="16878" y="4585"/>
                  </a:cubicBezTo>
                  <a:cubicBezTo>
                    <a:pt x="17106" y="4585"/>
                    <a:pt x="17268" y="4553"/>
                    <a:pt x="17463" y="4488"/>
                  </a:cubicBezTo>
                  <a:cubicBezTo>
                    <a:pt x="18601" y="6081"/>
                    <a:pt x="19219" y="7935"/>
                    <a:pt x="19219" y="9919"/>
                  </a:cubicBezTo>
                  <a:cubicBezTo>
                    <a:pt x="19219" y="15057"/>
                    <a:pt x="15057" y="19219"/>
                    <a:pt x="9919" y="19219"/>
                  </a:cubicBezTo>
                  <a:cubicBezTo>
                    <a:pt x="4813" y="19219"/>
                    <a:pt x="618" y="15057"/>
                    <a:pt x="618" y="9919"/>
                  </a:cubicBezTo>
                  <a:cubicBezTo>
                    <a:pt x="618" y="4813"/>
                    <a:pt x="4813" y="618"/>
                    <a:pt x="9919" y="618"/>
                  </a:cubicBezTo>
                  <a:close/>
                  <a:moveTo>
                    <a:pt x="9919" y="0"/>
                  </a:moveTo>
                  <a:cubicBezTo>
                    <a:pt x="7285" y="0"/>
                    <a:pt x="4781" y="1041"/>
                    <a:pt x="2927" y="2927"/>
                  </a:cubicBezTo>
                  <a:cubicBezTo>
                    <a:pt x="1041" y="4780"/>
                    <a:pt x="0" y="7284"/>
                    <a:pt x="0" y="9919"/>
                  </a:cubicBezTo>
                  <a:cubicBezTo>
                    <a:pt x="0" y="12585"/>
                    <a:pt x="1041" y="15057"/>
                    <a:pt x="2927" y="16943"/>
                  </a:cubicBezTo>
                  <a:cubicBezTo>
                    <a:pt x="4781" y="18829"/>
                    <a:pt x="7285" y="19837"/>
                    <a:pt x="9919" y="19837"/>
                  </a:cubicBezTo>
                  <a:cubicBezTo>
                    <a:pt x="12585" y="19837"/>
                    <a:pt x="15057" y="18829"/>
                    <a:pt x="16943" y="16943"/>
                  </a:cubicBezTo>
                  <a:cubicBezTo>
                    <a:pt x="18797" y="15057"/>
                    <a:pt x="19837" y="12585"/>
                    <a:pt x="19837" y="9919"/>
                  </a:cubicBezTo>
                  <a:cubicBezTo>
                    <a:pt x="19837" y="7805"/>
                    <a:pt x="19187" y="5821"/>
                    <a:pt x="17984" y="4130"/>
                  </a:cubicBezTo>
                  <a:cubicBezTo>
                    <a:pt x="18211" y="3870"/>
                    <a:pt x="18374" y="3512"/>
                    <a:pt x="18374" y="3122"/>
                  </a:cubicBezTo>
                  <a:cubicBezTo>
                    <a:pt x="18374" y="2309"/>
                    <a:pt x="17723" y="1659"/>
                    <a:pt x="16910" y="1659"/>
                  </a:cubicBezTo>
                  <a:cubicBezTo>
                    <a:pt x="16520" y="1659"/>
                    <a:pt x="16195" y="1789"/>
                    <a:pt x="15902" y="2016"/>
                  </a:cubicBezTo>
                  <a:cubicBezTo>
                    <a:pt x="14179" y="716"/>
                    <a:pt x="12130" y="0"/>
                    <a:pt x="9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7"/>
            <p:cNvSpPr txBox="1"/>
            <p:nvPr/>
          </p:nvSpPr>
          <p:spPr>
            <a:xfrm>
              <a:off x="2316163" y="4289600"/>
              <a:ext cx="185100" cy="1851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lt1"/>
                  </a:solidFill>
                  <a:latin typeface="Roboto Medium"/>
                  <a:ea typeface="Roboto Medium"/>
                  <a:cs typeface="Roboto Medium"/>
                  <a:sym typeface="Roboto Medium"/>
                </a:rPr>
                <a:t>C</a:t>
              </a:r>
              <a:endParaRPr sz="1000">
                <a:solidFill>
                  <a:schemeClr val="lt1"/>
                </a:solidFill>
                <a:latin typeface="Roboto Medium"/>
                <a:ea typeface="Roboto Medium"/>
                <a:cs typeface="Roboto Medium"/>
                <a:sym typeface="Roboto Medium"/>
              </a:endParaRPr>
            </a:p>
          </p:txBody>
        </p:sp>
        <p:sp>
          <p:nvSpPr>
            <p:cNvPr id="1865" name="Google Shape;1865;p37"/>
            <p:cNvSpPr/>
            <p:nvPr/>
          </p:nvSpPr>
          <p:spPr>
            <a:xfrm>
              <a:off x="2812600" y="4490275"/>
              <a:ext cx="58575" cy="57750"/>
            </a:xfrm>
            <a:custGeom>
              <a:rect b="b" l="l" r="r" t="t"/>
              <a:pathLst>
                <a:path extrusionOk="0" h="2310" w="2343">
                  <a:moveTo>
                    <a:pt x="1171" y="1"/>
                  </a:moveTo>
                  <a:cubicBezTo>
                    <a:pt x="651" y="1"/>
                    <a:pt x="196" y="326"/>
                    <a:pt x="66" y="814"/>
                  </a:cubicBezTo>
                  <a:cubicBezTo>
                    <a:pt x="33" y="911"/>
                    <a:pt x="1" y="1041"/>
                    <a:pt x="1" y="1139"/>
                  </a:cubicBezTo>
                  <a:cubicBezTo>
                    <a:pt x="1" y="1789"/>
                    <a:pt x="521" y="2310"/>
                    <a:pt x="1171" y="2310"/>
                  </a:cubicBezTo>
                  <a:cubicBezTo>
                    <a:pt x="1627" y="2310"/>
                    <a:pt x="2017" y="2049"/>
                    <a:pt x="2212" y="1659"/>
                  </a:cubicBezTo>
                  <a:cubicBezTo>
                    <a:pt x="2277" y="1529"/>
                    <a:pt x="2342" y="1334"/>
                    <a:pt x="2342" y="1171"/>
                  </a:cubicBezTo>
                  <a:cubicBezTo>
                    <a:pt x="2342" y="521"/>
                    <a:pt x="1822" y="1"/>
                    <a:pt x="1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7"/>
            <p:cNvSpPr/>
            <p:nvPr/>
          </p:nvSpPr>
          <p:spPr>
            <a:xfrm>
              <a:off x="3041050" y="4182975"/>
              <a:ext cx="57750" cy="58550"/>
            </a:xfrm>
            <a:custGeom>
              <a:rect b="b" l="l" r="r" t="t"/>
              <a:pathLst>
                <a:path extrusionOk="0" h="2342" w="2310">
                  <a:moveTo>
                    <a:pt x="1139" y="0"/>
                  </a:moveTo>
                  <a:cubicBezTo>
                    <a:pt x="749" y="0"/>
                    <a:pt x="424" y="195"/>
                    <a:pt x="196" y="488"/>
                  </a:cubicBezTo>
                  <a:cubicBezTo>
                    <a:pt x="66" y="683"/>
                    <a:pt x="1" y="911"/>
                    <a:pt x="1" y="1171"/>
                  </a:cubicBezTo>
                  <a:cubicBezTo>
                    <a:pt x="1" y="1821"/>
                    <a:pt x="521" y="2342"/>
                    <a:pt x="1139" y="2342"/>
                  </a:cubicBezTo>
                  <a:cubicBezTo>
                    <a:pt x="1399" y="2342"/>
                    <a:pt x="1627" y="2277"/>
                    <a:pt x="1789" y="2147"/>
                  </a:cubicBezTo>
                  <a:cubicBezTo>
                    <a:pt x="2115" y="1919"/>
                    <a:pt x="2310" y="1561"/>
                    <a:pt x="2310" y="1171"/>
                  </a:cubicBezTo>
                  <a:cubicBezTo>
                    <a:pt x="2310" y="521"/>
                    <a:pt x="1789" y="0"/>
                    <a:pt x="1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7"/>
            <p:cNvSpPr/>
            <p:nvPr/>
          </p:nvSpPr>
          <p:spPr>
            <a:xfrm>
              <a:off x="2725625" y="4220375"/>
              <a:ext cx="58550" cy="58550"/>
            </a:xfrm>
            <a:custGeom>
              <a:rect b="b" l="l" r="r" t="t"/>
              <a:pathLst>
                <a:path extrusionOk="0" h="2342" w="2342">
                  <a:moveTo>
                    <a:pt x="1171" y="0"/>
                  </a:moveTo>
                  <a:cubicBezTo>
                    <a:pt x="520" y="0"/>
                    <a:pt x="0" y="520"/>
                    <a:pt x="0" y="1171"/>
                  </a:cubicBezTo>
                  <a:cubicBezTo>
                    <a:pt x="0" y="1496"/>
                    <a:pt x="130" y="1756"/>
                    <a:pt x="325" y="1984"/>
                  </a:cubicBezTo>
                  <a:cubicBezTo>
                    <a:pt x="553" y="2179"/>
                    <a:pt x="846" y="2342"/>
                    <a:pt x="1171" y="2342"/>
                  </a:cubicBezTo>
                  <a:cubicBezTo>
                    <a:pt x="1821" y="2342"/>
                    <a:pt x="2342" y="1821"/>
                    <a:pt x="2342" y="1171"/>
                  </a:cubicBezTo>
                  <a:cubicBezTo>
                    <a:pt x="2342" y="813"/>
                    <a:pt x="2179" y="520"/>
                    <a:pt x="1951" y="293"/>
                  </a:cubicBezTo>
                  <a:cubicBezTo>
                    <a:pt x="1724" y="130"/>
                    <a:pt x="1464" y="0"/>
                    <a:pt x="11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7"/>
            <p:cNvSpPr/>
            <p:nvPr/>
          </p:nvSpPr>
          <p:spPr>
            <a:xfrm>
              <a:off x="2804475" y="4291100"/>
              <a:ext cx="182125" cy="182125"/>
            </a:xfrm>
            <a:custGeom>
              <a:rect b="b" l="l" r="r" t="t"/>
              <a:pathLst>
                <a:path extrusionOk="0" h="7285" w="7285">
                  <a:moveTo>
                    <a:pt x="3643" y="0"/>
                  </a:moveTo>
                  <a:cubicBezTo>
                    <a:pt x="1627" y="0"/>
                    <a:pt x="1" y="1626"/>
                    <a:pt x="1" y="3643"/>
                  </a:cubicBezTo>
                  <a:cubicBezTo>
                    <a:pt x="1" y="5659"/>
                    <a:pt x="1627" y="7285"/>
                    <a:pt x="3643" y="7285"/>
                  </a:cubicBezTo>
                  <a:cubicBezTo>
                    <a:pt x="5659" y="7285"/>
                    <a:pt x="7285" y="5659"/>
                    <a:pt x="7285" y="3643"/>
                  </a:cubicBezTo>
                  <a:cubicBezTo>
                    <a:pt x="7285" y="1626"/>
                    <a:pt x="5659" y="0"/>
                    <a:pt x="36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7"/>
            <p:cNvSpPr/>
            <p:nvPr/>
          </p:nvSpPr>
          <p:spPr>
            <a:xfrm>
              <a:off x="2804475" y="4302475"/>
              <a:ext cx="163425" cy="170750"/>
            </a:xfrm>
            <a:custGeom>
              <a:rect b="b" l="l" r="r" t="t"/>
              <a:pathLst>
                <a:path extrusionOk="0" h="6830" w="6537">
                  <a:moveTo>
                    <a:pt x="1919" y="1"/>
                  </a:moveTo>
                  <a:lnTo>
                    <a:pt x="1919" y="1"/>
                  </a:lnTo>
                  <a:cubicBezTo>
                    <a:pt x="781" y="619"/>
                    <a:pt x="1" y="1822"/>
                    <a:pt x="1" y="3188"/>
                  </a:cubicBezTo>
                  <a:cubicBezTo>
                    <a:pt x="1" y="5204"/>
                    <a:pt x="1627" y="6830"/>
                    <a:pt x="3643" y="6830"/>
                  </a:cubicBezTo>
                  <a:cubicBezTo>
                    <a:pt x="4846" y="6830"/>
                    <a:pt x="5887" y="6277"/>
                    <a:pt x="6537" y="5399"/>
                  </a:cubicBezTo>
                  <a:lnTo>
                    <a:pt x="6537" y="5399"/>
                  </a:lnTo>
                  <a:cubicBezTo>
                    <a:pt x="6049" y="5692"/>
                    <a:pt x="5431" y="5854"/>
                    <a:pt x="4813" y="5854"/>
                  </a:cubicBezTo>
                  <a:cubicBezTo>
                    <a:pt x="2797" y="5854"/>
                    <a:pt x="1171" y="4228"/>
                    <a:pt x="1171" y="2212"/>
                  </a:cubicBezTo>
                  <a:cubicBezTo>
                    <a:pt x="1171" y="1366"/>
                    <a:pt x="1431" y="586"/>
                    <a:pt x="191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7"/>
            <p:cNvSpPr/>
            <p:nvPr/>
          </p:nvSpPr>
          <p:spPr>
            <a:xfrm>
              <a:off x="3065450" y="4200050"/>
              <a:ext cx="17100" cy="16275"/>
            </a:xfrm>
            <a:custGeom>
              <a:rect b="b" l="l" r="r" t="t"/>
              <a:pathLst>
                <a:path extrusionOk="0" h="651" w="684">
                  <a:moveTo>
                    <a:pt x="326" y="0"/>
                  </a:moveTo>
                  <a:cubicBezTo>
                    <a:pt x="163" y="0"/>
                    <a:pt x="0" y="130"/>
                    <a:pt x="0" y="325"/>
                  </a:cubicBezTo>
                  <a:cubicBezTo>
                    <a:pt x="0" y="521"/>
                    <a:pt x="163" y="651"/>
                    <a:pt x="326" y="651"/>
                  </a:cubicBezTo>
                  <a:cubicBezTo>
                    <a:pt x="521" y="651"/>
                    <a:pt x="683" y="521"/>
                    <a:pt x="683" y="325"/>
                  </a:cubicBezTo>
                  <a:cubicBezTo>
                    <a:pt x="683" y="130"/>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7"/>
            <p:cNvSpPr/>
            <p:nvPr/>
          </p:nvSpPr>
          <p:spPr>
            <a:xfrm>
              <a:off x="2837800" y="4506550"/>
              <a:ext cx="16300" cy="17075"/>
            </a:xfrm>
            <a:custGeom>
              <a:rect b="b" l="l" r="r" t="t"/>
              <a:pathLst>
                <a:path extrusionOk="0" h="683" w="652">
                  <a:moveTo>
                    <a:pt x="326" y="0"/>
                  </a:moveTo>
                  <a:cubicBezTo>
                    <a:pt x="131" y="0"/>
                    <a:pt x="1" y="163"/>
                    <a:pt x="1" y="325"/>
                  </a:cubicBezTo>
                  <a:cubicBezTo>
                    <a:pt x="1" y="520"/>
                    <a:pt x="131" y="683"/>
                    <a:pt x="326" y="683"/>
                  </a:cubicBezTo>
                  <a:cubicBezTo>
                    <a:pt x="521" y="683"/>
                    <a:pt x="651" y="520"/>
                    <a:pt x="651" y="325"/>
                  </a:cubicBezTo>
                  <a:cubicBezTo>
                    <a:pt x="651" y="163"/>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7"/>
            <p:cNvSpPr/>
            <p:nvPr/>
          </p:nvSpPr>
          <p:spPr>
            <a:xfrm>
              <a:off x="2750825" y="4237450"/>
              <a:ext cx="16275" cy="16275"/>
            </a:xfrm>
            <a:custGeom>
              <a:rect b="b" l="l" r="r" t="t"/>
              <a:pathLst>
                <a:path extrusionOk="0" h="651" w="651">
                  <a:moveTo>
                    <a:pt x="325" y="0"/>
                  </a:moveTo>
                  <a:cubicBezTo>
                    <a:pt x="130" y="0"/>
                    <a:pt x="0" y="130"/>
                    <a:pt x="0" y="325"/>
                  </a:cubicBezTo>
                  <a:cubicBezTo>
                    <a:pt x="0" y="520"/>
                    <a:pt x="130" y="650"/>
                    <a:pt x="325" y="650"/>
                  </a:cubicBezTo>
                  <a:cubicBezTo>
                    <a:pt x="521" y="650"/>
                    <a:pt x="651" y="520"/>
                    <a:pt x="651" y="325"/>
                  </a:cubicBezTo>
                  <a:cubicBezTo>
                    <a:pt x="651" y="130"/>
                    <a:pt x="521" y="0"/>
                    <a:pt x="325"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7"/>
            <p:cNvSpPr/>
            <p:nvPr/>
          </p:nvSpPr>
          <p:spPr>
            <a:xfrm>
              <a:off x="2796350" y="4282975"/>
              <a:ext cx="198400" cy="198375"/>
            </a:xfrm>
            <a:custGeom>
              <a:rect b="b" l="l" r="r" t="t"/>
              <a:pathLst>
                <a:path extrusionOk="0" h="7935" w="7936">
                  <a:moveTo>
                    <a:pt x="3968" y="0"/>
                  </a:moveTo>
                  <a:cubicBezTo>
                    <a:pt x="1789" y="0"/>
                    <a:pt x="0" y="1789"/>
                    <a:pt x="0" y="3968"/>
                  </a:cubicBezTo>
                  <a:cubicBezTo>
                    <a:pt x="0" y="6146"/>
                    <a:pt x="1789" y="7935"/>
                    <a:pt x="3968" y="7935"/>
                  </a:cubicBezTo>
                  <a:cubicBezTo>
                    <a:pt x="5854" y="7935"/>
                    <a:pt x="7480" y="6569"/>
                    <a:pt x="7838" y="4748"/>
                  </a:cubicBezTo>
                  <a:cubicBezTo>
                    <a:pt x="7903" y="4585"/>
                    <a:pt x="7773" y="4423"/>
                    <a:pt x="7610" y="4390"/>
                  </a:cubicBezTo>
                  <a:cubicBezTo>
                    <a:pt x="7581" y="4379"/>
                    <a:pt x="7551" y="4373"/>
                    <a:pt x="7523" y="4373"/>
                  </a:cubicBezTo>
                  <a:cubicBezTo>
                    <a:pt x="7393" y="4373"/>
                    <a:pt x="7279" y="4485"/>
                    <a:pt x="7252" y="4618"/>
                  </a:cubicBezTo>
                  <a:cubicBezTo>
                    <a:pt x="6960" y="6179"/>
                    <a:pt x="5561" y="7317"/>
                    <a:pt x="3968" y="7317"/>
                  </a:cubicBezTo>
                  <a:cubicBezTo>
                    <a:pt x="2147" y="7317"/>
                    <a:pt x="651" y="5821"/>
                    <a:pt x="651" y="3968"/>
                  </a:cubicBezTo>
                  <a:cubicBezTo>
                    <a:pt x="651" y="2114"/>
                    <a:pt x="2147" y="618"/>
                    <a:pt x="3968" y="618"/>
                  </a:cubicBezTo>
                  <a:cubicBezTo>
                    <a:pt x="5659" y="618"/>
                    <a:pt x="7090" y="1886"/>
                    <a:pt x="7285" y="3545"/>
                  </a:cubicBezTo>
                  <a:cubicBezTo>
                    <a:pt x="7314" y="3690"/>
                    <a:pt x="7421" y="3810"/>
                    <a:pt x="7584" y="3810"/>
                  </a:cubicBezTo>
                  <a:cubicBezTo>
                    <a:pt x="7602" y="3810"/>
                    <a:pt x="7622" y="3808"/>
                    <a:pt x="7642" y="3805"/>
                  </a:cubicBezTo>
                  <a:cubicBezTo>
                    <a:pt x="7805" y="3805"/>
                    <a:pt x="7935" y="3642"/>
                    <a:pt x="7903" y="3480"/>
                  </a:cubicBezTo>
                  <a:cubicBezTo>
                    <a:pt x="7642" y="1496"/>
                    <a:pt x="5951" y="0"/>
                    <a:pt x="3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7"/>
            <p:cNvSpPr/>
            <p:nvPr/>
          </p:nvSpPr>
          <p:spPr>
            <a:xfrm>
              <a:off x="2742700" y="4229300"/>
              <a:ext cx="305700" cy="326850"/>
            </a:xfrm>
            <a:custGeom>
              <a:rect b="b" l="l" r="r" t="t"/>
              <a:pathLst>
                <a:path extrusionOk="0" h="13074" w="12228">
                  <a:moveTo>
                    <a:pt x="6114" y="619"/>
                  </a:moveTo>
                  <a:cubicBezTo>
                    <a:pt x="9138" y="619"/>
                    <a:pt x="11610" y="3090"/>
                    <a:pt x="11610" y="6115"/>
                  </a:cubicBezTo>
                  <a:cubicBezTo>
                    <a:pt x="11610" y="9171"/>
                    <a:pt x="9138" y="11610"/>
                    <a:pt x="6114" y="11610"/>
                  </a:cubicBezTo>
                  <a:cubicBezTo>
                    <a:pt x="5886" y="11610"/>
                    <a:pt x="5658" y="11610"/>
                    <a:pt x="5431" y="11578"/>
                  </a:cubicBezTo>
                  <a:cubicBezTo>
                    <a:pt x="5431" y="10765"/>
                    <a:pt x="4780" y="10114"/>
                    <a:pt x="3967" y="10114"/>
                  </a:cubicBezTo>
                  <a:cubicBezTo>
                    <a:pt x="3545" y="10114"/>
                    <a:pt x="3187" y="10310"/>
                    <a:pt x="2894" y="10570"/>
                  </a:cubicBezTo>
                  <a:cubicBezTo>
                    <a:pt x="1463" y="9529"/>
                    <a:pt x="618" y="7903"/>
                    <a:pt x="618" y="6115"/>
                  </a:cubicBezTo>
                  <a:cubicBezTo>
                    <a:pt x="618" y="3090"/>
                    <a:pt x="3089" y="619"/>
                    <a:pt x="6114" y="619"/>
                  </a:cubicBezTo>
                  <a:close/>
                  <a:moveTo>
                    <a:pt x="3967" y="10732"/>
                  </a:moveTo>
                  <a:cubicBezTo>
                    <a:pt x="4423" y="10732"/>
                    <a:pt x="4813" y="11123"/>
                    <a:pt x="4813" y="11610"/>
                  </a:cubicBezTo>
                  <a:cubicBezTo>
                    <a:pt x="4813" y="12066"/>
                    <a:pt x="4423" y="12456"/>
                    <a:pt x="3967" y="12456"/>
                  </a:cubicBezTo>
                  <a:cubicBezTo>
                    <a:pt x="3480" y="12456"/>
                    <a:pt x="3122" y="12066"/>
                    <a:pt x="3122" y="11610"/>
                  </a:cubicBezTo>
                  <a:cubicBezTo>
                    <a:pt x="3122" y="11123"/>
                    <a:pt x="3480" y="10732"/>
                    <a:pt x="3967" y="10732"/>
                  </a:cubicBezTo>
                  <a:close/>
                  <a:moveTo>
                    <a:pt x="6114" y="1"/>
                  </a:moveTo>
                  <a:cubicBezTo>
                    <a:pt x="2732" y="1"/>
                    <a:pt x="0" y="2765"/>
                    <a:pt x="0" y="6115"/>
                  </a:cubicBezTo>
                  <a:cubicBezTo>
                    <a:pt x="0" y="8098"/>
                    <a:pt x="943" y="9952"/>
                    <a:pt x="2569" y="11123"/>
                  </a:cubicBezTo>
                  <a:cubicBezTo>
                    <a:pt x="2569" y="11123"/>
                    <a:pt x="2569" y="11155"/>
                    <a:pt x="2569" y="11155"/>
                  </a:cubicBezTo>
                  <a:cubicBezTo>
                    <a:pt x="2504" y="11285"/>
                    <a:pt x="2472" y="11448"/>
                    <a:pt x="2472" y="11578"/>
                  </a:cubicBezTo>
                  <a:cubicBezTo>
                    <a:pt x="2472" y="12391"/>
                    <a:pt x="3154" y="13074"/>
                    <a:pt x="3967" y="13074"/>
                  </a:cubicBezTo>
                  <a:cubicBezTo>
                    <a:pt x="4520" y="13074"/>
                    <a:pt x="5008" y="12749"/>
                    <a:pt x="5268" y="12261"/>
                  </a:cubicBezTo>
                  <a:cubicBezTo>
                    <a:pt x="5301" y="12228"/>
                    <a:pt x="5301" y="12196"/>
                    <a:pt x="5301" y="12196"/>
                  </a:cubicBezTo>
                  <a:cubicBezTo>
                    <a:pt x="5561" y="12228"/>
                    <a:pt x="5854" y="12228"/>
                    <a:pt x="6114" y="12228"/>
                  </a:cubicBezTo>
                  <a:cubicBezTo>
                    <a:pt x="9496" y="12228"/>
                    <a:pt x="12227" y="9497"/>
                    <a:pt x="12227" y="6115"/>
                  </a:cubicBezTo>
                  <a:cubicBezTo>
                    <a:pt x="12227" y="2733"/>
                    <a:pt x="9496" y="1"/>
                    <a:pt x="6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7"/>
            <p:cNvSpPr/>
            <p:nvPr/>
          </p:nvSpPr>
          <p:spPr>
            <a:xfrm>
              <a:off x="2691475" y="4178900"/>
              <a:ext cx="408150" cy="407325"/>
            </a:xfrm>
            <a:custGeom>
              <a:rect b="b" l="l" r="r" t="t"/>
              <a:pathLst>
                <a:path extrusionOk="0" h="16293" w="16326">
                  <a:moveTo>
                    <a:pt x="2537" y="1984"/>
                  </a:moveTo>
                  <a:cubicBezTo>
                    <a:pt x="2732" y="1984"/>
                    <a:pt x="2927" y="2049"/>
                    <a:pt x="3090" y="2212"/>
                  </a:cubicBezTo>
                  <a:cubicBezTo>
                    <a:pt x="3285" y="2375"/>
                    <a:pt x="3382" y="2602"/>
                    <a:pt x="3382" y="2830"/>
                  </a:cubicBezTo>
                  <a:cubicBezTo>
                    <a:pt x="3382" y="3285"/>
                    <a:pt x="2992" y="3675"/>
                    <a:pt x="2537" y="3675"/>
                  </a:cubicBezTo>
                  <a:cubicBezTo>
                    <a:pt x="2309" y="3675"/>
                    <a:pt x="2082" y="3578"/>
                    <a:pt x="1919" y="3415"/>
                  </a:cubicBezTo>
                  <a:cubicBezTo>
                    <a:pt x="1756" y="3253"/>
                    <a:pt x="1691" y="3058"/>
                    <a:pt x="1691" y="2830"/>
                  </a:cubicBezTo>
                  <a:cubicBezTo>
                    <a:pt x="1691" y="2375"/>
                    <a:pt x="2049" y="1984"/>
                    <a:pt x="2537" y="1984"/>
                  </a:cubicBezTo>
                  <a:close/>
                  <a:moveTo>
                    <a:pt x="8163" y="619"/>
                  </a:moveTo>
                  <a:cubicBezTo>
                    <a:pt x="12325" y="619"/>
                    <a:pt x="15707" y="3968"/>
                    <a:pt x="15707" y="8131"/>
                  </a:cubicBezTo>
                  <a:cubicBezTo>
                    <a:pt x="15707" y="12293"/>
                    <a:pt x="12325" y="15675"/>
                    <a:pt x="8163" y="15675"/>
                  </a:cubicBezTo>
                  <a:cubicBezTo>
                    <a:pt x="4033" y="15675"/>
                    <a:pt x="651" y="12293"/>
                    <a:pt x="651" y="8131"/>
                  </a:cubicBezTo>
                  <a:cubicBezTo>
                    <a:pt x="651" y="6700"/>
                    <a:pt x="1041" y="5301"/>
                    <a:pt x="1789" y="4098"/>
                  </a:cubicBezTo>
                  <a:cubicBezTo>
                    <a:pt x="2017" y="4228"/>
                    <a:pt x="2277" y="4293"/>
                    <a:pt x="2537" y="4293"/>
                  </a:cubicBezTo>
                  <a:cubicBezTo>
                    <a:pt x="3350" y="4293"/>
                    <a:pt x="4000" y="3643"/>
                    <a:pt x="4000" y="2830"/>
                  </a:cubicBezTo>
                  <a:cubicBezTo>
                    <a:pt x="4000" y="2537"/>
                    <a:pt x="3903" y="2277"/>
                    <a:pt x="3773" y="2017"/>
                  </a:cubicBezTo>
                  <a:cubicBezTo>
                    <a:pt x="5041" y="1106"/>
                    <a:pt x="6569" y="619"/>
                    <a:pt x="8163" y="619"/>
                  </a:cubicBezTo>
                  <a:close/>
                  <a:moveTo>
                    <a:pt x="8163" y="1"/>
                  </a:moveTo>
                  <a:cubicBezTo>
                    <a:pt x="6407" y="1"/>
                    <a:pt x="4716" y="554"/>
                    <a:pt x="3317" y="1594"/>
                  </a:cubicBezTo>
                  <a:cubicBezTo>
                    <a:pt x="3090" y="1432"/>
                    <a:pt x="2797" y="1367"/>
                    <a:pt x="2537" y="1367"/>
                  </a:cubicBezTo>
                  <a:cubicBezTo>
                    <a:pt x="1724" y="1367"/>
                    <a:pt x="1041" y="2017"/>
                    <a:pt x="1041" y="2830"/>
                  </a:cubicBezTo>
                  <a:cubicBezTo>
                    <a:pt x="1041" y="3155"/>
                    <a:pt x="1139" y="3448"/>
                    <a:pt x="1334" y="3708"/>
                  </a:cubicBezTo>
                  <a:cubicBezTo>
                    <a:pt x="488" y="5009"/>
                    <a:pt x="0" y="6537"/>
                    <a:pt x="0" y="8131"/>
                  </a:cubicBezTo>
                  <a:cubicBezTo>
                    <a:pt x="0" y="12618"/>
                    <a:pt x="3675" y="16293"/>
                    <a:pt x="8163" y="16293"/>
                  </a:cubicBezTo>
                  <a:cubicBezTo>
                    <a:pt x="12650" y="16293"/>
                    <a:pt x="16325" y="12618"/>
                    <a:pt x="16325" y="8131"/>
                  </a:cubicBezTo>
                  <a:cubicBezTo>
                    <a:pt x="16325" y="3643"/>
                    <a:pt x="12650" y="1"/>
                    <a:pt x="8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7"/>
            <p:cNvSpPr/>
            <p:nvPr/>
          </p:nvSpPr>
          <p:spPr>
            <a:xfrm>
              <a:off x="2647575" y="4134200"/>
              <a:ext cx="495950" cy="495950"/>
            </a:xfrm>
            <a:custGeom>
              <a:rect b="b" l="l" r="r" t="t"/>
              <a:pathLst>
                <a:path extrusionOk="0" h="19838" w="19838">
                  <a:moveTo>
                    <a:pt x="16878" y="2276"/>
                  </a:moveTo>
                  <a:cubicBezTo>
                    <a:pt x="17366" y="2276"/>
                    <a:pt x="17756" y="2667"/>
                    <a:pt x="17756" y="3122"/>
                  </a:cubicBezTo>
                  <a:cubicBezTo>
                    <a:pt x="17756" y="3382"/>
                    <a:pt x="17626" y="3642"/>
                    <a:pt x="17398" y="3805"/>
                  </a:cubicBezTo>
                  <a:cubicBezTo>
                    <a:pt x="17398" y="3805"/>
                    <a:pt x="17366" y="3805"/>
                    <a:pt x="17366" y="3837"/>
                  </a:cubicBezTo>
                  <a:lnTo>
                    <a:pt x="17333" y="3837"/>
                  </a:lnTo>
                  <a:cubicBezTo>
                    <a:pt x="17203" y="3935"/>
                    <a:pt x="17041" y="3967"/>
                    <a:pt x="16910" y="3967"/>
                  </a:cubicBezTo>
                  <a:cubicBezTo>
                    <a:pt x="16423" y="3967"/>
                    <a:pt x="16032" y="3577"/>
                    <a:pt x="16032" y="3122"/>
                  </a:cubicBezTo>
                  <a:cubicBezTo>
                    <a:pt x="16032" y="2927"/>
                    <a:pt x="16097" y="2764"/>
                    <a:pt x="16195" y="2634"/>
                  </a:cubicBezTo>
                  <a:cubicBezTo>
                    <a:pt x="16358" y="2407"/>
                    <a:pt x="16618" y="2276"/>
                    <a:pt x="16878" y="2276"/>
                  </a:cubicBezTo>
                  <a:close/>
                  <a:moveTo>
                    <a:pt x="9919" y="618"/>
                  </a:moveTo>
                  <a:cubicBezTo>
                    <a:pt x="11967" y="618"/>
                    <a:pt x="13919" y="1268"/>
                    <a:pt x="15545" y="2537"/>
                  </a:cubicBezTo>
                  <a:cubicBezTo>
                    <a:pt x="15480" y="2699"/>
                    <a:pt x="15415" y="2927"/>
                    <a:pt x="15415" y="3122"/>
                  </a:cubicBezTo>
                  <a:cubicBezTo>
                    <a:pt x="15415" y="3935"/>
                    <a:pt x="16065" y="4585"/>
                    <a:pt x="16878" y="4585"/>
                  </a:cubicBezTo>
                  <a:cubicBezTo>
                    <a:pt x="17106" y="4585"/>
                    <a:pt x="17268" y="4553"/>
                    <a:pt x="17463" y="4488"/>
                  </a:cubicBezTo>
                  <a:cubicBezTo>
                    <a:pt x="18601" y="6081"/>
                    <a:pt x="19219" y="7935"/>
                    <a:pt x="19219" y="9919"/>
                  </a:cubicBezTo>
                  <a:cubicBezTo>
                    <a:pt x="19219" y="15057"/>
                    <a:pt x="15057" y="19219"/>
                    <a:pt x="9919" y="19219"/>
                  </a:cubicBezTo>
                  <a:cubicBezTo>
                    <a:pt x="4813" y="19219"/>
                    <a:pt x="618" y="15057"/>
                    <a:pt x="618" y="9919"/>
                  </a:cubicBezTo>
                  <a:cubicBezTo>
                    <a:pt x="618" y="4813"/>
                    <a:pt x="4813" y="618"/>
                    <a:pt x="9919" y="618"/>
                  </a:cubicBezTo>
                  <a:close/>
                  <a:moveTo>
                    <a:pt x="9919" y="0"/>
                  </a:moveTo>
                  <a:cubicBezTo>
                    <a:pt x="7285" y="0"/>
                    <a:pt x="4781" y="1041"/>
                    <a:pt x="2927" y="2927"/>
                  </a:cubicBezTo>
                  <a:cubicBezTo>
                    <a:pt x="1041" y="4780"/>
                    <a:pt x="0" y="7284"/>
                    <a:pt x="0" y="9919"/>
                  </a:cubicBezTo>
                  <a:cubicBezTo>
                    <a:pt x="0" y="12585"/>
                    <a:pt x="1041" y="15057"/>
                    <a:pt x="2927" y="16943"/>
                  </a:cubicBezTo>
                  <a:cubicBezTo>
                    <a:pt x="4781" y="18829"/>
                    <a:pt x="7285" y="19837"/>
                    <a:pt x="9919" y="19837"/>
                  </a:cubicBezTo>
                  <a:cubicBezTo>
                    <a:pt x="12585" y="19837"/>
                    <a:pt x="15057" y="18829"/>
                    <a:pt x="16943" y="16943"/>
                  </a:cubicBezTo>
                  <a:cubicBezTo>
                    <a:pt x="18797" y="15057"/>
                    <a:pt x="19837" y="12585"/>
                    <a:pt x="19837" y="9919"/>
                  </a:cubicBezTo>
                  <a:cubicBezTo>
                    <a:pt x="19837" y="7805"/>
                    <a:pt x="19187" y="5821"/>
                    <a:pt x="17984" y="4130"/>
                  </a:cubicBezTo>
                  <a:cubicBezTo>
                    <a:pt x="18211" y="3870"/>
                    <a:pt x="18374" y="3512"/>
                    <a:pt x="18374" y="3122"/>
                  </a:cubicBezTo>
                  <a:cubicBezTo>
                    <a:pt x="18374" y="2309"/>
                    <a:pt x="17723" y="1659"/>
                    <a:pt x="16910" y="1659"/>
                  </a:cubicBezTo>
                  <a:cubicBezTo>
                    <a:pt x="16520" y="1659"/>
                    <a:pt x="16195" y="1789"/>
                    <a:pt x="15902" y="2016"/>
                  </a:cubicBezTo>
                  <a:cubicBezTo>
                    <a:pt x="14179" y="716"/>
                    <a:pt x="12130" y="0"/>
                    <a:pt x="9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7"/>
            <p:cNvSpPr txBox="1"/>
            <p:nvPr/>
          </p:nvSpPr>
          <p:spPr>
            <a:xfrm>
              <a:off x="2802988" y="4289600"/>
              <a:ext cx="185100" cy="1851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lt1"/>
                  </a:solidFill>
                  <a:latin typeface="Roboto Medium"/>
                  <a:ea typeface="Roboto Medium"/>
                  <a:cs typeface="Roboto Medium"/>
                  <a:sym typeface="Roboto Medium"/>
                </a:rPr>
                <a:t>D</a:t>
              </a:r>
              <a:endParaRPr sz="1000">
                <a:solidFill>
                  <a:schemeClr val="lt1"/>
                </a:solidFill>
                <a:latin typeface="Roboto Medium"/>
                <a:ea typeface="Roboto Medium"/>
                <a:cs typeface="Roboto Medium"/>
                <a:sym typeface="Roboto Medium"/>
              </a:endParaRPr>
            </a:p>
          </p:txBody>
        </p:sp>
      </p:grpSp>
      <p:grpSp>
        <p:nvGrpSpPr>
          <p:cNvPr id="1878" name="Google Shape;1878;p37"/>
          <p:cNvGrpSpPr/>
          <p:nvPr/>
        </p:nvGrpSpPr>
        <p:grpSpPr>
          <a:xfrm>
            <a:off x="6737888" y="1376425"/>
            <a:ext cx="983750" cy="495950"/>
            <a:chOff x="6737888" y="1452625"/>
            <a:chExt cx="983750" cy="495950"/>
          </a:xfrm>
        </p:grpSpPr>
        <p:sp>
          <p:nvSpPr>
            <p:cNvPr id="1879" name="Google Shape;1879;p37"/>
            <p:cNvSpPr/>
            <p:nvPr/>
          </p:nvSpPr>
          <p:spPr>
            <a:xfrm>
              <a:off x="6902913" y="1808700"/>
              <a:ext cx="58575" cy="57750"/>
            </a:xfrm>
            <a:custGeom>
              <a:rect b="b" l="l" r="r" t="t"/>
              <a:pathLst>
                <a:path extrusionOk="0" h="2310" w="2343">
                  <a:moveTo>
                    <a:pt x="1171" y="1"/>
                  </a:moveTo>
                  <a:cubicBezTo>
                    <a:pt x="651" y="1"/>
                    <a:pt x="196" y="326"/>
                    <a:pt x="66" y="814"/>
                  </a:cubicBezTo>
                  <a:cubicBezTo>
                    <a:pt x="33" y="911"/>
                    <a:pt x="1" y="1041"/>
                    <a:pt x="1" y="1139"/>
                  </a:cubicBezTo>
                  <a:cubicBezTo>
                    <a:pt x="1" y="1789"/>
                    <a:pt x="521" y="2310"/>
                    <a:pt x="1171" y="2310"/>
                  </a:cubicBezTo>
                  <a:cubicBezTo>
                    <a:pt x="1627" y="2310"/>
                    <a:pt x="2017" y="2049"/>
                    <a:pt x="2212" y="1659"/>
                  </a:cubicBezTo>
                  <a:cubicBezTo>
                    <a:pt x="2277" y="1529"/>
                    <a:pt x="2342" y="1334"/>
                    <a:pt x="2342" y="1171"/>
                  </a:cubicBezTo>
                  <a:cubicBezTo>
                    <a:pt x="2342" y="521"/>
                    <a:pt x="1822" y="1"/>
                    <a:pt x="1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7"/>
            <p:cNvSpPr/>
            <p:nvPr/>
          </p:nvSpPr>
          <p:spPr>
            <a:xfrm>
              <a:off x="7131363" y="1501400"/>
              <a:ext cx="57750" cy="58550"/>
            </a:xfrm>
            <a:custGeom>
              <a:rect b="b" l="l" r="r" t="t"/>
              <a:pathLst>
                <a:path extrusionOk="0" h="2342" w="2310">
                  <a:moveTo>
                    <a:pt x="1139" y="0"/>
                  </a:moveTo>
                  <a:cubicBezTo>
                    <a:pt x="749" y="0"/>
                    <a:pt x="424" y="195"/>
                    <a:pt x="196" y="488"/>
                  </a:cubicBezTo>
                  <a:cubicBezTo>
                    <a:pt x="66" y="683"/>
                    <a:pt x="1" y="911"/>
                    <a:pt x="1" y="1171"/>
                  </a:cubicBezTo>
                  <a:cubicBezTo>
                    <a:pt x="1" y="1821"/>
                    <a:pt x="521" y="2342"/>
                    <a:pt x="1139" y="2342"/>
                  </a:cubicBezTo>
                  <a:cubicBezTo>
                    <a:pt x="1399" y="2342"/>
                    <a:pt x="1627" y="2277"/>
                    <a:pt x="1789" y="2147"/>
                  </a:cubicBezTo>
                  <a:cubicBezTo>
                    <a:pt x="2115" y="1919"/>
                    <a:pt x="2310" y="1561"/>
                    <a:pt x="2310" y="1171"/>
                  </a:cubicBezTo>
                  <a:cubicBezTo>
                    <a:pt x="2310" y="521"/>
                    <a:pt x="1789" y="0"/>
                    <a:pt x="1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7"/>
            <p:cNvSpPr/>
            <p:nvPr/>
          </p:nvSpPr>
          <p:spPr>
            <a:xfrm>
              <a:off x="6815938" y="1538800"/>
              <a:ext cx="58550" cy="58550"/>
            </a:xfrm>
            <a:custGeom>
              <a:rect b="b" l="l" r="r" t="t"/>
              <a:pathLst>
                <a:path extrusionOk="0" h="2342" w="2342">
                  <a:moveTo>
                    <a:pt x="1171" y="0"/>
                  </a:moveTo>
                  <a:cubicBezTo>
                    <a:pt x="520" y="0"/>
                    <a:pt x="0" y="520"/>
                    <a:pt x="0" y="1171"/>
                  </a:cubicBezTo>
                  <a:cubicBezTo>
                    <a:pt x="0" y="1496"/>
                    <a:pt x="130" y="1756"/>
                    <a:pt x="325" y="1984"/>
                  </a:cubicBezTo>
                  <a:cubicBezTo>
                    <a:pt x="553" y="2179"/>
                    <a:pt x="846" y="2342"/>
                    <a:pt x="1171" y="2342"/>
                  </a:cubicBezTo>
                  <a:cubicBezTo>
                    <a:pt x="1821" y="2342"/>
                    <a:pt x="2342" y="1821"/>
                    <a:pt x="2342" y="1171"/>
                  </a:cubicBezTo>
                  <a:cubicBezTo>
                    <a:pt x="2342" y="813"/>
                    <a:pt x="2179" y="520"/>
                    <a:pt x="1951" y="293"/>
                  </a:cubicBezTo>
                  <a:cubicBezTo>
                    <a:pt x="1724" y="130"/>
                    <a:pt x="1464" y="0"/>
                    <a:pt x="11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7"/>
            <p:cNvSpPr/>
            <p:nvPr/>
          </p:nvSpPr>
          <p:spPr>
            <a:xfrm>
              <a:off x="6894788" y="1609525"/>
              <a:ext cx="182125" cy="182125"/>
            </a:xfrm>
            <a:custGeom>
              <a:rect b="b" l="l" r="r" t="t"/>
              <a:pathLst>
                <a:path extrusionOk="0" h="7285" w="7285">
                  <a:moveTo>
                    <a:pt x="3643" y="0"/>
                  </a:moveTo>
                  <a:cubicBezTo>
                    <a:pt x="1627" y="0"/>
                    <a:pt x="1" y="1626"/>
                    <a:pt x="1" y="3643"/>
                  </a:cubicBezTo>
                  <a:cubicBezTo>
                    <a:pt x="1" y="5659"/>
                    <a:pt x="1627" y="7285"/>
                    <a:pt x="3643" y="7285"/>
                  </a:cubicBezTo>
                  <a:cubicBezTo>
                    <a:pt x="5659" y="7285"/>
                    <a:pt x="7285" y="5659"/>
                    <a:pt x="7285" y="3643"/>
                  </a:cubicBezTo>
                  <a:cubicBezTo>
                    <a:pt x="7285" y="1626"/>
                    <a:pt x="5659" y="0"/>
                    <a:pt x="36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7"/>
            <p:cNvSpPr/>
            <p:nvPr/>
          </p:nvSpPr>
          <p:spPr>
            <a:xfrm>
              <a:off x="6894788" y="1620900"/>
              <a:ext cx="163425" cy="170750"/>
            </a:xfrm>
            <a:custGeom>
              <a:rect b="b" l="l" r="r" t="t"/>
              <a:pathLst>
                <a:path extrusionOk="0" h="6830" w="6537">
                  <a:moveTo>
                    <a:pt x="1919" y="1"/>
                  </a:moveTo>
                  <a:lnTo>
                    <a:pt x="1919" y="1"/>
                  </a:lnTo>
                  <a:cubicBezTo>
                    <a:pt x="781" y="619"/>
                    <a:pt x="1" y="1822"/>
                    <a:pt x="1" y="3188"/>
                  </a:cubicBezTo>
                  <a:cubicBezTo>
                    <a:pt x="1" y="5204"/>
                    <a:pt x="1627" y="6830"/>
                    <a:pt x="3643" y="6830"/>
                  </a:cubicBezTo>
                  <a:cubicBezTo>
                    <a:pt x="4846" y="6830"/>
                    <a:pt x="5887" y="6277"/>
                    <a:pt x="6537" y="5399"/>
                  </a:cubicBezTo>
                  <a:lnTo>
                    <a:pt x="6537" y="5399"/>
                  </a:lnTo>
                  <a:cubicBezTo>
                    <a:pt x="6049" y="5692"/>
                    <a:pt x="5431" y="5854"/>
                    <a:pt x="4813" y="5854"/>
                  </a:cubicBezTo>
                  <a:cubicBezTo>
                    <a:pt x="2797" y="5854"/>
                    <a:pt x="1171" y="4228"/>
                    <a:pt x="1171" y="2212"/>
                  </a:cubicBezTo>
                  <a:cubicBezTo>
                    <a:pt x="1171" y="1366"/>
                    <a:pt x="1431" y="586"/>
                    <a:pt x="191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7"/>
            <p:cNvSpPr/>
            <p:nvPr/>
          </p:nvSpPr>
          <p:spPr>
            <a:xfrm>
              <a:off x="7155763" y="1518475"/>
              <a:ext cx="17100" cy="16275"/>
            </a:xfrm>
            <a:custGeom>
              <a:rect b="b" l="l" r="r" t="t"/>
              <a:pathLst>
                <a:path extrusionOk="0" h="651" w="684">
                  <a:moveTo>
                    <a:pt x="326" y="0"/>
                  </a:moveTo>
                  <a:cubicBezTo>
                    <a:pt x="163" y="0"/>
                    <a:pt x="0" y="130"/>
                    <a:pt x="0" y="325"/>
                  </a:cubicBezTo>
                  <a:cubicBezTo>
                    <a:pt x="0" y="521"/>
                    <a:pt x="163" y="651"/>
                    <a:pt x="326" y="651"/>
                  </a:cubicBezTo>
                  <a:cubicBezTo>
                    <a:pt x="521" y="651"/>
                    <a:pt x="683" y="521"/>
                    <a:pt x="683" y="325"/>
                  </a:cubicBezTo>
                  <a:cubicBezTo>
                    <a:pt x="683" y="130"/>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7"/>
            <p:cNvSpPr/>
            <p:nvPr/>
          </p:nvSpPr>
          <p:spPr>
            <a:xfrm>
              <a:off x="6928113" y="1824975"/>
              <a:ext cx="16300" cy="17075"/>
            </a:xfrm>
            <a:custGeom>
              <a:rect b="b" l="l" r="r" t="t"/>
              <a:pathLst>
                <a:path extrusionOk="0" h="683" w="652">
                  <a:moveTo>
                    <a:pt x="326" y="0"/>
                  </a:moveTo>
                  <a:cubicBezTo>
                    <a:pt x="131" y="0"/>
                    <a:pt x="1" y="163"/>
                    <a:pt x="1" y="325"/>
                  </a:cubicBezTo>
                  <a:cubicBezTo>
                    <a:pt x="1" y="520"/>
                    <a:pt x="131" y="683"/>
                    <a:pt x="326" y="683"/>
                  </a:cubicBezTo>
                  <a:cubicBezTo>
                    <a:pt x="521" y="683"/>
                    <a:pt x="651" y="520"/>
                    <a:pt x="651" y="325"/>
                  </a:cubicBezTo>
                  <a:cubicBezTo>
                    <a:pt x="651" y="163"/>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7"/>
            <p:cNvSpPr/>
            <p:nvPr/>
          </p:nvSpPr>
          <p:spPr>
            <a:xfrm>
              <a:off x="6841138" y="1555875"/>
              <a:ext cx="16275" cy="16275"/>
            </a:xfrm>
            <a:custGeom>
              <a:rect b="b" l="l" r="r" t="t"/>
              <a:pathLst>
                <a:path extrusionOk="0" h="651" w="651">
                  <a:moveTo>
                    <a:pt x="325" y="0"/>
                  </a:moveTo>
                  <a:cubicBezTo>
                    <a:pt x="130" y="0"/>
                    <a:pt x="0" y="130"/>
                    <a:pt x="0" y="325"/>
                  </a:cubicBezTo>
                  <a:cubicBezTo>
                    <a:pt x="0" y="520"/>
                    <a:pt x="130" y="650"/>
                    <a:pt x="325" y="650"/>
                  </a:cubicBezTo>
                  <a:cubicBezTo>
                    <a:pt x="521" y="650"/>
                    <a:pt x="651" y="520"/>
                    <a:pt x="651" y="325"/>
                  </a:cubicBezTo>
                  <a:cubicBezTo>
                    <a:pt x="651" y="130"/>
                    <a:pt x="521" y="0"/>
                    <a:pt x="325"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7"/>
            <p:cNvSpPr/>
            <p:nvPr/>
          </p:nvSpPr>
          <p:spPr>
            <a:xfrm>
              <a:off x="6886663" y="1601400"/>
              <a:ext cx="198400" cy="198375"/>
            </a:xfrm>
            <a:custGeom>
              <a:rect b="b" l="l" r="r" t="t"/>
              <a:pathLst>
                <a:path extrusionOk="0" h="7935" w="7936">
                  <a:moveTo>
                    <a:pt x="3968" y="0"/>
                  </a:moveTo>
                  <a:cubicBezTo>
                    <a:pt x="1789" y="0"/>
                    <a:pt x="0" y="1789"/>
                    <a:pt x="0" y="3968"/>
                  </a:cubicBezTo>
                  <a:cubicBezTo>
                    <a:pt x="0" y="6146"/>
                    <a:pt x="1789" y="7935"/>
                    <a:pt x="3968" y="7935"/>
                  </a:cubicBezTo>
                  <a:cubicBezTo>
                    <a:pt x="5854" y="7935"/>
                    <a:pt x="7480" y="6569"/>
                    <a:pt x="7838" y="4748"/>
                  </a:cubicBezTo>
                  <a:cubicBezTo>
                    <a:pt x="7903" y="4585"/>
                    <a:pt x="7773" y="4423"/>
                    <a:pt x="7610" y="4390"/>
                  </a:cubicBezTo>
                  <a:cubicBezTo>
                    <a:pt x="7581" y="4379"/>
                    <a:pt x="7551" y="4373"/>
                    <a:pt x="7523" y="4373"/>
                  </a:cubicBezTo>
                  <a:cubicBezTo>
                    <a:pt x="7393" y="4373"/>
                    <a:pt x="7279" y="4485"/>
                    <a:pt x="7252" y="4618"/>
                  </a:cubicBezTo>
                  <a:cubicBezTo>
                    <a:pt x="6960" y="6179"/>
                    <a:pt x="5561" y="7317"/>
                    <a:pt x="3968" y="7317"/>
                  </a:cubicBezTo>
                  <a:cubicBezTo>
                    <a:pt x="2147" y="7317"/>
                    <a:pt x="651" y="5821"/>
                    <a:pt x="651" y="3968"/>
                  </a:cubicBezTo>
                  <a:cubicBezTo>
                    <a:pt x="651" y="2114"/>
                    <a:pt x="2147" y="618"/>
                    <a:pt x="3968" y="618"/>
                  </a:cubicBezTo>
                  <a:cubicBezTo>
                    <a:pt x="5659" y="618"/>
                    <a:pt x="7090" y="1886"/>
                    <a:pt x="7285" y="3545"/>
                  </a:cubicBezTo>
                  <a:cubicBezTo>
                    <a:pt x="7314" y="3690"/>
                    <a:pt x="7421" y="3810"/>
                    <a:pt x="7584" y="3810"/>
                  </a:cubicBezTo>
                  <a:cubicBezTo>
                    <a:pt x="7602" y="3810"/>
                    <a:pt x="7622" y="3808"/>
                    <a:pt x="7642" y="3805"/>
                  </a:cubicBezTo>
                  <a:cubicBezTo>
                    <a:pt x="7805" y="3805"/>
                    <a:pt x="7935" y="3642"/>
                    <a:pt x="7903" y="3480"/>
                  </a:cubicBezTo>
                  <a:cubicBezTo>
                    <a:pt x="7642" y="1496"/>
                    <a:pt x="5951" y="0"/>
                    <a:pt x="3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7"/>
            <p:cNvSpPr/>
            <p:nvPr/>
          </p:nvSpPr>
          <p:spPr>
            <a:xfrm>
              <a:off x="6833013" y="1547725"/>
              <a:ext cx="305700" cy="326850"/>
            </a:xfrm>
            <a:custGeom>
              <a:rect b="b" l="l" r="r" t="t"/>
              <a:pathLst>
                <a:path extrusionOk="0" h="13074" w="12228">
                  <a:moveTo>
                    <a:pt x="6114" y="619"/>
                  </a:moveTo>
                  <a:cubicBezTo>
                    <a:pt x="9138" y="619"/>
                    <a:pt x="11610" y="3090"/>
                    <a:pt x="11610" y="6115"/>
                  </a:cubicBezTo>
                  <a:cubicBezTo>
                    <a:pt x="11610" y="9171"/>
                    <a:pt x="9138" y="11610"/>
                    <a:pt x="6114" y="11610"/>
                  </a:cubicBezTo>
                  <a:cubicBezTo>
                    <a:pt x="5886" y="11610"/>
                    <a:pt x="5658" y="11610"/>
                    <a:pt x="5431" y="11578"/>
                  </a:cubicBezTo>
                  <a:cubicBezTo>
                    <a:pt x="5431" y="10765"/>
                    <a:pt x="4780" y="10114"/>
                    <a:pt x="3967" y="10114"/>
                  </a:cubicBezTo>
                  <a:cubicBezTo>
                    <a:pt x="3545" y="10114"/>
                    <a:pt x="3187" y="10310"/>
                    <a:pt x="2894" y="10570"/>
                  </a:cubicBezTo>
                  <a:cubicBezTo>
                    <a:pt x="1463" y="9529"/>
                    <a:pt x="618" y="7903"/>
                    <a:pt x="618" y="6115"/>
                  </a:cubicBezTo>
                  <a:cubicBezTo>
                    <a:pt x="618" y="3090"/>
                    <a:pt x="3089" y="619"/>
                    <a:pt x="6114" y="619"/>
                  </a:cubicBezTo>
                  <a:close/>
                  <a:moveTo>
                    <a:pt x="3967" y="10732"/>
                  </a:moveTo>
                  <a:cubicBezTo>
                    <a:pt x="4423" y="10732"/>
                    <a:pt x="4813" y="11123"/>
                    <a:pt x="4813" y="11610"/>
                  </a:cubicBezTo>
                  <a:cubicBezTo>
                    <a:pt x="4813" y="12066"/>
                    <a:pt x="4423" y="12456"/>
                    <a:pt x="3967" y="12456"/>
                  </a:cubicBezTo>
                  <a:cubicBezTo>
                    <a:pt x="3480" y="12456"/>
                    <a:pt x="3122" y="12066"/>
                    <a:pt x="3122" y="11610"/>
                  </a:cubicBezTo>
                  <a:cubicBezTo>
                    <a:pt x="3122" y="11123"/>
                    <a:pt x="3480" y="10732"/>
                    <a:pt x="3967" y="10732"/>
                  </a:cubicBezTo>
                  <a:close/>
                  <a:moveTo>
                    <a:pt x="6114" y="1"/>
                  </a:moveTo>
                  <a:cubicBezTo>
                    <a:pt x="2732" y="1"/>
                    <a:pt x="0" y="2765"/>
                    <a:pt x="0" y="6115"/>
                  </a:cubicBezTo>
                  <a:cubicBezTo>
                    <a:pt x="0" y="8098"/>
                    <a:pt x="943" y="9952"/>
                    <a:pt x="2569" y="11123"/>
                  </a:cubicBezTo>
                  <a:cubicBezTo>
                    <a:pt x="2569" y="11123"/>
                    <a:pt x="2569" y="11155"/>
                    <a:pt x="2569" y="11155"/>
                  </a:cubicBezTo>
                  <a:cubicBezTo>
                    <a:pt x="2504" y="11285"/>
                    <a:pt x="2472" y="11448"/>
                    <a:pt x="2472" y="11578"/>
                  </a:cubicBezTo>
                  <a:cubicBezTo>
                    <a:pt x="2472" y="12391"/>
                    <a:pt x="3154" y="13074"/>
                    <a:pt x="3967" y="13074"/>
                  </a:cubicBezTo>
                  <a:cubicBezTo>
                    <a:pt x="4520" y="13074"/>
                    <a:pt x="5008" y="12749"/>
                    <a:pt x="5268" y="12261"/>
                  </a:cubicBezTo>
                  <a:cubicBezTo>
                    <a:pt x="5301" y="12228"/>
                    <a:pt x="5301" y="12196"/>
                    <a:pt x="5301" y="12196"/>
                  </a:cubicBezTo>
                  <a:cubicBezTo>
                    <a:pt x="5561" y="12228"/>
                    <a:pt x="5854" y="12228"/>
                    <a:pt x="6114" y="12228"/>
                  </a:cubicBezTo>
                  <a:cubicBezTo>
                    <a:pt x="9496" y="12228"/>
                    <a:pt x="12227" y="9497"/>
                    <a:pt x="12227" y="6115"/>
                  </a:cubicBezTo>
                  <a:cubicBezTo>
                    <a:pt x="12227" y="2733"/>
                    <a:pt x="9496" y="1"/>
                    <a:pt x="6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7"/>
            <p:cNvSpPr/>
            <p:nvPr/>
          </p:nvSpPr>
          <p:spPr>
            <a:xfrm>
              <a:off x="6781788" y="1497325"/>
              <a:ext cx="408150" cy="407325"/>
            </a:xfrm>
            <a:custGeom>
              <a:rect b="b" l="l" r="r" t="t"/>
              <a:pathLst>
                <a:path extrusionOk="0" h="16293" w="16326">
                  <a:moveTo>
                    <a:pt x="2537" y="1984"/>
                  </a:moveTo>
                  <a:cubicBezTo>
                    <a:pt x="2732" y="1984"/>
                    <a:pt x="2927" y="2049"/>
                    <a:pt x="3090" y="2212"/>
                  </a:cubicBezTo>
                  <a:cubicBezTo>
                    <a:pt x="3285" y="2375"/>
                    <a:pt x="3382" y="2602"/>
                    <a:pt x="3382" y="2830"/>
                  </a:cubicBezTo>
                  <a:cubicBezTo>
                    <a:pt x="3382" y="3285"/>
                    <a:pt x="2992" y="3675"/>
                    <a:pt x="2537" y="3675"/>
                  </a:cubicBezTo>
                  <a:cubicBezTo>
                    <a:pt x="2309" y="3675"/>
                    <a:pt x="2082" y="3578"/>
                    <a:pt x="1919" y="3415"/>
                  </a:cubicBezTo>
                  <a:cubicBezTo>
                    <a:pt x="1756" y="3253"/>
                    <a:pt x="1691" y="3058"/>
                    <a:pt x="1691" y="2830"/>
                  </a:cubicBezTo>
                  <a:cubicBezTo>
                    <a:pt x="1691" y="2375"/>
                    <a:pt x="2049" y="1984"/>
                    <a:pt x="2537" y="1984"/>
                  </a:cubicBezTo>
                  <a:close/>
                  <a:moveTo>
                    <a:pt x="8163" y="619"/>
                  </a:moveTo>
                  <a:cubicBezTo>
                    <a:pt x="12325" y="619"/>
                    <a:pt x="15707" y="3968"/>
                    <a:pt x="15707" y="8131"/>
                  </a:cubicBezTo>
                  <a:cubicBezTo>
                    <a:pt x="15707" y="12293"/>
                    <a:pt x="12325" y="15675"/>
                    <a:pt x="8163" y="15675"/>
                  </a:cubicBezTo>
                  <a:cubicBezTo>
                    <a:pt x="4033" y="15675"/>
                    <a:pt x="651" y="12293"/>
                    <a:pt x="651" y="8131"/>
                  </a:cubicBezTo>
                  <a:cubicBezTo>
                    <a:pt x="651" y="6700"/>
                    <a:pt x="1041" y="5301"/>
                    <a:pt x="1789" y="4098"/>
                  </a:cubicBezTo>
                  <a:cubicBezTo>
                    <a:pt x="2017" y="4228"/>
                    <a:pt x="2277" y="4293"/>
                    <a:pt x="2537" y="4293"/>
                  </a:cubicBezTo>
                  <a:cubicBezTo>
                    <a:pt x="3350" y="4293"/>
                    <a:pt x="4000" y="3643"/>
                    <a:pt x="4000" y="2830"/>
                  </a:cubicBezTo>
                  <a:cubicBezTo>
                    <a:pt x="4000" y="2537"/>
                    <a:pt x="3903" y="2277"/>
                    <a:pt x="3773" y="2017"/>
                  </a:cubicBezTo>
                  <a:cubicBezTo>
                    <a:pt x="5041" y="1106"/>
                    <a:pt x="6569" y="619"/>
                    <a:pt x="8163" y="619"/>
                  </a:cubicBezTo>
                  <a:close/>
                  <a:moveTo>
                    <a:pt x="8163" y="1"/>
                  </a:moveTo>
                  <a:cubicBezTo>
                    <a:pt x="6407" y="1"/>
                    <a:pt x="4716" y="554"/>
                    <a:pt x="3317" y="1594"/>
                  </a:cubicBezTo>
                  <a:cubicBezTo>
                    <a:pt x="3090" y="1432"/>
                    <a:pt x="2797" y="1367"/>
                    <a:pt x="2537" y="1367"/>
                  </a:cubicBezTo>
                  <a:cubicBezTo>
                    <a:pt x="1724" y="1367"/>
                    <a:pt x="1041" y="2017"/>
                    <a:pt x="1041" y="2830"/>
                  </a:cubicBezTo>
                  <a:cubicBezTo>
                    <a:pt x="1041" y="3155"/>
                    <a:pt x="1139" y="3448"/>
                    <a:pt x="1334" y="3708"/>
                  </a:cubicBezTo>
                  <a:cubicBezTo>
                    <a:pt x="488" y="5009"/>
                    <a:pt x="0" y="6537"/>
                    <a:pt x="0" y="8131"/>
                  </a:cubicBezTo>
                  <a:cubicBezTo>
                    <a:pt x="0" y="12618"/>
                    <a:pt x="3675" y="16293"/>
                    <a:pt x="8163" y="16293"/>
                  </a:cubicBezTo>
                  <a:cubicBezTo>
                    <a:pt x="12650" y="16293"/>
                    <a:pt x="16325" y="12618"/>
                    <a:pt x="16325" y="8131"/>
                  </a:cubicBezTo>
                  <a:cubicBezTo>
                    <a:pt x="16325" y="3643"/>
                    <a:pt x="12650" y="1"/>
                    <a:pt x="8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7"/>
            <p:cNvSpPr/>
            <p:nvPr/>
          </p:nvSpPr>
          <p:spPr>
            <a:xfrm>
              <a:off x="6737888" y="1452625"/>
              <a:ext cx="495950" cy="495950"/>
            </a:xfrm>
            <a:custGeom>
              <a:rect b="b" l="l" r="r" t="t"/>
              <a:pathLst>
                <a:path extrusionOk="0" h="19838" w="19838">
                  <a:moveTo>
                    <a:pt x="16878" y="2276"/>
                  </a:moveTo>
                  <a:cubicBezTo>
                    <a:pt x="17366" y="2276"/>
                    <a:pt x="17756" y="2667"/>
                    <a:pt x="17756" y="3122"/>
                  </a:cubicBezTo>
                  <a:cubicBezTo>
                    <a:pt x="17756" y="3382"/>
                    <a:pt x="17626" y="3642"/>
                    <a:pt x="17398" y="3805"/>
                  </a:cubicBezTo>
                  <a:cubicBezTo>
                    <a:pt x="17398" y="3805"/>
                    <a:pt x="17366" y="3805"/>
                    <a:pt x="17366" y="3837"/>
                  </a:cubicBezTo>
                  <a:lnTo>
                    <a:pt x="17333" y="3837"/>
                  </a:lnTo>
                  <a:cubicBezTo>
                    <a:pt x="17203" y="3935"/>
                    <a:pt x="17041" y="3967"/>
                    <a:pt x="16910" y="3967"/>
                  </a:cubicBezTo>
                  <a:cubicBezTo>
                    <a:pt x="16423" y="3967"/>
                    <a:pt x="16032" y="3577"/>
                    <a:pt x="16032" y="3122"/>
                  </a:cubicBezTo>
                  <a:cubicBezTo>
                    <a:pt x="16032" y="2927"/>
                    <a:pt x="16097" y="2764"/>
                    <a:pt x="16195" y="2634"/>
                  </a:cubicBezTo>
                  <a:cubicBezTo>
                    <a:pt x="16358" y="2407"/>
                    <a:pt x="16618" y="2276"/>
                    <a:pt x="16878" y="2276"/>
                  </a:cubicBezTo>
                  <a:close/>
                  <a:moveTo>
                    <a:pt x="9919" y="618"/>
                  </a:moveTo>
                  <a:cubicBezTo>
                    <a:pt x="11967" y="618"/>
                    <a:pt x="13919" y="1268"/>
                    <a:pt x="15545" y="2537"/>
                  </a:cubicBezTo>
                  <a:cubicBezTo>
                    <a:pt x="15480" y="2699"/>
                    <a:pt x="15415" y="2927"/>
                    <a:pt x="15415" y="3122"/>
                  </a:cubicBezTo>
                  <a:cubicBezTo>
                    <a:pt x="15415" y="3935"/>
                    <a:pt x="16065" y="4585"/>
                    <a:pt x="16878" y="4585"/>
                  </a:cubicBezTo>
                  <a:cubicBezTo>
                    <a:pt x="17106" y="4585"/>
                    <a:pt x="17268" y="4553"/>
                    <a:pt x="17463" y="4488"/>
                  </a:cubicBezTo>
                  <a:cubicBezTo>
                    <a:pt x="18601" y="6081"/>
                    <a:pt x="19219" y="7935"/>
                    <a:pt x="19219" y="9919"/>
                  </a:cubicBezTo>
                  <a:cubicBezTo>
                    <a:pt x="19219" y="15057"/>
                    <a:pt x="15057" y="19219"/>
                    <a:pt x="9919" y="19219"/>
                  </a:cubicBezTo>
                  <a:cubicBezTo>
                    <a:pt x="4813" y="19219"/>
                    <a:pt x="618" y="15057"/>
                    <a:pt x="618" y="9919"/>
                  </a:cubicBezTo>
                  <a:cubicBezTo>
                    <a:pt x="618" y="4813"/>
                    <a:pt x="4813" y="618"/>
                    <a:pt x="9919" y="618"/>
                  </a:cubicBezTo>
                  <a:close/>
                  <a:moveTo>
                    <a:pt x="9919" y="0"/>
                  </a:moveTo>
                  <a:cubicBezTo>
                    <a:pt x="7285" y="0"/>
                    <a:pt x="4781" y="1041"/>
                    <a:pt x="2927" y="2927"/>
                  </a:cubicBezTo>
                  <a:cubicBezTo>
                    <a:pt x="1041" y="4780"/>
                    <a:pt x="0" y="7284"/>
                    <a:pt x="0" y="9919"/>
                  </a:cubicBezTo>
                  <a:cubicBezTo>
                    <a:pt x="0" y="12585"/>
                    <a:pt x="1041" y="15057"/>
                    <a:pt x="2927" y="16943"/>
                  </a:cubicBezTo>
                  <a:cubicBezTo>
                    <a:pt x="4781" y="18829"/>
                    <a:pt x="7285" y="19837"/>
                    <a:pt x="9919" y="19837"/>
                  </a:cubicBezTo>
                  <a:cubicBezTo>
                    <a:pt x="12585" y="19837"/>
                    <a:pt x="15057" y="18829"/>
                    <a:pt x="16943" y="16943"/>
                  </a:cubicBezTo>
                  <a:cubicBezTo>
                    <a:pt x="18797" y="15057"/>
                    <a:pt x="19837" y="12585"/>
                    <a:pt x="19837" y="9919"/>
                  </a:cubicBezTo>
                  <a:cubicBezTo>
                    <a:pt x="19837" y="7805"/>
                    <a:pt x="19187" y="5821"/>
                    <a:pt x="17984" y="4130"/>
                  </a:cubicBezTo>
                  <a:cubicBezTo>
                    <a:pt x="18211" y="3870"/>
                    <a:pt x="18374" y="3512"/>
                    <a:pt x="18374" y="3122"/>
                  </a:cubicBezTo>
                  <a:cubicBezTo>
                    <a:pt x="18374" y="2309"/>
                    <a:pt x="17723" y="1659"/>
                    <a:pt x="16910" y="1659"/>
                  </a:cubicBezTo>
                  <a:cubicBezTo>
                    <a:pt x="16520" y="1659"/>
                    <a:pt x="16195" y="1789"/>
                    <a:pt x="15902" y="2016"/>
                  </a:cubicBezTo>
                  <a:cubicBezTo>
                    <a:pt x="14179" y="716"/>
                    <a:pt x="12130" y="0"/>
                    <a:pt x="9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7"/>
            <p:cNvSpPr txBox="1"/>
            <p:nvPr/>
          </p:nvSpPr>
          <p:spPr>
            <a:xfrm>
              <a:off x="6893300" y="1608025"/>
              <a:ext cx="185100" cy="1851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lt1"/>
                  </a:solidFill>
                  <a:latin typeface="Roboto Medium"/>
                  <a:ea typeface="Roboto Medium"/>
                  <a:cs typeface="Roboto Medium"/>
                  <a:sym typeface="Roboto Medium"/>
                </a:rPr>
                <a:t>A</a:t>
              </a:r>
              <a:endParaRPr sz="1000">
                <a:solidFill>
                  <a:schemeClr val="lt1"/>
                </a:solidFill>
                <a:latin typeface="Roboto Medium"/>
                <a:ea typeface="Roboto Medium"/>
                <a:cs typeface="Roboto Medium"/>
                <a:sym typeface="Roboto Medium"/>
              </a:endParaRPr>
            </a:p>
          </p:txBody>
        </p:sp>
        <p:sp>
          <p:nvSpPr>
            <p:cNvPr id="1892" name="Google Shape;1892;p37"/>
            <p:cNvSpPr/>
            <p:nvPr/>
          </p:nvSpPr>
          <p:spPr>
            <a:xfrm>
              <a:off x="7390713" y="1808700"/>
              <a:ext cx="58575" cy="57750"/>
            </a:xfrm>
            <a:custGeom>
              <a:rect b="b" l="l" r="r" t="t"/>
              <a:pathLst>
                <a:path extrusionOk="0" h="2310" w="2343">
                  <a:moveTo>
                    <a:pt x="1171" y="1"/>
                  </a:moveTo>
                  <a:cubicBezTo>
                    <a:pt x="651" y="1"/>
                    <a:pt x="196" y="326"/>
                    <a:pt x="66" y="814"/>
                  </a:cubicBezTo>
                  <a:cubicBezTo>
                    <a:pt x="33" y="911"/>
                    <a:pt x="1" y="1041"/>
                    <a:pt x="1" y="1139"/>
                  </a:cubicBezTo>
                  <a:cubicBezTo>
                    <a:pt x="1" y="1789"/>
                    <a:pt x="521" y="2310"/>
                    <a:pt x="1171" y="2310"/>
                  </a:cubicBezTo>
                  <a:cubicBezTo>
                    <a:pt x="1627" y="2310"/>
                    <a:pt x="2017" y="2049"/>
                    <a:pt x="2212" y="1659"/>
                  </a:cubicBezTo>
                  <a:cubicBezTo>
                    <a:pt x="2277" y="1529"/>
                    <a:pt x="2342" y="1334"/>
                    <a:pt x="2342" y="1171"/>
                  </a:cubicBezTo>
                  <a:cubicBezTo>
                    <a:pt x="2342" y="521"/>
                    <a:pt x="1822" y="1"/>
                    <a:pt x="1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7"/>
            <p:cNvSpPr/>
            <p:nvPr/>
          </p:nvSpPr>
          <p:spPr>
            <a:xfrm>
              <a:off x="7619163" y="1501400"/>
              <a:ext cx="57750" cy="58550"/>
            </a:xfrm>
            <a:custGeom>
              <a:rect b="b" l="l" r="r" t="t"/>
              <a:pathLst>
                <a:path extrusionOk="0" h="2342" w="2310">
                  <a:moveTo>
                    <a:pt x="1139" y="0"/>
                  </a:moveTo>
                  <a:cubicBezTo>
                    <a:pt x="749" y="0"/>
                    <a:pt x="424" y="195"/>
                    <a:pt x="196" y="488"/>
                  </a:cubicBezTo>
                  <a:cubicBezTo>
                    <a:pt x="66" y="683"/>
                    <a:pt x="1" y="911"/>
                    <a:pt x="1" y="1171"/>
                  </a:cubicBezTo>
                  <a:cubicBezTo>
                    <a:pt x="1" y="1821"/>
                    <a:pt x="521" y="2342"/>
                    <a:pt x="1139" y="2342"/>
                  </a:cubicBezTo>
                  <a:cubicBezTo>
                    <a:pt x="1399" y="2342"/>
                    <a:pt x="1627" y="2277"/>
                    <a:pt x="1789" y="2147"/>
                  </a:cubicBezTo>
                  <a:cubicBezTo>
                    <a:pt x="2115" y="1919"/>
                    <a:pt x="2310" y="1561"/>
                    <a:pt x="2310" y="1171"/>
                  </a:cubicBezTo>
                  <a:cubicBezTo>
                    <a:pt x="2310" y="521"/>
                    <a:pt x="1789" y="0"/>
                    <a:pt x="1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7"/>
            <p:cNvSpPr/>
            <p:nvPr/>
          </p:nvSpPr>
          <p:spPr>
            <a:xfrm>
              <a:off x="7303738" y="1538800"/>
              <a:ext cx="58550" cy="58550"/>
            </a:xfrm>
            <a:custGeom>
              <a:rect b="b" l="l" r="r" t="t"/>
              <a:pathLst>
                <a:path extrusionOk="0" h="2342" w="2342">
                  <a:moveTo>
                    <a:pt x="1171" y="0"/>
                  </a:moveTo>
                  <a:cubicBezTo>
                    <a:pt x="520" y="0"/>
                    <a:pt x="0" y="520"/>
                    <a:pt x="0" y="1171"/>
                  </a:cubicBezTo>
                  <a:cubicBezTo>
                    <a:pt x="0" y="1496"/>
                    <a:pt x="130" y="1756"/>
                    <a:pt x="325" y="1984"/>
                  </a:cubicBezTo>
                  <a:cubicBezTo>
                    <a:pt x="553" y="2179"/>
                    <a:pt x="846" y="2342"/>
                    <a:pt x="1171" y="2342"/>
                  </a:cubicBezTo>
                  <a:cubicBezTo>
                    <a:pt x="1821" y="2342"/>
                    <a:pt x="2342" y="1821"/>
                    <a:pt x="2342" y="1171"/>
                  </a:cubicBezTo>
                  <a:cubicBezTo>
                    <a:pt x="2342" y="813"/>
                    <a:pt x="2179" y="520"/>
                    <a:pt x="1951" y="293"/>
                  </a:cubicBezTo>
                  <a:cubicBezTo>
                    <a:pt x="1724" y="130"/>
                    <a:pt x="1464" y="0"/>
                    <a:pt x="11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7"/>
            <p:cNvSpPr/>
            <p:nvPr/>
          </p:nvSpPr>
          <p:spPr>
            <a:xfrm>
              <a:off x="7382588" y="1609525"/>
              <a:ext cx="182125" cy="182125"/>
            </a:xfrm>
            <a:custGeom>
              <a:rect b="b" l="l" r="r" t="t"/>
              <a:pathLst>
                <a:path extrusionOk="0" h="7285" w="7285">
                  <a:moveTo>
                    <a:pt x="3643" y="0"/>
                  </a:moveTo>
                  <a:cubicBezTo>
                    <a:pt x="1627" y="0"/>
                    <a:pt x="1" y="1626"/>
                    <a:pt x="1" y="3643"/>
                  </a:cubicBezTo>
                  <a:cubicBezTo>
                    <a:pt x="1" y="5659"/>
                    <a:pt x="1627" y="7285"/>
                    <a:pt x="3643" y="7285"/>
                  </a:cubicBezTo>
                  <a:cubicBezTo>
                    <a:pt x="5659" y="7285"/>
                    <a:pt x="7285" y="5659"/>
                    <a:pt x="7285" y="3643"/>
                  </a:cubicBezTo>
                  <a:cubicBezTo>
                    <a:pt x="7285" y="1626"/>
                    <a:pt x="5659" y="0"/>
                    <a:pt x="36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7"/>
            <p:cNvSpPr/>
            <p:nvPr/>
          </p:nvSpPr>
          <p:spPr>
            <a:xfrm>
              <a:off x="7382588" y="1620900"/>
              <a:ext cx="163425" cy="170750"/>
            </a:xfrm>
            <a:custGeom>
              <a:rect b="b" l="l" r="r" t="t"/>
              <a:pathLst>
                <a:path extrusionOk="0" h="6830" w="6537">
                  <a:moveTo>
                    <a:pt x="1919" y="1"/>
                  </a:moveTo>
                  <a:lnTo>
                    <a:pt x="1919" y="1"/>
                  </a:lnTo>
                  <a:cubicBezTo>
                    <a:pt x="781" y="619"/>
                    <a:pt x="1" y="1822"/>
                    <a:pt x="1" y="3188"/>
                  </a:cubicBezTo>
                  <a:cubicBezTo>
                    <a:pt x="1" y="5204"/>
                    <a:pt x="1627" y="6830"/>
                    <a:pt x="3643" y="6830"/>
                  </a:cubicBezTo>
                  <a:cubicBezTo>
                    <a:pt x="4846" y="6830"/>
                    <a:pt x="5887" y="6277"/>
                    <a:pt x="6537" y="5399"/>
                  </a:cubicBezTo>
                  <a:lnTo>
                    <a:pt x="6537" y="5399"/>
                  </a:lnTo>
                  <a:cubicBezTo>
                    <a:pt x="6049" y="5692"/>
                    <a:pt x="5431" y="5854"/>
                    <a:pt x="4813" y="5854"/>
                  </a:cubicBezTo>
                  <a:cubicBezTo>
                    <a:pt x="2797" y="5854"/>
                    <a:pt x="1171" y="4228"/>
                    <a:pt x="1171" y="2212"/>
                  </a:cubicBezTo>
                  <a:cubicBezTo>
                    <a:pt x="1171" y="1366"/>
                    <a:pt x="1431" y="586"/>
                    <a:pt x="191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7"/>
            <p:cNvSpPr/>
            <p:nvPr/>
          </p:nvSpPr>
          <p:spPr>
            <a:xfrm>
              <a:off x="7643563" y="1518475"/>
              <a:ext cx="17100" cy="16275"/>
            </a:xfrm>
            <a:custGeom>
              <a:rect b="b" l="l" r="r" t="t"/>
              <a:pathLst>
                <a:path extrusionOk="0" h="651" w="684">
                  <a:moveTo>
                    <a:pt x="326" y="0"/>
                  </a:moveTo>
                  <a:cubicBezTo>
                    <a:pt x="163" y="0"/>
                    <a:pt x="0" y="130"/>
                    <a:pt x="0" y="325"/>
                  </a:cubicBezTo>
                  <a:cubicBezTo>
                    <a:pt x="0" y="521"/>
                    <a:pt x="163" y="651"/>
                    <a:pt x="326" y="651"/>
                  </a:cubicBezTo>
                  <a:cubicBezTo>
                    <a:pt x="521" y="651"/>
                    <a:pt x="683" y="521"/>
                    <a:pt x="683" y="325"/>
                  </a:cubicBezTo>
                  <a:cubicBezTo>
                    <a:pt x="683" y="130"/>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7"/>
            <p:cNvSpPr/>
            <p:nvPr/>
          </p:nvSpPr>
          <p:spPr>
            <a:xfrm>
              <a:off x="7415913" y="1824975"/>
              <a:ext cx="16300" cy="17075"/>
            </a:xfrm>
            <a:custGeom>
              <a:rect b="b" l="l" r="r" t="t"/>
              <a:pathLst>
                <a:path extrusionOk="0" h="683" w="652">
                  <a:moveTo>
                    <a:pt x="326" y="0"/>
                  </a:moveTo>
                  <a:cubicBezTo>
                    <a:pt x="131" y="0"/>
                    <a:pt x="1" y="163"/>
                    <a:pt x="1" y="325"/>
                  </a:cubicBezTo>
                  <a:cubicBezTo>
                    <a:pt x="1" y="520"/>
                    <a:pt x="131" y="683"/>
                    <a:pt x="326" y="683"/>
                  </a:cubicBezTo>
                  <a:cubicBezTo>
                    <a:pt x="521" y="683"/>
                    <a:pt x="651" y="520"/>
                    <a:pt x="651" y="325"/>
                  </a:cubicBezTo>
                  <a:cubicBezTo>
                    <a:pt x="651" y="163"/>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7"/>
            <p:cNvSpPr/>
            <p:nvPr/>
          </p:nvSpPr>
          <p:spPr>
            <a:xfrm>
              <a:off x="7328938" y="1555875"/>
              <a:ext cx="16275" cy="16275"/>
            </a:xfrm>
            <a:custGeom>
              <a:rect b="b" l="l" r="r" t="t"/>
              <a:pathLst>
                <a:path extrusionOk="0" h="651" w="651">
                  <a:moveTo>
                    <a:pt x="325" y="0"/>
                  </a:moveTo>
                  <a:cubicBezTo>
                    <a:pt x="130" y="0"/>
                    <a:pt x="0" y="130"/>
                    <a:pt x="0" y="325"/>
                  </a:cubicBezTo>
                  <a:cubicBezTo>
                    <a:pt x="0" y="520"/>
                    <a:pt x="130" y="650"/>
                    <a:pt x="325" y="650"/>
                  </a:cubicBezTo>
                  <a:cubicBezTo>
                    <a:pt x="521" y="650"/>
                    <a:pt x="651" y="520"/>
                    <a:pt x="651" y="325"/>
                  </a:cubicBezTo>
                  <a:cubicBezTo>
                    <a:pt x="651" y="130"/>
                    <a:pt x="521" y="0"/>
                    <a:pt x="325"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7"/>
            <p:cNvSpPr/>
            <p:nvPr/>
          </p:nvSpPr>
          <p:spPr>
            <a:xfrm>
              <a:off x="7374463" y="1601400"/>
              <a:ext cx="198400" cy="198375"/>
            </a:xfrm>
            <a:custGeom>
              <a:rect b="b" l="l" r="r" t="t"/>
              <a:pathLst>
                <a:path extrusionOk="0" h="7935" w="7936">
                  <a:moveTo>
                    <a:pt x="3968" y="0"/>
                  </a:moveTo>
                  <a:cubicBezTo>
                    <a:pt x="1789" y="0"/>
                    <a:pt x="0" y="1789"/>
                    <a:pt x="0" y="3968"/>
                  </a:cubicBezTo>
                  <a:cubicBezTo>
                    <a:pt x="0" y="6146"/>
                    <a:pt x="1789" y="7935"/>
                    <a:pt x="3968" y="7935"/>
                  </a:cubicBezTo>
                  <a:cubicBezTo>
                    <a:pt x="5854" y="7935"/>
                    <a:pt x="7480" y="6569"/>
                    <a:pt x="7838" y="4748"/>
                  </a:cubicBezTo>
                  <a:cubicBezTo>
                    <a:pt x="7903" y="4585"/>
                    <a:pt x="7773" y="4423"/>
                    <a:pt x="7610" y="4390"/>
                  </a:cubicBezTo>
                  <a:cubicBezTo>
                    <a:pt x="7581" y="4379"/>
                    <a:pt x="7551" y="4373"/>
                    <a:pt x="7523" y="4373"/>
                  </a:cubicBezTo>
                  <a:cubicBezTo>
                    <a:pt x="7393" y="4373"/>
                    <a:pt x="7279" y="4485"/>
                    <a:pt x="7252" y="4618"/>
                  </a:cubicBezTo>
                  <a:cubicBezTo>
                    <a:pt x="6960" y="6179"/>
                    <a:pt x="5561" y="7317"/>
                    <a:pt x="3968" y="7317"/>
                  </a:cubicBezTo>
                  <a:cubicBezTo>
                    <a:pt x="2147" y="7317"/>
                    <a:pt x="651" y="5821"/>
                    <a:pt x="651" y="3968"/>
                  </a:cubicBezTo>
                  <a:cubicBezTo>
                    <a:pt x="651" y="2114"/>
                    <a:pt x="2147" y="618"/>
                    <a:pt x="3968" y="618"/>
                  </a:cubicBezTo>
                  <a:cubicBezTo>
                    <a:pt x="5659" y="618"/>
                    <a:pt x="7090" y="1886"/>
                    <a:pt x="7285" y="3545"/>
                  </a:cubicBezTo>
                  <a:cubicBezTo>
                    <a:pt x="7314" y="3690"/>
                    <a:pt x="7421" y="3810"/>
                    <a:pt x="7584" y="3810"/>
                  </a:cubicBezTo>
                  <a:cubicBezTo>
                    <a:pt x="7602" y="3810"/>
                    <a:pt x="7622" y="3808"/>
                    <a:pt x="7642" y="3805"/>
                  </a:cubicBezTo>
                  <a:cubicBezTo>
                    <a:pt x="7805" y="3805"/>
                    <a:pt x="7935" y="3642"/>
                    <a:pt x="7903" y="3480"/>
                  </a:cubicBezTo>
                  <a:cubicBezTo>
                    <a:pt x="7642" y="1496"/>
                    <a:pt x="5951" y="0"/>
                    <a:pt x="3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7"/>
            <p:cNvSpPr/>
            <p:nvPr/>
          </p:nvSpPr>
          <p:spPr>
            <a:xfrm>
              <a:off x="7320813" y="1547725"/>
              <a:ext cx="305700" cy="326850"/>
            </a:xfrm>
            <a:custGeom>
              <a:rect b="b" l="l" r="r" t="t"/>
              <a:pathLst>
                <a:path extrusionOk="0" h="13074" w="12228">
                  <a:moveTo>
                    <a:pt x="6114" y="619"/>
                  </a:moveTo>
                  <a:cubicBezTo>
                    <a:pt x="9138" y="619"/>
                    <a:pt x="11610" y="3090"/>
                    <a:pt x="11610" y="6115"/>
                  </a:cubicBezTo>
                  <a:cubicBezTo>
                    <a:pt x="11610" y="9171"/>
                    <a:pt x="9138" y="11610"/>
                    <a:pt x="6114" y="11610"/>
                  </a:cubicBezTo>
                  <a:cubicBezTo>
                    <a:pt x="5886" y="11610"/>
                    <a:pt x="5658" y="11610"/>
                    <a:pt x="5431" y="11578"/>
                  </a:cubicBezTo>
                  <a:cubicBezTo>
                    <a:pt x="5431" y="10765"/>
                    <a:pt x="4780" y="10114"/>
                    <a:pt x="3967" y="10114"/>
                  </a:cubicBezTo>
                  <a:cubicBezTo>
                    <a:pt x="3545" y="10114"/>
                    <a:pt x="3187" y="10310"/>
                    <a:pt x="2894" y="10570"/>
                  </a:cubicBezTo>
                  <a:cubicBezTo>
                    <a:pt x="1463" y="9529"/>
                    <a:pt x="618" y="7903"/>
                    <a:pt x="618" y="6115"/>
                  </a:cubicBezTo>
                  <a:cubicBezTo>
                    <a:pt x="618" y="3090"/>
                    <a:pt x="3089" y="619"/>
                    <a:pt x="6114" y="619"/>
                  </a:cubicBezTo>
                  <a:close/>
                  <a:moveTo>
                    <a:pt x="3967" y="10732"/>
                  </a:moveTo>
                  <a:cubicBezTo>
                    <a:pt x="4423" y="10732"/>
                    <a:pt x="4813" y="11123"/>
                    <a:pt x="4813" y="11610"/>
                  </a:cubicBezTo>
                  <a:cubicBezTo>
                    <a:pt x="4813" y="12066"/>
                    <a:pt x="4423" y="12456"/>
                    <a:pt x="3967" y="12456"/>
                  </a:cubicBezTo>
                  <a:cubicBezTo>
                    <a:pt x="3480" y="12456"/>
                    <a:pt x="3122" y="12066"/>
                    <a:pt x="3122" y="11610"/>
                  </a:cubicBezTo>
                  <a:cubicBezTo>
                    <a:pt x="3122" y="11123"/>
                    <a:pt x="3480" y="10732"/>
                    <a:pt x="3967" y="10732"/>
                  </a:cubicBezTo>
                  <a:close/>
                  <a:moveTo>
                    <a:pt x="6114" y="1"/>
                  </a:moveTo>
                  <a:cubicBezTo>
                    <a:pt x="2732" y="1"/>
                    <a:pt x="0" y="2765"/>
                    <a:pt x="0" y="6115"/>
                  </a:cubicBezTo>
                  <a:cubicBezTo>
                    <a:pt x="0" y="8098"/>
                    <a:pt x="943" y="9952"/>
                    <a:pt x="2569" y="11123"/>
                  </a:cubicBezTo>
                  <a:cubicBezTo>
                    <a:pt x="2569" y="11123"/>
                    <a:pt x="2569" y="11155"/>
                    <a:pt x="2569" y="11155"/>
                  </a:cubicBezTo>
                  <a:cubicBezTo>
                    <a:pt x="2504" y="11285"/>
                    <a:pt x="2472" y="11448"/>
                    <a:pt x="2472" y="11578"/>
                  </a:cubicBezTo>
                  <a:cubicBezTo>
                    <a:pt x="2472" y="12391"/>
                    <a:pt x="3154" y="13074"/>
                    <a:pt x="3967" y="13074"/>
                  </a:cubicBezTo>
                  <a:cubicBezTo>
                    <a:pt x="4520" y="13074"/>
                    <a:pt x="5008" y="12749"/>
                    <a:pt x="5268" y="12261"/>
                  </a:cubicBezTo>
                  <a:cubicBezTo>
                    <a:pt x="5301" y="12228"/>
                    <a:pt x="5301" y="12196"/>
                    <a:pt x="5301" y="12196"/>
                  </a:cubicBezTo>
                  <a:cubicBezTo>
                    <a:pt x="5561" y="12228"/>
                    <a:pt x="5854" y="12228"/>
                    <a:pt x="6114" y="12228"/>
                  </a:cubicBezTo>
                  <a:cubicBezTo>
                    <a:pt x="9496" y="12228"/>
                    <a:pt x="12227" y="9497"/>
                    <a:pt x="12227" y="6115"/>
                  </a:cubicBezTo>
                  <a:cubicBezTo>
                    <a:pt x="12227" y="2733"/>
                    <a:pt x="9496" y="1"/>
                    <a:pt x="6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7"/>
            <p:cNvSpPr/>
            <p:nvPr/>
          </p:nvSpPr>
          <p:spPr>
            <a:xfrm>
              <a:off x="7269588" y="1497325"/>
              <a:ext cx="408150" cy="407325"/>
            </a:xfrm>
            <a:custGeom>
              <a:rect b="b" l="l" r="r" t="t"/>
              <a:pathLst>
                <a:path extrusionOk="0" h="16293" w="16326">
                  <a:moveTo>
                    <a:pt x="2537" y="1984"/>
                  </a:moveTo>
                  <a:cubicBezTo>
                    <a:pt x="2732" y="1984"/>
                    <a:pt x="2927" y="2049"/>
                    <a:pt x="3090" y="2212"/>
                  </a:cubicBezTo>
                  <a:cubicBezTo>
                    <a:pt x="3285" y="2375"/>
                    <a:pt x="3382" y="2602"/>
                    <a:pt x="3382" y="2830"/>
                  </a:cubicBezTo>
                  <a:cubicBezTo>
                    <a:pt x="3382" y="3285"/>
                    <a:pt x="2992" y="3675"/>
                    <a:pt x="2537" y="3675"/>
                  </a:cubicBezTo>
                  <a:cubicBezTo>
                    <a:pt x="2309" y="3675"/>
                    <a:pt x="2082" y="3578"/>
                    <a:pt x="1919" y="3415"/>
                  </a:cubicBezTo>
                  <a:cubicBezTo>
                    <a:pt x="1756" y="3253"/>
                    <a:pt x="1691" y="3058"/>
                    <a:pt x="1691" y="2830"/>
                  </a:cubicBezTo>
                  <a:cubicBezTo>
                    <a:pt x="1691" y="2375"/>
                    <a:pt x="2049" y="1984"/>
                    <a:pt x="2537" y="1984"/>
                  </a:cubicBezTo>
                  <a:close/>
                  <a:moveTo>
                    <a:pt x="8163" y="619"/>
                  </a:moveTo>
                  <a:cubicBezTo>
                    <a:pt x="12325" y="619"/>
                    <a:pt x="15707" y="3968"/>
                    <a:pt x="15707" y="8131"/>
                  </a:cubicBezTo>
                  <a:cubicBezTo>
                    <a:pt x="15707" y="12293"/>
                    <a:pt x="12325" y="15675"/>
                    <a:pt x="8163" y="15675"/>
                  </a:cubicBezTo>
                  <a:cubicBezTo>
                    <a:pt x="4033" y="15675"/>
                    <a:pt x="651" y="12293"/>
                    <a:pt x="651" y="8131"/>
                  </a:cubicBezTo>
                  <a:cubicBezTo>
                    <a:pt x="651" y="6700"/>
                    <a:pt x="1041" y="5301"/>
                    <a:pt x="1789" y="4098"/>
                  </a:cubicBezTo>
                  <a:cubicBezTo>
                    <a:pt x="2017" y="4228"/>
                    <a:pt x="2277" y="4293"/>
                    <a:pt x="2537" y="4293"/>
                  </a:cubicBezTo>
                  <a:cubicBezTo>
                    <a:pt x="3350" y="4293"/>
                    <a:pt x="4000" y="3643"/>
                    <a:pt x="4000" y="2830"/>
                  </a:cubicBezTo>
                  <a:cubicBezTo>
                    <a:pt x="4000" y="2537"/>
                    <a:pt x="3903" y="2277"/>
                    <a:pt x="3773" y="2017"/>
                  </a:cubicBezTo>
                  <a:cubicBezTo>
                    <a:pt x="5041" y="1106"/>
                    <a:pt x="6569" y="619"/>
                    <a:pt x="8163" y="619"/>
                  </a:cubicBezTo>
                  <a:close/>
                  <a:moveTo>
                    <a:pt x="8163" y="1"/>
                  </a:moveTo>
                  <a:cubicBezTo>
                    <a:pt x="6407" y="1"/>
                    <a:pt x="4716" y="554"/>
                    <a:pt x="3317" y="1594"/>
                  </a:cubicBezTo>
                  <a:cubicBezTo>
                    <a:pt x="3090" y="1432"/>
                    <a:pt x="2797" y="1367"/>
                    <a:pt x="2537" y="1367"/>
                  </a:cubicBezTo>
                  <a:cubicBezTo>
                    <a:pt x="1724" y="1367"/>
                    <a:pt x="1041" y="2017"/>
                    <a:pt x="1041" y="2830"/>
                  </a:cubicBezTo>
                  <a:cubicBezTo>
                    <a:pt x="1041" y="3155"/>
                    <a:pt x="1139" y="3448"/>
                    <a:pt x="1334" y="3708"/>
                  </a:cubicBezTo>
                  <a:cubicBezTo>
                    <a:pt x="488" y="5009"/>
                    <a:pt x="0" y="6537"/>
                    <a:pt x="0" y="8131"/>
                  </a:cubicBezTo>
                  <a:cubicBezTo>
                    <a:pt x="0" y="12618"/>
                    <a:pt x="3675" y="16293"/>
                    <a:pt x="8163" y="16293"/>
                  </a:cubicBezTo>
                  <a:cubicBezTo>
                    <a:pt x="12650" y="16293"/>
                    <a:pt x="16325" y="12618"/>
                    <a:pt x="16325" y="8131"/>
                  </a:cubicBezTo>
                  <a:cubicBezTo>
                    <a:pt x="16325" y="3643"/>
                    <a:pt x="12650" y="1"/>
                    <a:pt x="8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7"/>
            <p:cNvSpPr/>
            <p:nvPr/>
          </p:nvSpPr>
          <p:spPr>
            <a:xfrm>
              <a:off x="7225688" y="1452625"/>
              <a:ext cx="495950" cy="495950"/>
            </a:xfrm>
            <a:custGeom>
              <a:rect b="b" l="l" r="r" t="t"/>
              <a:pathLst>
                <a:path extrusionOk="0" h="19838" w="19838">
                  <a:moveTo>
                    <a:pt x="16878" y="2276"/>
                  </a:moveTo>
                  <a:cubicBezTo>
                    <a:pt x="17366" y="2276"/>
                    <a:pt x="17756" y="2667"/>
                    <a:pt x="17756" y="3122"/>
                  </a:cubicBezTo>
                  <a:cubicBezTo>
                    <a:pt x="17756" y="3382"/>
                    <a:pt x="17626" y="3642"/>
                    <a:pt x="17398" y="3805"/>
                  </a:cubicBezTo>
                  <a:cubicBezTo>
                    <a:pt x="17398" y="3805"/>
                    <a:pt x="17366" y="3805"/>
                    <a:pt x="17366" y="3837"/>
                  </a:cubicBezTo>
                  <a:lnTo>
                    <a:pt x="17333" y="3837"/>
                  </a:lnTo>
                  <a:cubicBezTo>
                    <a:pt x="17203" y="3935"/>
                    <a:pt x="17041" y="3967"/>
                    <a:pt x="16910" y="3967"/>
                  </a:cubicBezTo>
                  <a:cubicBezTo>
                    <a:pt x="16423" y="3967"/>
                    <a:pt x="16032" y="3577"/>
                    <a:pt x="16032" y="3122"/>
                  </a:cubicBezTo>
                  <a:cubicBezTo>
                    <a:pt x="16032" y="2927"/>
                    <a:pt x="16097" y="2764"/>
                    <a:pt x="16195" y="2634"/>
                  </a:cubicBezTo>
                  <a:cubicBezTo>
                    <a:pt x="16358" y="2407"/>
                    <a:pt x="16618" y="2276"/>
                    <a:pt x="16878" y="2276"/>
                  </a:cubicBezTo>
                  <a:close/>
                  <a:moveTo>
                    <a:pt x="9919" y="618"/>
                  </a:moveTo>
                  <a:cubicBezTo>
                    <a:pt x="11967" y="618"/>
                    <a:pt x="13919" y="1268"/>
                    <a:pt x="15545" y="2537"/>
                  </a:cubicBezTo>
                  <a:cubicBezTo>
                    <a:pt x="15480" y="2699"/>
                    <a:pt x="15415" y="2927"/>
                    <a:pt x="15415" y="3122"/>
                  </a:cubicBezTo>
                  <a:cubicBezTo>
                    <a:pt x="15415" y="3935"/>
                    <a:pt x="16065" y="4585"/>
                    <a:pt x="16878" y="4585"/>
                  </a:cubicBezTo>
                  <a:cubicBezTo>
                    <a:pt x="17106" y="4585"/>
                    <a:pt x="17268" y="4553"/>
                    <a:pt x="17463" y="4488"/>
                  </a:cubicBezTo>
                  <a:cubicBezTo>
                    <a:pt x="18601" y="6081"/>
                    <a:pt x="19219" y="7935"/>
                    <a:pt x="19219" y="9919"/>
                  </a:cubicBezTo>
                  <a:cubicBezTo>
                    <a:pt x="19219" y="15057"/>
                    <a:pt x="15057" y="19219"/>
                    <a:pt x="9919" y="19219"/>
                  </a:cubicBezTo>
                  <a:cubicBezTo>
                    <a:pt x="4813" y="19219"/>
                    <a:pt x="618" y="15057"/>
                    <a:pt x="618" y="9919"/>
                  </a:cubicBezTo>
                  <a:cubicBezTo>
                    <a:pt x="618" y="4813"/>
                    <a:pt x="4813" y="618"/>
                    <a:pt x="9919" y="618"/>
                  </a:cubicBezTo>
                  <a:close/>
                  <a:moveTo>
                    <a:pt x="9919" y="0"/>
                  </a:moveTo>
                  <a:cubicBezTo>
                    <a:pt x="7285" y="0"/>
                    <a:pt x="4781" y="1041"/>
                    <a:pt x="2927" y="2927"/>
                  </a:cubicBezTo>
                  <a:cubicBezTo>
                    <a:pt x="1041" y="4780"/>
                    <a:pt x="0" y="7284"/>
                    <a:pt x="0" y="9919"/>
                  </a:cubicBezTo>
                  <a:cubicBezTo>
                    <a:pt x="0" y="12585"/>
                    <a:pt x="1041" y="15057"/>
                    <a:pt x="2927" y="16943"/>
                  </a:cubicBezTo>
                  <a:cubicBezTo>
                    <a:pt x="4781" y="18829"/>
                    <a:pt x="7285" y="19837"/>
                    <a:pt x="9919" y="19837"/>
                  </a:cubicBezTo>
                  <a:cubicBezTo>
                    <a:pt x="12585" y="19837"/>
                    <a:pt x="15057" y="18829"/>
                    <a:pt x="16943" y="16943"/>
                  </a:cubicBezTo>
                  <a:cubicBezTo>
                    <a:pt x="18797" y="15057"/>
                    <a:pt x="19837" y="12585"/>
                    <a:pt x="19837" y="9919"/>
                  </a:cubicBezTo>
                  <a:cubicBezTo>
                    <a:pt x="19837" y="7805"/>
                    <a:pt x="19187" y="5821"/>
                    <a:pt x="17984" y="4130"/>
                  </a:cubicBezTo>
                  <a:cubicBezTo>
                    <a:pt x="18211" y="3870"/>
                    <a:pt x="18374" y="3512"/>
                    <a:pt x="18374" y="3122"/>
                  </a:cubicBezTo>
                  <a:cubicBezTo>
                    <a:pt x="18374" y="2309"/>
                    <a:pt x="17723" y="1659"/>
                    <a:pt x="16910" y="1659"/>
                  </a:cubicBezTo>
                  <a:cubicBezTo>
                    <a:pt x="16520" y="1659"/>
                    <a:pt x="16195" y="1789"/>
                    <a:pt x="15902" y="2016"/>
                  </a:cubicBezTo>
                  <a:cubicBezTo>
                    <a:pt x="14179" y="716"/>
                    <a:pt x="12130" y="0"/>
                    <a:pt x="9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7"/>
            <p:cNvSpPr txBox="1"/>
            <p:nvPr/>
          </p:nvSpPr>
          <p:spPr>
            <a:xfrm>
              <a:off x="7381100" y="1608025"/>
              <a:ext cx="185100" cy="1851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lt1"/>
                  </a:solidFill>
                  <a:latin typeface="Roboto Medium"/>
                  <a:ea typeface="Roboto Medium"/>
                  <a:cs typeface="Roboto Medium"/>
                  <a:sym typeface="Roboto Medium"/>
                </a:rPr>
                <a:t>B</a:t>
              </a:r>
              <a:endParaRPr sz="1000">
                <a:solidFill>
                  <a:schemeClr val="lt1"/>
                </a:solidFill>
                <a:latin typeface="Roboto Medium"/>
                <a:ea typeface="Roboto Medium"/>
                <a:cs typeface="Roboto Medium"/>
                <a:sym typeface="Roboto Medium"/>
              </a:endParaRPr>
            </a:p>
          </p:txBody>
        </p:sp>
      </p:grpSp>
      <p:grpSp>
        <p:nvGrpSpPr>
          <p:cNvPr id="1905" name="Google Shape;1905;p37"/>
          <p:cNvGrpSpPr/>
          <p:nvPr/>
        </p:nvGrpSpPr>
        <p:grpSpPr>
          <a:xfrm>
            <a:off x="6486563" y="2280600"/>
            <a:ext cx="495950" cy="495950"/>
            <a:chOff x="6486563" y="2356800"/>
            <a:chExt cx="495950" cy="495950"/>
          </a:xfrm>
        </p:grpSpPr>
        <p:sp>
          <p:nvSpPr>
            <p:cNvPr id="1906" name="Google Shape;1906;p37"/>
            <p:cNvSpPr/>
            <p:nvPr/>
          </p:nvSpPr>
          <p:spPr>
            <a:xfrm>
              <a:off x="6651588" y="2712875"/>
              <a:ext cx="58575" cy="57750"/>
            </a:xfrm>
            <a:custGeom>
              <a:rect b="b" l="l" r="r" t="t"/>
              <a:pathLst>
                <a:path extrusionOk="0" h="2310" w="2343">
                  <a:moveTo>
                    <a:pt x="1171" y="1"/>
                  </a:moveTo>
                  <a:cubicBezTo>
                    <a:pt x="651" y="1"/>
                    <a:pt x="196" y="326"/>
                    <a:pt x="66" y="814"/>
                  </a:cubicBezTo>
                  <a:cubicBezTo>
                    <a:pt x="33" y="911"/>
                    <a:pt x="1" y="1041"/>
                    <a:pt x="1" y="1139"/>
                  </a:cubicBezTo>
                  <a:cubicBezTo>
                    <a:pt x="1" y="1789"/>
                    <a:pt x="521" y="2310"/>
                    <a:pt x="1171" y="2310"/>
                  </a:cubicBezTo>
                  <a:cubicBezTo>
                    <a:pt x="1627" y="2310"/>
                    <a:pt x="2017" y="2049"/>
                    <a:pt x="2212" y="1659"/>
                  </a:cubicBezTo>
                  <a:cubicBezTo>
                    <a:pt x="2277" y="1529"/>
                    <a:pt x="2342" y="1334"/>
                    <a:pt x="2342" y="1171"/>
                  </a:cubicBezTo>
                  <a:cubicBezTo>
                    <a:pt x="2342" y="521"/>
                    <a:pt x="1822" y="1"/>
                    <a:pt x="1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7"/>
            <p:cNvSpPr/>
            <p:nvPr/>
          </p:nvSpPr>
          <p:spPr>
            <a:xfrm>
              <a:off x="6880038" y="2405575"/>
              <a:ext cx="57750" cy="58550"/>
            </a:xfrm>
            <a:custGeom>
              <a:rect b="b" l="l" r="r" t="t"/>
              <a:pathLst>
                <a:path extrusionOk="0" h="2342" w="2310">
                  <a:moveTo>
                    <a:pt x="1139" y="0"/>
                  </a:moveTo>
                  <a:cubicBezTo>
                    <a:pt x="749" y="0"/>
                    <a:pt x="424" y="195"/>
                    <a:pt x="196" y="488"/>
                  </a:cubicBezTo>
                  <a:cubicBezTo>
                    <a:pt x="66" y="683"/>
                    <a:pt x="1" y="911"/>
                    <a:pt x="1" y="1171"/>
                  </a:cubicBezTo>
                  <a:cubicBezTo>
                    <a:pt x="1" y="1821"/>
                    <a:pt x="521" y="2342"/>
                    <a:pt x="1139" y="2342"/>
                  </a:cubicBezTo>
                  <a:cubicBezTo>
                    <a:pt x="1399" y="2342"/>
                    <a:pt x="1627" y="2277"/>
                    <a:pt x="1789" y="2147"/>
                  </a:cubicBezTo>
                  <a:cubicBezTo>
                    <a:pt x="2115" y="1919"/>
                    <a:pt x="2310" y="1561"/>
                    <a:pt x="2310" y="1171"/>
                  </a:cubicBezTo>
                  <a:cubicBezTo>
                    <a:pt x="2310" y="521"/>
                    <a:pt x="1789" y="0"/>
                    <a:pt x="1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7"/>
            <p:cNvSpPr/>
            <p:nvPr/>
          </p:nvSpPr>
          <p:spPr>
            <a:xfrm>
              <a:off x="6564613" y="2442975"/>
              <a:ext cx="58550" cy="58550"/>
            </a:xfrm>
            <a:custGeom>
              <a:rect b="b" l="l" r="r" t="t"/>
              <a:pathLst>
                <a:path extrusionOk="0" h="2342" w="2342">
                  <a:moveTo>
                    <a:pt x="1171" y="0"/>
                  </a:moveTo>
                  <a:cubicBezTo>
                    <a:pt x="520" y="0"/>
                    <a:pt x="0" y="520"/>
                    <a:pt x="0" y="1171"/>
                  </a:cubicBezTo>
                  <a:cubicBezTo>
                    <a:pt x="0" y="1496"/>
                    <a:pt x="130" y="1756"/>
                    <a:pt x="325" y="1984"/>
                  </a:cubicBezTo>
                  <a:cubicBezTo>
                    <a:pt x="553" y="2179"/>
                    <a:pt x="846" y="2342"/>
                    <a:pt x="1171" y="2342"/>
                  </a:cubicBezTo>
                  <a:cubicBezTo>
                    <a:pt x="1821" y="2342"/>
                    <a:pt x="2342" y="1821"/>
                    <a:pt x="2342" y="1171"/>
                  </a:cubicBezTo>
                  <a:cubicBezTo>
                    <a:pt x="2342" y="813"/>
                    <a:pt x="2179" y="520"/>
                    <a:pt x="1951" y="293"/>
                  </a:cubicBezTo>
                  <a:cubicBezTo>
                    <a:pt x="1724" y="130"/>
                    <a:pt x="1464" y="0"/>
                    <a:pt x="11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7"/>
            <p:cNvSpPr/>
            <p:nvPr/>
          </p:nvSpPr>
          <p:spPr>
            <a:xfrm>
              <a:off x="6643463" y="2513700"/>
              <a:ext cx="182125" cy="182125"/>
            </a:xfrm>
            <a:custGeom>
              <a:rect b="b" l="l" r="r" t="t"/>
              <a:pathLst>
                <a:path extrusionOk="0" h="7285" w="7285">
                  <a:moveTo>
                    <a:pt x="3643" y="0"/>
                  </a:moveTo>
                  <a:cubicBezTo>
                    <a:pt x="1627" y="0"/>
                    <a:pt x="1" y="1626"/>
                    <a:pt x="1" y="3643"/>
                  </a:cubicBezTo>
                  <a:cubicBezTo>
                    <a:pt x="1" y="5659"/>
                    <a:pt x="1627" y="7285"/>
                    <a:pt x="3643" y="7285"/>
                  </a:cubicBezTo>
                  <a:cubicBezTo>
                    <a:pt x="5659" y="7285"/>
                    <a:pt x="7285" y="5659"/>
                    <a:pt x="7285" y="3643"/>
                  </a:cubicBezTo>
                  <a:cubicBezTo>
                    <a:pt x="7285" y="1626"/>
                    <a:pt x="5659" y="0"/>
                    <a:pt x="36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7"/>
            <p:cNvSpPr/>
            <p:nvPr/>
          </p:nvSpPr>
          <p:spPr>
            <a:xfrm>
              <a:off x="6643463" y="2525075"/>
              <a:ext cx="163425" cy="170750"/>
            </a:xfrm>
            <a:custGeom>
              <a:rect b="b" l="l" r="r" t="t"/>
              <a:pathLst>
                <a:path extrusionOk="0" h="6830" w="6537">
                  <a:moveTo>
                    <a:pt x="1919" y="1"/>
                  </a:moveTo>
                  <a:lnTo>
                    <a:pt x="1919" y="1"/>
                  </a:lnTo>
                  <a:cubicBezTo>
                    <a:pt x="781" y="619"/>
                    <a:pt x="1" y="1822"/>
                    <a:pt x="1" y="3188"/>
                  </a:cubicBezTo>
                  <a:cubicBezTo>
                    <a:pt x="1" y="5204"/>
                    <a:pt x="1627" y="6830"/>
                    <a:pt x="3643" y="6830"/>
                  </a:cubicBezTo>
                  <a:cubicBezTo>
                    <a:pt x="4846" y="6830"/>
                    <a:pt x="5887" y="6277"/>
                    <a:pt x="6537" y="5399"/>
                  </a:cubicBezTo>
                  <a:lnTo>
                    <a:pt x="6537" y="5399"/>
                  </a:lnTo>
                  <a:cubicBezTo>
                    <a:pt x="6049" y="5692"/>
                    <a:pt x="5431" y="5854"/>
                    <a:pt x="4813" y="5854"/>
                  </a:cubicBezTo>
                  <a:cubicBezTo>
                    <a:pt x="2797" y="5854"/>
                    <a:pt x="1171" y="4228"/>
                    <a:pt x="1171" y="2212"/>
                  </a:cubicBezTo>
                  <a:cubicBezTo>
                    <a:pt x="1171" y="1366"/>
                    <a:pt x="1431" y="586"/>
                    <a:pt x="191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7"/>
            <p:cNvSpPr/>
            <p:nvPr/>
          </p:nvSpPr>
          <p:spPr>
            <a:xfrm>
              <a:off x="6904438" y="2422650"/>
              <a:ext cx="17100" cy="16275"/>
            </a:xfrm>
            <a:custGeom>
              <a:rect b="b" l="l" r="r" t="t"/>
              <a:pathLst>
                <a:path extrusionOk="0" h="651" w="684">
                  <a:moveTo>
                    <a:pt x="326" y="0"/>
                  </a:moveTo>
                  <a:cubicBezTo>
                    <a:pt x="163" y="0"/>
                    <a:pt x="0" y="130"/>
                    <a:pt x="0" y="325"/>
                  </a:cubicBezTo>
                  <a:cubicBezTo>
                    <a:pt x="0" y="521"/>
                    <a:pt x="163" y="651"/>
                    <a:pt x="326" y="651"/>
                  </a:cubicBezTo>
                  <a:cubicBezTo>
                    <a:pt x="521" y="651"/>
                    <a:pt x="683" y="521"/>
                    <a:pt x="683" y="325"/>
                  </a:cubicBezTo>
                  <a:cubicBezTo>
                    <a:pt x="683" y="130"/>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7"/>
            <p:cNvSpPr/>
            <p:nvPr/>
          </p:nvSpPr>
          <p:spPr>
            <a:xfrm>
              <a:off x="6676788" y="2729150"/>
              <a:ext cx="16300" cy="17075"/>
            </a:xfrm>
            <a:custGeom>
              <a:rect b="b" l="l" r="r" t="t"/>
              <a:pathLst>
                <a:path extrusionOk="0" h="683" w="652">
                  <a:moveTo>
                    <a:pt x="326" y="0"/>
                  </a:moveTo>
                  <a:cubicBezTo>
                    <a:pt x="131" y="0"/>
                    <a:pt x="1" y="163"/>
                    <a:pt x="1" y="325"/>
                  </a:cubicBezTo>
                  <a:cubicBezTo>
                    <a:pt x="1" y="520"/>
                    <a:pt x="131" y="683"/>
                    <a:pt x="326" y="683"/>
                  </a:cubicBezTo>
                  <a:cubicBezTo>
                    <a:pt x="521" y="683"/>
                    <a:pt x="651" y="520"/>
                    <a:pt x="651" y="325"/>
                  </a:cubicBezTo>
                  <a:cubicBezTo>
                    <a:pt x="651" y="163"/>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7"/>
            <p:cNvSpPr/>
            <p:nvPr/>
          </p:nvSpPr>
          <p:spPr>
            <a:xfrm>
              <a:off x="6589813" y="2460050"/>
              <a:ext cx="16275" cy="16275"/>
            </a:xfrm>
            <a:custGeom>
              <a:rect b="b" l="l" r="r" t="t"/>
              <a:pathLst>
                <a:path extrusionOk="0" h="651" w="651">
                  <a:moveTo>
                    <a:pt x="325" y="0"/>
                  </a:moveTo>
                  <a:cubicBezTo>
                    <a:pt x="130" y="0"/>
                    <a:pt x="0" y="130"/>
                    <a:pt x="0" y="325"/>
                  </a:cubicBezTo>
                  <a:cubicBezTo>
                    <a:pt x="0" y="520"/>
                    <a:pt x="130" y="650"/>
                    <a:pt x="325" y="650"/>
                  </a:cubicBezTo>
                  <a:cubicBezTo>
                    <a:pt x="521" y="650"/>
                    <a:pt x="651" y="520"/>
                    <a:pt x="651" y="325"/>
                  </a:cubicBezTo>
                  <a:cubicBezTo>
                    <a:pt x="651" y="130"/>
                    <a:pt x="521" y="0"/>
                    <a:pt x="325"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7"/>
            <p:cNvSpPr/>
            <p:nvPr/>
          </p:nvSpPr>
          <p:spPr>
            <a:xfrm>
              <a:off x="6635338" y="2505575"/>
              <a:ext cx="198400" cy="198375"/>
            </a:xfrm>
            <a:custGeom>
              <a:rect b="b" l="l" r="r" t="t"/>
              <a:pathLst>
                <a:path extrusionOk="0" h="7935" w="7936">
                  <a:moveTo>
                    <a:pt x="3968" y="0"/>
                  </a:moveTo>
                  <a:cubicBezTo>
                    <a:pt x="1789" y="0"/>
                    <a:pt x="0" y="1789"/>
                    <a:pt x="0" y="3968"/>
                  </a:cubicBezTo>
                  <a:cubicBezTo>
                    <a:pt x="0" y="6146"/>
                    <a:pt x="1789" y="7935"/>
                    <a:pt x="3968" y="7935"/>
                  </a:cubicBezTo>
                  <a:cubicBezTo>
                    <a:pt x="5854" y="7935"/>
                    <a:pt x="7480" y="6569"/>
                    <a:pt x="7838" y="4748"/>
                  </a:cubicBezTo>
                  <a:cubicBezTo>
                    <a:pt x="7903" y="4585"/>
                    <a:pt x="7773" y="4423"/>
                    <a:pt x="7610" y="4390"/>
                  </a:cubicBezTo>
                  <a:cubicBezTo>
                    <a:pt x="7581" y="4379"/>
                    <a:pt x="7551" y="4373"/>
                    <a:pt x="7523" y="4373"/>
                  </a:cubicBezTo>
                  <a:cubicBezTo>
                    <a:pt x="7393" y="4373"/>
                    <a:pt x="7279" y="4485"/>
                    <a:pt x="7252" y="4618"/>
                  </a:cubicBezTo>
                  <a:cubicBezTo>
                    <a:pt x="6960" y="6179"/>
                    <a:pt x="5561" y="7317"/>
                    <a:pt x="3968" y="7317"/>
                  </a:cubicBezTo>
                  <a:cubicBezTo>
                    <a:pt x="2147" y="7317"/>
                    <a:pt x="651" y="5821"/>
                    <a:pt x="651" y="3968"/>
                  </a:cubicBezTo>
                  <a:cubicBezTo>
                    <a:pt x="651" y="2114"/>
                    <a:pt x="2147" y="618"/>
                    <a:pt x="3968" y="618"/>
                  </a:cubicBezTo>
                  <a:cubicBezTo>
                    <a:pt x="5659" y="618"/>
                    <a:pt x="7090" y="1886"/>
                    <a:pt x="7285" y="3545"/>
                  </a:cubicBezTo>
                  <a:cubicBezTo>
                    <a:pt x="7314" y="3690"/>
                    <a:pt x="7421" y="3810"/>
                    <a:pt x="7584" y="3810"/>
                  </a:cubicBezTo>
                  <a:cubicBezTo>
                    <a:pt x="7602" y="3810"/>
                    <a:pt x="7622" y="3808"/>
                    <a:pt x="7642" y="3805"/>
                  </a:cubicBezTo>
                  <a:cubicBezTo>
                    <a:pt x="7805" y="3805"/>
                    <a:pt x="7935" y="3642"/>
                    <a:pt x="7903" y="3480"/>
                  </a:cubicBezTo>
                  <a:cubicBezTo>
                    <a:pt x="7642" y="1496"/>
                    <a:pt x="5951" y="0"/>
                    <a:pt x="3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7"/>
            <p:cNvSpPr/>
            <p:nvPr/>
          </p:nvSpPr>
          <p:spPr>
            <a:xfrm>
              <a:off x="6581688" y="2451900"/>
              <a:ext cx="305700" cy="326850"/>
            </a:xfrm>
            <a:custGeom>
              <a:rect b="b" l="l" r="r" t="t"/>
              <a:pathLst>
                <a:path extrusionOk="0" h="13074" w="12228">
                  <a:moveTo>
                    <a:pt x="6114" y="619"/>
                  </a:moveTo>
                  <a:cubicBezTo>
                    <a:pt x="9138" y="619"/>
                    <a:pt x="11610" y="3090"/>
                    <a:pt x="11610" y="6115"/>
                  </a:cubicBezTo>
                  <a:cubicBezTo>
                    <a:pt x="11610" y="9171"/>
                    <a:pt x="9138" y="11610"/>
                    <a:pt x="6114" y="11610"/>
                  </a:cubicBezTo>
                  <a:cubicBezTo>
                    <a:pt x="5886" y="11610"/>
                    <a:pt x="5658" y="11610"/>
                    <a:pt x="5431" y="11578"/>
                  </a:cubicBezTo>
                  <a:cubicBezTo>
                    <a:pt x="5431" y="10765"/>
                    <a:pt x="4780" y="10114"/>
                    <a:pt x="3967" y="10114"/>
                  </a:cubicBezTo>
                  <a:cubicBezTo>
                    <a:pt x="3545" y="10114"/>
                    <a:pt x="3187" y="10310"/>
                    <a:pt x="2894" y="10570"/>
                  </a:cubicBezTo>
                  <a:cubicBezTo>
                    <a:pt x="1463" y="9529"/>
                    <a:pt x="618" y="7903"/>
                    <a:pt x="618" y="6115"/>
                  </a:cubicBezTo>
                  <a:cubicBezTo>
                    <a:pt x="618" y="3090"/>
                    <a:pt x="3089" y="619"/>
                    <a:pt x="6114" y="619"/>
                  </a:cubicBezTo>
                  <a:close/>
                  <a:moveTo>
                    <a:pt x="3967" y="10732"/>
                  </a:moveTo>
                  <a:cubicBezTo>
                    <a:pt x="4423" y="10732"/>
                    <a:pt x="4813" y="11123"/>
                    <a:pt x="4813" y="11610"/>
                  </a:cubicBezTo>
                  <a:cubicBezTo>
                    <a:pt x="4813" y="12066"/>
                    <a:pt x="4423" y="12456"/>
                    <a:pt x="3967" y="12456"/>
                  </a:cubicBezTo>
                  <a:cubicBezTo>
                    <a:pt x="3480" y="12456"/>
                    <a:pt x="3122" y="12066"/>
                    <a:pt x="3122" y="11610"/>
                  </a:cubicBezTo>
                  <a:cubicBezTo>
                    <a:pt x="3122" y="11123"/>
                    <a:pt x="3480" y="10732"/>
                    <a:pt x="3967" y="10732"/>
                  </a:cubicBezTo>
                  <a:close/>
                  <a:moveTo>
                    <a:pt x="6114" y="1"/>
                  </a:moveTo>
                  <a:cubicBezTo>
                    <a:pt x="2732" y="1"/>
                    <a:pt x="0" y="2765"/>
                    <a:pt x="0" y="6115"/>
                  </a:cubicBezTo>
                  <a:cubicBezTo>
                    <a:pt x="0" y="8098"/>
                    <a:pt x="943" y="9952"/>
                    <a:pt x="2569" y="11123"/>
                  </a:cubicBezTo>
                  <a:cubicBezTo>
                    <a:pt x="2569" y="11123"/>
                    <a:pt x="2569" y="11155"/>
                    <a:pt x="2569" y="11155"/>
                  </a:cubicBezTo>
                  <a:cubicBezTo>
                    <a:pt x="2504" y="11285"/>
                    <a:pt x="2472" y="11448"/>
                    <a:pt x="2472" y="11578"/>
                  </a:cubicBezTo>
                  <a:cubicBezTo>
                    <a:pt x="2472" y="12391"/>
                    <a:pt x="3154" y="13074"/>
                    <a:pt x="3967" y="13074"/>
                  </a:cubicBezTo>
                  <a:cubicBezTo>
                    <a:pt x="4520" y="13074"/>
                    <a:pt x="5008" y="12749"/>
                    <a:pt x="5268" y="12261"/>
                  </a:cubicBezTo>
                  <a:cubicBezTo>
                    <a:pt x="5301" y="12228"/>
                    <a:pt x="5301" y="12196"/>
                    <a:pt x="5301" y="12196"/>
                  </a:cubicBezTo>
                  <a:cubicBezTo>
                    <a:pt x="5561" y="12228"/>
                    <a:pt x="5854" y="12228"/>
                    <a:pt x="6114" y="12228"/>
                  </a:cubicBezTo>
                  <a:cubicBezTo>
                    <a:pt x="9496" y="12228"/>
                    <a:pt x="12227" y="9497"/>
                    <a:pt x="12227" y="6115"/>
                  </a:cubicBezTo>
                  <a:cubicBezTo>
                    <a:pt x="12227" y="2733"/>
                    <a:pt x="9496" y="1"/>
                    <a:pt x="6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7"/>
            <p:cNvSpPr/>
            <p:nvPr/>
          </p:nvSpPr>
          <p:spPr>
            <a:xfrm>
              <a:off x="6530463" y="2401500"/>
              <a:ext cx="408150" cy="407325"/>
            </a:xfrm>
            <a:custGeom>
              <a:rect b="b" l="l" r="r" t="t"/>
              <a:pathLst>
                <a:path extrusionOk="0" h="16293" w="16326">
                  <a:moveTo>
                    <a:pt x="2537" y="1984"/>
                  </a:moveTo>
                  <a:cubicBezTo>
                    <a:pt x="2732" y="1984"/>
                    <a:pt x="2927" y="2049"/>
                    <a:pt x="3090" y="2212"/>
                  </a:cubicBezTo>
                  <a:cubicBezTo>
                    <a:pt x="3285" y="2375"/>
                    <a:pt x="3382" y="2602"/>
                    <a:pt x="3382" y="2830"/>
                  </a:cubicBezTo>
                  <a:cubicBezTo>
                    <a:pt x="3382" y="3285"/>
                    <a:pt x="2992" y="3675"/>
                    <a:pt x="2537" y="3675"/>
                  </a:cubicBezTo>
                  <a:cubicBezTo>
                    <a:pt x="2309" y="3675"/>
                    <a:pt x="2082" y="3578"/>
                    <a:pt x="1919" y="3415"/>
                  </a:cubicBezTo>
                  <a:cubicBezTo>
                    <a:pt x="1756" y="3253"/>
                    <a:pt x="1691" y="3058"/>
                    <a:pt x="1691" y="2830"/>
                  </a:cubicBezTo>
                  <a:cubicBezTo>
                    <a:pt x="1691" y="2375"/>
                    <a:pt x="2049" y="1984"/>
                    <a:pt x="2537" y="1984"/>
                  </a:cubicBezTo>
                  <a:close/>
                  <a:moveTo>
                    <a:pt x="8163" y="619"/>
                  </a:moveTo>
                  <a:cubicBezTo>
                    <a:pt x="12325" y="619"/>
                    <a:pt x="15707" y="3968"/>
                    <a:pt x="15707" y="8131"/>
                  </a:cubicBezTo>
                  <a:cubicBezTo>
                    <a:pt x="15707" y="12293"/>
                    <a:pt x="12325" y="15675"/>
                    <a:pt x="8163" y="15675"/>
                  </a:cubicBezTo>
                  <a:cubicBezTo>
                    <a:pt x="4033" y="15675"/>
                    <a:pt x="651" y="12293"/>
                    <a:pt x="651" y="8131"/>
                  </a:cubicBezTo>
                  <a:cubicBezTo>
                    <a:pt x="651" y="6700"/>
                    <a:pt x="1041" y="5301"/>
                    <a:pt x="1789" y="4098"/>
                  </a:cubicBezTo>
                  <a:cubicBezTo>
                    <a:pt x="2017" y="4228"/>
                    <a:pt x="2277" y="4293"/>
                    <a:pt x="2537" y="4293"/>
                  </a:cubicBezTo>
                  <a:cubicBezTo>
                    <a:pt x="3350" y="4293"/>
                    <a:pt x="4000" y="3643"/>
                    <a:pt x="4000" y="2830"/>
                  </a:cubicBezTo>
                  <a:cubicBezTo>
                    <a:pt x="4000" y="2537"/>
                    <a:pt x="3903" y="2277"/>
                    <a:pt x="3773" y="2017"/>
                  </a:cubicBezTo>
                  <a:cubicBezTo>
                    <a:pt x="5041" y="1106"/>
                    <a:pt x="6569" y="619"/>
                    <a:pt x="8163" y="619"/>
                  </a:cubicBezTo>
                  <a:close/>
                  <a:moveTo>
                    <a:pt x="8163" y="1"/>
                  </a:moveTo>
                  <a:cubicBezTo>
                    <a:pt x="6407" y="1"/>
                    <a:pt x="4716" y="554"/>
                    <a:pt x="3317" y="1594"/>
                  </a:cubicBezTo>
                  <a:cubicBezTo>
                    <a:pt x="3090" y="1432"/>
                    <a:pt x="2797" y="1367"/>
                    <a:pt x="2537" y="1367"/>
                  </a:cubicBezTo>
                  <a:cubicBezTo>
                    <a:pt x="1724" y="1367"/>
                    <a:pt x="1041" y="2017"/>
                    <a:pt x="1041" y="2830"/>
                  </a:cubicBezTo>
                  <a:cubicBezTo>
                    <a:pt x="1041" y="3155"/>
                    <a:pt x="1139" y="3448"/>
                    <a:pt x="1334" y="3708"/>
                  </a:cubicBezTo>
                  <a:cubicBezTo>
                    <a:pt x="488" y="5009"/>
                    <a:pt x="0" y="6537"/>
                    <a:pt x="0" y="8131"/>
                  </a:cubicBezTo>
                  <a:cubicBezTo>
                    <a:pt x="0" y="12618"/>
                    <a:pt x="3675" y="16293"/>
                    <a:pt x="8163" y="16293"/>
                  </a:cubicBezTo>
                  <a:cubicBezTo>
                    <a:pt x="12650" y="16293"/>
                    <a:pt x="16325" y="12618"/>
                    <a:pt x="16325" y="8131"/>
                  </a:cubicBezTo>
                  <a:cubicBezTo>
                    <a:pt x="16325" y="3643"/>
                    <a:pt x="12650" y="1"/>
                    <a:pt x="8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7"/>
            <p:cNvSpPr/>
            <p:nvPr/>
          </p:nvSpPr>
          <p:spPr>
            <a:xfrm>
              <a:off x="6486563" y="2356800"/>
              <a:ext cx="495950" cy="495950"/>
            </a:xfrm>
            <a:custGeom>
              <a:rect b="b" l="l" r="r" t="t"/>
              <a:pathLst>
                <a:path extrusionOk="0" h="19838" w="19838">
                  <a:moveTo>
                    <a:pt x="16878" y="2276"/>
                  </a:moveTo>
                  <a:cubicBezTo>
                    <a:pt x="17366" y="2276"/>
                    <a:pt x="17756" y="2667"/>
                    <a:pt x="17756" y="3122"/>
                  </a:cubicBezTo>
                  <a:cubicBezTo>
                    <a:pt x="17756" y="3382"/>
                    <a:pt x="17626" y="3642"/>
                    <a:pt x="17398" y="3805"/>
                  </a:cubicBezTo>
                  <a:cubicBezTo>
                    <a:pt x="17398" y="3805"/>
                    <a:pt x="17366" y="3805"/>
                    <a:pt x="17366" y="3837"/>
                  </a:cubicBezTo>
                  <a:lnTo>
                    <a:pt x="17333" y="3837"/>
                  </a:lnTo>
                  <a:cubicBezTo>
                    <a:pt x="17203" y="3935"/>
                    <a:pt x="17041" y="3967"/>
                    <a:pt x="16910" y="3967"/>
                  </a:cubicBezTo>
                  <a:cubicBezTo>
                    <a:pt x="16423" y="3967"/>
                    <a:pt x="16032" y="3577"/>
                    <a:pt x="16032" y="3122"/>
                  </a:cubicBezTo>
                  <a:cubicBezTo>
                    <a:pt x="16032" y="2927"/>
                    <a:pt x="16097" y="2764"/>
                    <a:pt x="16195" y="2634"/>
                  </a:cubicBezTo>
                  <a:cubicBezTo>
                    <a:pt x="16358" y="2407"/>
                    <a:pt x="16618" y="2276"/>
                    <a:pt x="16878" y="2276"/>
                  </a:cubicBezTo>
                  <a:close/>
                  <a:moveTo>
                    <a:pt x="9919" y="618"/>
                  </a:moveTo>
                  <a:cubicBezTo>
                    <a:pt x="11967" y="618"/>
                    <a:pt x="13919" y="1268"/>
                    <a:pt x="15545" y="2537"/>
                  </a:cubicBezTo>
                  <a:cubicBezTo>
                    <a:pt x="15480" y="2699"/>
                    <a:pt x="15415" y="2927"/>
                    <a:pt x="15415" y="3122"/>
                  </a:cubicBezTo>
                  <a:cubicBezTo>
                    <a:pt x="15415" y="3935"/>
                    <a:pt x="16065" y="4585"/>
                    <a:pt x="16878" y="4585"/>
                  </a:cubicBezTo>
                  <a:cubicBezTo>
                    <a:pt x="17106" y="4585"/>
                    <a:pt x="17268" y="4553"/>
                    <a:pt x="17463" y="4488"/>
                  </a:cubicBezTo>
                  <a:cubicBezTo>
                    <a:pt x="18601" y="6081"/>
                    <a:pt x="19219" y="7935"/>
                    <a:pt x="19219" y="9919"/>
                  </a:cubicBezTo>
                  <a:cubicBezTo>
                    <a:pt x="19219" y="15057"/>
                    <a:pt x="15057" y="19219"/>
                    <a:pt x="9919" y="19219"/>
                  </a:cubicBezTo>
                  <a:cubicBezTo>
                    <a:pt x="4813" y="19219"/>
                    <a:pt x="618" y="15057"/>
                    <a:pt x="618" y="9919"/>
                  </a:cubicBezTo>
                  <a:cubicBezTo>
                    <a:pt x="618" y="4813"/>
                    <a:pt x="4813" y="618"/>
                    <a:pt x="9919" y="618"/>
                  </a:cubicBezTo>
                  <a:close/>
                  <a:moveTo>
                    <a:pt x="9919" y="0"/>
                  </a:moveTo>
                  <a:cubicBezTo>
                    <a:pt x="7285" y="0"/>
                    <a:pt x="4781" y="1041"/>
                    <a:pt x="2927" y="2927"/>
                  </a:cubicBezTo>
                  <a:cubicBezTo>
                    <a:pt x="1041" y="4780"/>
                    <a:pt x="0" y="7284"/>
                    <a:pt x="0" y="9919"/>
                  </a:cubicBezTo>
                  <a:cubicBezTo>
                    <a:pt x="0" y="12585"/>
                    <a:pt x="1041" y="15057"/>
                    <a:pt x="2927" y="16943"/>
                  </a:cubicBezTo>
                  <a:cubicBezTo>
                    <a:pt x="4781" y="18829"/>
                    <a:pt x="7285" y="19837"/>
                    <a:pt x="9919" y="19837"/>
                  </a:cubicBezTo>
                  <a:cubicBezTo>
                    <a:pt x="12585" y="19837"/>
                    <a:pt x="15057" y="18829"/>
                    <a:pt x="16943" y="16943"/>
                  </a:cubicBezTo>
                  <a:cubicBezTo>
                    <a:pt x="18797" y="15057"/>
                    <a:pt x="19837" y="12585"/>
                    <a:pt x="19837" y="9919"/>
                  </a:cubicBezTo>
                  <a:cubicBezTo>
                    <a:pt x="19837" y="7805"/>
                    <a:pt x="19187" y="5821"/>
                    <a:pt x="17984" y="4130"/>
                  </a:cubicBezTo>
                  <a:cubicBezTo>
                    <a:pt x="18211" y="3870"/>
                    <a:pt x="18374" y="3512"/>
                    <a:pt x="18374" y="3122"/>
                  </a:cubicBezTo>
                  <a:cubicBezTo>
                    <a:pt x="18374" y="2309"/>
                    <a:pt x="17723" y="1659"/>
                    <a:pt x="16910" y="1659"/>
                  </a:cubicBezTo>
                  <a:cubicBezTo>
                    <a:pt x="16520" y="1659"/>
                    <a:pt x="16195" y="1789"/>
                    <a:pt x="15902" y="2016"/>
                  </a:cubicBezTo>
                  <a:cubicBezTo>
                    <a:pt x="14179" y="716"/>
                    <a:pt x="12130" y="0"/>
                    <a:pt x="9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7"/>
            <p:cNvSpPr txBox="1"/>
            <p:nvPr/>
          </p:nvSpPr>
          <p:spPr>
            <a:xfrm>
              <a:off x="6641975" y="2512200"/>
              <a:ext cx="185100" cy="1851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lt1"/>
                  </a:solidFill>
                  <a:latin typeface="Roboto Medium"/>
                  <a:ea typeface="Roboto Medium"/>
                  <a:cs typeface="Roboto Medium"/>
                  <a:sym typeface="Roboto Medium"/>
                </a:rPr>
                <a:t>A</a:t>
              </a:r>
              <a:endParaRPr sz="1000">
                <a:solidFill>
                  <a:schemeClr val="lt1"/>
                </a:solidFill>
                <a:latin typeface="Roboto Medium"/>
                <a:ea typeface="Roboto Medium"/>
                <a:cs typeface="Roboto Medium"/>
                <a:sym typeface="Roboto Medium"/>
              </a:endParaRPr>
            </a:p>
          </p:txBody>
        </p:sp>
      </p:grpSp>
      <p:grpSp>
        <p:nvGrpSpPr>
          <p:cNvPr id="1919" name="Google Shape;1919;p37"/>
          <p:cNvGrpSpPr/>
          <p:nvPr/>
        </p:nvGrpSpPr>
        <p:grpSpPr>
          <a:xfrm>
            <a:off x="7477038" y="2280600"/>
            <a:ext cx="495950" cy="495950"/>
            <a:chOff x="7477038" y="2356800"/>
            <a:chExt cx="495950" cy="495950"/>
          </a:xfrm>
        </p:grpSpPr>
        <p:sp>
          <p:nvSpPr>
            <p:cNvPr id="1920" name="Google Shape;1920;p37"/>
            <p:cNvSpPr/>
            <p:nvPr/>
          </p:nvSpPr>
          <p:spPr>
            <a:xfrm>
              <a:off x="7642063" y="2712875"/>
              <a:ext cx="58575" cy="57750"/>
            </a:xfrm>
            <a:custGeom>
              <a:rect b="b" l="l" r="r" t="t"/>
              <a:pathLst>
                <a:path extrusionOk="0" h="2310" w="2343">
                  <a:moveTo>
                    <a:pt x="1171" y="1"/>
                  </a:moveTo>
                  <a:cubicBezTo>
                    <a:pt x="651" y="1"/>
                    <a:pt x="196" y="326"/>
                    <a:pt x="66" y="814"/>
                  </a:cubicBezTo>
                  <a:cubicBezTo>
                    <a:pt x="33" y="911"/>
                    <a:pt x="1" y="1041"/>
                    <a:pt x="1" y="1139"/>
                  </a:cubicBezTo>
                  <a:cubicBezTo>
                    <a:pt x="1" y="1789"/>
                    <a:pt x="521" y="2310"/>
                    <a:pt x="1171" y="2310"/>
                  </a:cubicBezTo>
                  <a:cubicBezTo>
                    <a:pt x="1627" y="2310"/>
                    <a:pt x="2017" y="2049"/>
                    <a:pt x="2212" y="1659"/>
                  </a:cubicBezTo>
                  <a:cubicBezTo>
                    <a:pt x="2277" y="1529"/>
                    <a:pt x="2342" y="1334"/>
                    <a:pt x="2342" y="1171"/>
                  </a:cubicBezTo>
                  <a:cubicBezTo>
                    <a:pt x="2342" y="521"/>
                    <a:pt x="1822" y="1"/>
                    <a:pt x="1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7"/>
            <p:cNvSpPr/>
            <p:nvPr/>
          </p:nvSpPr>
          <p:spPr>
            <a:xfrm>
              <a:off x="7870513" y="2405575"/>
              <a:ext cx="57750" cy="58550"/>
            </a:xfrm>
            <a:custGeom>
              <a:rect b="b" l="l" r="r" t="t"/>
              <a:pathLst>
                <a:path extrusionOk="0" h="2342" w="2310">
                  <a:moveTo>
                    <a:pt x="1139" y="0"/>
                  </a:moveTo>
                  <a:cubicBezTo>
                    <a:pt x="749" y="0"/>
                    <a:pt x="424" y="195"/>
                    <a:pt x="196" y="488"/>
                  </a:cubicBezTo>
                  <a:cubicBezTo>
                    <a:pt x="66" y="683"/>
                    <a:pt x="1" y="911"/>
                    <a:pt x="1" y="1171"/>
                  </a:cubicBezTo>
                  <a:cubicBezTo>
                    <a:pt x="1" y="1821"/>
                    <a:pt x="521" y="2342"/>
                    <a:pt x="1139" y="2342"/>
                  </a:cubicBezTo>
                  <a:cubicBezTo>
                    <a:pt x="1399" y="2342"/>
                    <a:pt x="1627" y="2277"/>
                    <a:pt x="1789" y="2147"/>
                  </a:cubicBezTo>
                  <a:cubicBezTo>
                    <a:pt x="2115" y="1919"/>
                    <a:pt x="2310" y="1561"/>
                    <a:pt x="2310" y="1171"/>
                  </a:cubicBezTo>
                  <a:cubicBezTo>
                    <a:pt x="2310" y="521"/>
                    <a:pt x="1789" y="0"/>
                    <a:pt x="1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7"/>
            <p:cNvSpPr/>
            <p:nvPr/>
          </p:nvSpPr>
          <p:spPr>
            <a:xfrm>
              <a:off x="7555088" y="2442975"/>
              <a:ext cx="58550" cy="58550"/>
            </a:xfrm>
            <a:custGeom>
              <a:rect b="b" l="l" r="r" t="t"/>
              <a:pathLst>
                <a:path extrusionOk="0" h="2342" w="2342">
                  <a:moveTo>
                    <a:pt x="1171" y="0"/>
                  </a:moveTo>
                  <a:cubicBezTo>
                    <a:pt x="520" y="0"/>
                    <a:pt x="0" y="520"/>
                    <a:pt x="0" y="1171"/>
                  </a:cubicBezTo>
                  <a:cubicBezTo>
                    <a:pt x="0" y="1496"/>
                    <a:pt x="130" y="1756"/>
                    <a:pt x="325" y="1984"/>
                  </a:cubicBezTo>
                  <a:cubicBezTo>
                    <a:pt x="553" y="2179"/>
                    <a:pt x="846" y="2342"/>
                    <a:pt x="1171" y="2342"/>
                  </a:cubicBezTo>
                  <a:cubicBezTo>
                    <a:pt x="1821" y="2342"/>
                    <a:pt x="2342" y="1821"/>
                    <a:pt x="2342" y="1171"/>
                  </a:cubicBezTo>
                  <a:cubicBezTo>
                    <a:pt x="2342" y="813"/>
                    <a:pt x="2179" y="520"/>
                    <a:pt x="1951" y="293"/>
                  </a:cubicBezTo>
                  <a:cubicBezTo>
                    <a:pt x="1724" y="130"/>
                    <a:pt x="1464" y="0"/>
                    <a:pt x="11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7"/>
            <p:cNvSpPr/>
            <p:nvPr/>
          </p:nvSpPr>
          <p:spPr>
            <a:xfrm>
              <a:off x="7633938" y="2513700"/>
              <a:ext cx="182125" cy="182125"/>
            </a:xfrm>
            <a:custGeom>
              <a:rect b="b" l="l" r="r" t="t"/>
              <a:pathLst>
                <a:path extrusionOk="0" h="7285" w="7285">
                  <a:moveTo>
                    <a:pt x="3643" y="0"/>
                  </a:moveTo>
                  <a:cubicBezTo>
                    <a:pt x="1627" y="0"/>
                    <a:pt x="1" y="1626"/>
                    <a:pt x="1" y="3643"/>
                  </a:cubicBezTo>
                  <a:cubicBezTo>
                    <a:pt x="1" y="5659"/>
                    <a:pt x="1627" y="7285"/>
                    <a:pt x="3643" y="7285"/>
                  </a:cubicBezTo>
                  <a:cubicBezTo>
                    <a:pt x="5659" y="7285"/>
                    <a:pt x="7285" y="5659"/>
                    <a:pt x="7285" y="3643"/>
                  </a:cubicBezTo>
                  <a:cubicBezTo>
                    <a:pt x="7285" y="1626"/>
                    <a:pt x="5659" y="0"/>
                    <a:pt x="36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7"/>
            <p:cNvSpPr/>
            <p:nvPr/>
          </p:nvSpPr>
          <p:spPr>
            <a:xfrm>
              <a:off x="7633938" y="2525075"/>
              <a:ext cx="163425" cy="170750"/>
            </a:xfrm>
            <a:custGeom>
              <a:rect b="b" l="l" r="r" t="t"/>
              <a:pathLst>
                <a:path extrusionOk="0" h="6830" w="6537">
                  <a:moveTo>
                    <a:pt x="1919" y="1"/>
                  </a:moveTo>
                  <a:lnTo>
                    <a:pt x="1919" y="1"/>
                  </a:lnTo>
                  <a:cubicBezTo>
                    <a:pt x="781" y="619"/>
                    <a:pt x="1" y="1822"/>
                    <a:pt x="1" y="3188"/>
                  </a:cubicBezTo>
                  <a:cubicBezTo>
                    <a:pt x="1" y="5204"/>
                    <a:pt x="1627" y="6830"/>
                    <a:pt x="3643" y="6830"/>
                  </a:cubicBezTo>
                  <a:cubicBezTo>
                    <a:pt x="4846" y="6830"/>
                    <a:pt x="5887" y="6277"/>
                    <a:pt x="6537" y="5399"/>
                  </a:cubicBezTo>
                  <a:lnTo>
                    <a:pt x="6537" y="5399"/>
                  </a:lnTo>
                  <a:cubicBezTo>
                    <a:pt x="6049" y="5692"/>
                    <a:pt x="5431" y="5854"/>
                    <a:pt x="4813" y="5854"/>
                  </a:cubicBezTo>
                  <a:cubicBezTo>
                    <a:pt x="2797" y="5854"/>
                    <a:pt x="1171" y="4228"/>
                    <a:pt x="1171" y="2212"/>
                  </a:cubicBezTo>
                  <a:cubicBezTo>
                    <a:pt x="1171" y="1366"/>
                    <a:pt x="1431" y="586"/>
                    <a:pt x="191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7"/>
            <p:cNvSpPr/>
            <p:nvPr/>
          </p:nvSpPr>
          <p:spPr>
            <a:xfrm>
              <a:off x="7894913" y="2422650"/>
              <a:ext cx="17100" cy="16275"/>
            </a:xfrm>
            <a:custGeom>
              <a:rect b="b" l="l" r="r" t="t"/>
              <a:pathLst>
                <a:path extrusionOk="0" h="651" w="684">
                  <a:moveTo>
                    <a:pt x="326" y="0"/>
                  </a:moveTo>
                  <a:cubicBezTo>
                    <a:pt x="163" y="0"/>
                    <a:pt x="0" y="130"/>
                    <a:pt x="0" y="325"/>
                  </a:cubicBezTo>
                  <a:cubicBezTo>
                    <a:pt x="0" y="521"/>
                    <a:pt x="163" y="651"/>
                    <a:pt x="326" y="651"/>
                  </a:cubicBezTo>
                  <a:cubicBezTo>
                    <a:pt x="521" y="651"/>
                    <a:pt x="683" y="521"/>
                    <a:pt x="683" y="325"/>
                  </a:cubicBezTo>
                  <a:cubicBezTo>
                    <a:pt x="683" y="130"/>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7"/>
            <p:cNvSpPr/>
            <p:nvPr/>
          </p:nvSpPr>
          <p:spPr>
            <a:xfrm>
              <a:off x="7667263" y="2729150"/>
              <a:ext cx="16300" cy="17075"/>
            </a:xfrm>
            <a:custGeom>
              <a:rect b="b" l="l" r="r" t="t"/>
              <a:pathLst>
                <a:path extrusionOk="0" h="683" w="652">
                  <a:moveTo>
                    <a:pt x="326" y="0"/>
                  </a:moveTo>
                  <a:cubicBezTo>
                    <a:pt x="131" y="0"/>
                    <a:pt x="1" y="163"/>
                    <a:pt x="1" y="325"/>
                  </a:cubicBezTo>
                  <a:cubicBezTo>
                    <a:pt x="1" y="520"/>
                    <a:pt x="131" y="683"/>
                    <a:pt x="326" y="683"/>
                  </a:cubicBezTo>
                  <a:cubicBezTo>
                    <a:pt x="521" y="683"/>
                    <a:pt x="651" y="520"/>
                    <a:pt x="651" y="325"/>
                  </a:cubicBezTo>
                  <a:cubicBezTo>
                    <a:pt x="651" y="163"/>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7"/>
            <p:cNvSpPr/>
            <p:nvPr/>
          </p:nvSpPr>
          <p:spPr>
            <a:xfrm>
              <a:off x="7580288" y="2460050"/>
              <a:ext cx="16275" cy="16275"/>
            </a:xfrm>
            <a:custGeom>
              <a:rect b="b" l="l" r="r" t="t"/>
              <a:pathLst>
                <a:path extrusionOk="0" h="651" w="651">
                  <a:moveTo>
                    <a:pt x="325" y="0"/>
                  </a:moveTo>
                  <a:cubicBezTo>
                    <a:pt x="130" y="0"/>
                    <a:pt x="0" y="130"/>
                    <a:pt x="0" y="325"/>
                  </a:cubicBezTo>
                  <a:cubicBezTo>
                    <a:pt x="0" y="520"/>
                    <a:pt x="130" y="650"/>
                    <a:pt x="325" y="650"/>
                  </a:cubicBezTo>
                  <a:cubicBezTo>
                    <a:pt x="521" y="650"/>
                    <a:pt x="651" y="520"/>
                    <a:pt x="651" y="325"/>
                  </a:cubicBezTo>
                  <a:cubicBezTo>
                    <a:pt x="651" y="130"/>
                    <a:pt x="521" y="0"/>
                    <a:pt x="325"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7"/>
            <p:cNvSpPr/>
            <p:nvPr/>
          </p:nvSpPr>
          <p:spPr>
            <a:xfrm>
              <a:off x="7625813" y="2505575"/>
              <a:ext cx="198400" cy="198375"/>
            </a:xfrm>
            <a:custGeom>
              <a:rect b="b" l="l" r="r" t="t"/>
              <a:pathLst>
                <a:path extrusionOk="0" h="7935" w="7936">
                  <a:moveTo>
                    <a:pt x="3968" y="0"/>
                  </a:moveTo>
                  <a:cubicBezTo>
                    <a:pt x="1789" y="0"/>
                    <a:pt x="0" y="1789"/>
                    <a:pt x="0" y="3968"/>
                  </a:cubicBezTo>
                  <a:cubicBezTo>
                    <a:pt x="0" y="6146"/>
                    <a:pt x="1789" y="7935"/>
                    <a:pt x="3968" y="7935"/>
                  </a:cubicBezTo>
                  <a:cubicBezTo>
                    <a:pt x="5854" y="7935"/>
                    <a:pt x="7480" y="6569"/>
                    <a:pt x="7838" y="4748"/>
                  </a:cubicBezTo>
                  <a:cubicBezTo>
                    <a:pt x="7903" y="4585"/>
                    <a:pt x="7773" y="4423"/>
                    <a:pt x="7610" y="4390"/>
                  </a:cubicBezTo>
                  <a:cubicBezTo>
                    <a:pt x="7581" y="4379"/>
                    <a:pt x="7551" y="4373"/>
                    <a:pt x="7523" y="4373"/>
                  </a:cubicBezTo>
                  <a:cubicBezTo>
                    <a:pt x="7393" y="4373"/>
                    <a:pt x="7279" y="4485"/>
                    <a:pt x="7252" y="4618"/>
                  </a:cubicBezTo>
                  <a:cubicBezTo>
                    <a:pt x="6960" y="6179"/>
                    <a:pt x="5561" y="7317"/>
                    <a:pt x="3968" y="7317"/>
                  </a:cubicBezTo>
                  <a:cubicBezTo>
                    <a:pt x="2147" y="7317"/>
                    <a:pt x="651" y="5821"/>
                    <a:pt x="651" y="3968"/>
                  </a:cubicBezTo>
                  <a:cubicBezTo>
                    <a:pt x="651" y="2114"/>
                    <a:pt x="2147" y="618"/>
                    <a:pt x="3968" y="618"/>
                  </a:cubicBezTo>
                  <a:cubicBezTo>
                    <a:pt x="5659" y="618"/>
                    <a:pt x="7090" y="1886"/>
                    <a:pt x="7285" y="3545"/>
                  </a:cubicBezTo>
                  <a:cubicBezTo>
                    <a:pt x="7314" y="3690"/>
                    <a:pt x="7421" y="3810"/>
                    <a:pt x="7584" y="3810"/>
                  </a:cubicBezTo>
                  <a:cubicBezTo>
                    <a:pt x="7602" y="3810"/>
                    <a:pt x="7622" y="3808"/>
                    <a:pt x="7642" y="3805"/>
                  </a:cubicBezTo>
                  <a:cubicBezTo>
                    <a:pt x="7805" y="3805"/>
                    <a:pt x="7935" y="3642"/>
                    <a:pt x="7903" y="3480"/>
                  </a:cubicBezTo>
                  <a:cubicBezTo>
                    <a:pt x="7642" y="1496"/>
                    <a:pt x="5951" y="0"/>
                    <a:pt x="3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7"/>
            <p:cNvSpPr/>
            <p:nvPr/>
          </p:nvSpPr>
          <p:spPr>
            <a:xfrm>
              <a:off x="7572163" y="2451900"/>
              <a:ext cx="305700" cy="326850"/>
            </a:xfrm>
            <a:custGeom>
              <a:rect b="b" l="l" r="r" t="t"/>
              <a:pathLst>
                <a:path extrusionOk="0" h="13074" w="12228">
                  <a:moveTo>
                    <a:pt x="6114" y="619"/>
                  </a:moveTo>
                  <a:cubicBezTo>
                    <a:pt x="9138" y="619"/>
                    <a:pt x="11610" y="3090"/>
                    <a:pt x="11610" y="6115"/>
                  </a:cubicBezTo>
                  <a:cubicBezTo>
                    <a:pt x="11610" y="9171"/>
                    <a:pt x="9138" y="11610"/>
                    <a:pt x="6114" y="11610"/>
                  </a:cubicBezTo>
                  <a:cubicBezTo>
                    <a:pt x="5886" y="11610"/>
                    <a:pt x="5658" y="11610"/>
                    <a:pt x="5431" y="11578"/>
                  </a:cubicBezTo>
                  <a:cubicBezTo>
                    <a:pt x="5431" y="10765"/>
                    <a:pt x="4780" y="10114"/>
                    <a:pt x="3967" y="10114"/>
                  </a:cubicBezTo>
                  <a:cubicBezTo>
                    <a:pt x="3545" y="10114"/>
                    <a:pt x="3187" y="10310"/>
                    <a:pt x="2894" y="10570"/>
                  </a:cubicBezTo>
                  <a:cubicBezTo>
                    <a:pt x="1463" y="9529"/>
                    <a:pt x="618" y="7903"/>
                    <a:pt x="618" y="6115"/>
                  </a:cubicBezTo>
                  <a:cubicBezTo>
                    <a:pt x="618" y="3090"/>
                    <a:pt x="3089" y="619"/>
                    <a:pt x="6114" y="619"/>
                  </a:cubicBezTo>
                  <a:close/>
                  <a:moveTo>
                    <a:pt x="3967" y="10732"/>
                  </a:moveTo>
                  <a:cubicBezTo>
                    <a:pt x="4423" y="10732"/>
                    <a:pt x="4813" y="11123"/>
                    <a:pt x="4813" y="11610"/>
                  </a:cubicBezTo>
                  <a:cubicBezTo>
                    <a:pt x="4813" y="12066"/>
                    <a:pt x="4423" y="12456"/>
                    <a:pt x="3967" y="12456"/>
                  </a:cubicBezTo>
                  <a:cubicBezTo>
                    <a:pt x="3480" y="12456"/>
                    <a:pt x="3122" y="12066"/>
                    <a:pt x="3122" y="11610"/>
                  </a:cubicBezTo>
                  <a:cubicBezTo>
                    <a:pt x="3122" y="11123"/>
                    <a:pt x="3480" y="10732"/>
                    <a:pt x="3967" y="10732"/>
                  </a:cubicBezTo>
                  <a:close/>
                  <a:moveTo>
                    <a:pt x="6114" y="1"/>
                  </a:moveTo>
                  <a:cubicBezTo>
                    <a:pt x="2732" y="1"/>
                    <a:pt x="0" y="2765"/>
                    <a:pt x="0" y="6115"/>
                  </a:cubicBezTo>
                  <a:cubicBezTo>
                    <a:pt x="0" y="8098"/>
                    <a:pt x="943" y="9952"/>
                    <a:pt x="2569" y="11123"/>
                  </a:cubicBezTo>
                  <a:cubicBezTo>
                    <a:pt x="2569" y="11123"/>
                    <a:pt x="2569" y="11155"/>
                    <a:pt x="2569" y="11155"/>
                  </a:cubicBezTo>
                  <a:cubicBezTo>
                    <a:pt x="2504" y="11285"/>
                    <a:pt x="2472" y="11448"/>
                    <a:pt x="2472" y="11578"/>
                  </a:cubicBezTo>
                  <a:cubicBezTo>
                    <a:pt x="2472" y="12391"/>
                    <a:pt x="3154" y="13074"/>
                    <a:pt x="3967" y="13074"/>
                  </a:cubicBezTo>
                  <a:cubicBezTo>
                    <a:pt x="4520" y="13074"/>
                    <a:pt x="5008" y="12749"/>
                    <a:pt x="5268" y="12261"/>
                  </a:cubicBezTo>
                  <a:cubicBezTo>
                    <a:pt x="5301" y="12228"/>
                    <a:pt x="5301" y="12196"/>
                    <a:pt x="5301" y="12196"/>
                  </a:cubicBezTo>
                  <a:cubicBezTo>
                    <a:pt x="5561" y="12228"/>
                    <a:pt x="5854" y="12228"/>
                    <a:pt x="6114" y="12228"/>
                  </a:cubicBezTo>
                  <a:cubicBezTo>
                    <a:pt x="9496" y="12228"/>
                    <a:pt x="12227" y="9497"/>
                    <a:pt x="12227" y="6115"/>
                  </a:cubicBezTo>
                  <a:cubicBezTo>
                    <a:pt x="12227" y="2733"/>
                    <a:pt x="9496" y="1"/>
                    <a:pt x="6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7"/>
            <p:cNvSpPr/>
            <p:nvPr/>
          </p:nvSpPr>
          <p:spPr>
            <a:xfrm>
              <a:off x="7520938" y="2401500"/>
              <a:ext cx="408150" cy="407325"/>
            </a:xfrm>
            <a:custGeom>
              <a:rect b="b" l="l" r="r" t="t"/>
              <a:pathLst>
                <a:path extrusionOk="0" h="16293" w="16326">
                  <a:moveTo>
                    <a:pt x="2537" y="1984"/>
                  </a:moveTo>
                  <a:cubicBezTo>
                    <a:pt x="2732" y="1984"/>
                    <a:pt x="2927" y="2049"/>
                    <a:pt x="3090" y="2212"/>
                  </a:cubicBezTo>
                  <a:cubicBezTo>
                    <a:pt x="3285" y="2375"/>
                    <a:pt x="3382" y="2602"/>
                    <a:pt x="3382" y="2830"/>
                  </a:cubicBezTo>
                  <a:cubicBezTo>
                    <a:pt x="3382" y="3285"/>
                    <a:pt x="2992" y="3675"/>
                    <a:pt x="2537" y="3675"/>
                  </a:cubicBezTo>
                  <a:cubicBezTo>
                    <a:pt x="2309" y="3675"/>
                    <a:pt x="2082" y="3578"/>
                    <a:pt x="1919" y="3415"/>
                  </a:cubicBezTo>
                  <a:cubicBezTo>
                    <a:pt x="1756" y="3253"/>
                    <a:pt x="1691" y="3058"/>
                    <a:pt x="1691" y="2830"/>
                  </a:cubicBezTo>
                  <a:cubicBezTo>
                    <a:pt x="1691" y="2375"/>
                    <a:pt x="2049" y="1984"/>
                    <a:pt x="2537" y="1984"/>
                  </a:cubicBezTo>
                  <a:close/>
                  <a:moveTo>
                    <a:pt x="8163" y="619"/>
                  </a:moveTo>
                  <a:cubicBezTo>
                    <a:pt x="12325" y="619"/>
                    <a:pt x="15707" y="3968"/>
                    <a:pt x="15707" y="8131"/>
                  </a:cubicBezTo>
                  <a:cubicBezTo>
                    <a:pt x="15707" y="12293"/>
                    <a:pt x="12325" y="15675"/>
                    <a:pt x="8163" y="15675"/>
                  </a:cubicBezTo>
                  <a:cubicBezTo>
                    <a:pt x="4033" y="15675"/>
                    <a:pt x="651" y="12293"/>
                    <a:pt x="651" y="8131"/>
                  </a:cubicBezTo>
                  <a:cubicBezTo>
                    <a:pt x="651" y="6700"/>
                    <a:pt x="1041" y="5301"/>
                    <a:pt x="1789" y="4098"/>
                  </a:cubicBezTo>
                  <a:cubicBezTo>
                    <a:pt x="2017" y="4228"/>
                    <a:pt x="2277" y="4293"/>
                    <a:pt x="2537" y="4293"/>
                  </a:cubicBezTo>
                  <a:cubicBezTo>
                    <a:pt x="3350" y="4293"/>
                    <a:pt x="4000" y="3643"/>
                    <a:pt x="4000" y="2830"/>
                  </a:cubicBezTo>
                  <a:cubicBezTo>
                    <a:pt x="4000" y="2537"/>
                    <a:pt x="3903" y="2277"/>
                    <a:pt x="3773" y="2017"/>
                  </a:cubicBezTo>
                  <a:cubicBezTo>
                    <a:pt x="5041" y="1106"/>
                    <a:pt x="6569" y="619"/>
                    <a:pt x="8163" y="619"/>
                  </a:cubicBezTo>
                  <a:close/>
                  <a:moveTo>
                    <a:pt x="8163" y="1"/>
                  </a:moveTo>
                  <a:cubicBezTo>
                    <a:pt x="6407" y="1"/>
                    <a:pt x="4716" y="554"/>
                    <a:pt x="3317" y="1594"/>
                  </a:cubicBezTo>
                  <a:cubicBezTo>
                    <a:pt x="3090" y="1432"/>
                    <a:pt x="2797" y="1367"/>
                    <a:pt x="2537" y="1367"/>
                  </a:cubicBezTo>
                  <a:cubicBezTo>
                    <a:pt x="1724" y="1367"/>
                    <a:pt x="1041" y="2017"/>
                    <a:pt x="1041" y="2830"/>
                  </a:cubicBezTo>
                  <a:cubicBezTo>
                    <a:pt x="1041" y="3155"/>
                    <a:pt x="1139" y="3448"/>
                    <a:pt x="1334" y="3708"/>
                  </a:cubicBezTo>
                  <a:cubicBezTo>
                    <a:pt x="488" y="5009"/>
                    <a:pt x="0" y="6537"/>
                    <a:pt x="0" y="8131"/>
                  </a:cubicBezTo>
                  <a:cubicBezTo>
                    <a:pt x="0" y="12618"/>
                    <a:pt x="3675" y="16293"/>
                    <a:pt x="8163" y="16293"/>
                  </a:cubicBezTo>
                  <a:cubicBezTo>
                    <a:pt x="12650" y="16293"/>
                    <a:pt x="16325" y="12618"/>
                    <a:pt x="16325" y="8131"/>
                  </a:cubicBezTo>
                  <a:cubicBezTo>
                    <a:pt x="16325" y="3643"/>
                    <a:pt x="12650" y="1"/>
                    <a:pt x="8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7"/>
            <p:cNvSpPr/>
            <p:nvPr/>
          </p:nvSpPr>
          <p:spPr>
            <a:xfrm>
              <a:off x="7477038" y="2356800"/>
              <a:ext cx="495950" cy="495950"/>
            </a:xfrm>
            <a:custGeom>
              <a:rect b="b" l="l" r="r" t="t"/>
              <a:pathLst>
                <a:path extrusionOk="0" h="19838" w="19838">
                  <a:moveTo>
                    <a:pt x="16878" y="2276"/>
                  </a:moveTo>
                  <a:cubicBezTo>
                    <a:pt x="17366" y="2276"/>
                    <a:pt x="17756" y="2667"/>
                    <a:pt x="17756" y="3122"/>
                  </a:cubicBezTo>
                  <a:cubicBezTo>
                    <a:pt x="17756" y="3382"/>
                    <a:pt x="17626" y="3642"/>
                    <a:pt x="17398" y="3805"/>
                  </a:cubicBezTo>
                  <a:cubicBezTo>
                    <a:pt x="17398" y="3805"/>
                    <a:pt x="17366" y="3805"/>
                    <a:pt x="17366" y="3837"/>
                  </a:cubicBezTo>
                  <a:lnTo>
                    <a:pt x="17333" y="3837"/>
                  </a:lnTo>
                  <a:cubicBezTo>
                    <a:pt x="17203" y="3935"/>
                    <a:pt x="17041" y="3967"/>
                    <a:pt x="16910" y="3967"/>
                  </a:cubicBezTo>
                  <a:cubicBezTo>
                    <a:pt x="16423" y="3967"/>
                    <a:pt x="16032" y="3577"/>
                    <a:pt x="16032" y="3122"/>
                  </a:cubicBezTo>
                  <a:cubicBezTo>
                    <a:pt x="16032" y="2927"/>
                    <a:pt x="16097" y="2764"/>
                    <a:pt x="16195" y="2634"/>
                  </a:cubicBezTo>
                  <a:cubicBezTo>
                    <a:pt x="16358" y="2407"/>
                    <a:pt x="16618" y="2276"/>
                    <a:pt x="16878" y="2276"/>
                  </a:cubicBezTo>
                  <a:close/>
                  <a:moveTo>
                    <a:pt x="9919" y="618"/>
                  </a:moveTo>
                  <a:cubicBezTo>
                    <a:pt x="11967" y="618"/>
                    <a:pt x="13919" y="1268"/>
                    <a:pt x="15545" y="2537"/>
                  </a:cubicBezTo>
                  <a:cubicBezTo>
                    <a:pt x="15480" y="2699"/>
                    <a:pt x="15415" y="2927"/>
                    <a:pt x="15415" y="3122"/>
                  </a:cubicBezTo>
                  <a:cubicBezTo>
                    <a:pt x="15415" y="3935"/>
                    <a:pt x="16065" y="4585"/>
                    <a:pt x="16878" y="4585"/>
                  </a:cubicBezTo>
                  <a:cubicBezTo>
                    <a:pt x="17106" y="4585"/>
                    <a:pt x="17268" y="4553"/>
                    <a:pt x="17463" y="4488"/>
                  </a:cubicBezTo>
                  <a:cubicBezTo>
                    <a:pt x="18601" y="6081"/>
                    <a:pt x="19219" y="7935"/>
                    <a:pt x="19219" y="9919"/>
                  </a:cubicBezTo>
                  <a:cubicBezTo>
                    <a:pt x="19219" y="15057"/>
                    <a:pt x="15057" y="19219"/>
                    <a:pt x="9919" y="19219"/>
                  </a:cubicBezTo>
                  <a:cubicBezTo>
                    <a:pt x="4813" y="19219"/>
                    <a:pt x="618" y="15057"/>
                    <a:pt x="618" y="9919"/>
                  </a:cubicBezTo>
                  <a:cubicBezTo>
                    <a:pt x="618" y="4813"/>
                    <a:pt x="4813" y="618"/>
                    <a:pt x="9919" y="618"/>
                  </a:cubicBezTo>
                  <a:close/>
                  <a:moveTo>
                    <a:pt x="9919" y="0"/>
                  </a:moveTo>
                  <a:cubicBezTo>
                    <a:pt x="7285" y="0"/>
                    <a:pt x="4781" y="1041"/>
                    <a:pt x="2927" y="2927"/>
                  </a:cubicBezTo>
                  <a:cubicBezTo>
                    <a:pt x="1041" y="4780"/>
                    <a:pt x="0" y="7284"/>
                    <a:pt x="0" y="9919"/>
                  </a:cubicBezTo>
                  <a:cubicBezTo>
                    <a:pt x="0" y="12585"/>
                    <a:pt x="1041" y="15057"/>
                    <a:pt x="2927" y="16943"/>
                  </a:cubicBezTo>
                  <a:cubicBezTo>
                    <a:pt x="4781" y="18829"/>
                    <a:pt x="7285" y="19837"/>
                    <a:pt x="9919" y="19837"/>
                  </a:cubicBezTo>
                  <a:cubicBezTo>
                    <a:pt x="12585" y="19837"/>
                    <a:pt x="15057" y="18829"/>
                    <a:pt x="16943" y="16943"/>
                  </a:cubicBezTo>
                  <a:cubicBezTo>
                    <a:pt x="18797" y="15057"/>
                    <a:pt x="19837" y="12585"/>
                    <a:pt x="19837" y="9919"/>
                  </a:cubicBezTo>
                  <a:cubicBezTo>
                    <a:pt x="19837" y="7805"/>
                    <a:pt x="19187" y="5821"/>
                    <a:pt x="17984" y="4130"/>
                  </a:cubicBezTo>
                  <a:cubicBezTo>
                    <a:pt x="18211" y="3870"/>
                    <a:pt x="18374" y="3512"/>
                    <a:pt x="18374" y="3122"/>
                  </a:cubicBezTo>
                  <a:cubicBezTo>
                    <a:pt x="18374" y="2309"/>
                    <a:pt x="17723" y="1659"/>
                    <a:pt x="16910" y="1659"/>
                  </a:cubicBezTo>
                  <a:cubicBezTo>
                    <a:pt x="16520" y="1659"/>
                    <a:pt x="16195" y="1789"/>
                    <a:pt x="15902" y="2016"/>
                  </a:cubicBezTo>
                  <a:cubicBezTo>
                    <a:pt x="14179" y="716"/>
                    <a:pt x="12130" y="0"/>
                    <a:pt x="9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7"/>
            <p:cNvSpPr txBox="1"/>
            <p:nvPr/>
          </p:nvSpPr>
          <p:spPr>
            <a:xfrm>
              <a:off x="7632450" y="2512200"/>
              <a:ext cx="185100" cy="1851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lt1"/>
                  </a:solidFill>
                  <a:latin typeface="Roboto Medium"/>
                  <a:ea typeface="Roboto Medium"/>
                  <a:cs typeface="Roboto Medium"/>
                  <a:sym typeface="Roboto Medium"/>
                </a:rPr>
                <a:t>B</a:t>
              </a:r>
              <a:endParaRPr sz="1000">
                <a:solidFill>
                  <a:schemeClr val="lt1"/>
                </a:solidFill>
                <a:latin typeface="Roboto Medium"/>
                <a:ea typeface="Roboto Medium"/>
                <a:cs typeface="Roboto Medium"/>
                <a:sym typeface="Roboto Medium"/>
              </a:endParaRPr>
            </a:p>
          </p:txBody>
        </p:sp>
      </p:grpSp>
      <p:sp>
        <p:nvSpPr>
          <p:cNvPr id="1933" name="Google Shape;1933;p37"/>
          <p:cNvSpPr txBox="1"/>
          <p:nvPr/>
        </p:nvSpPr>
        <p:spPr>
          <a:xfrm>
            <a:off x="7036425" y="2370475"/>
            <a:ext cx="386700" cy="3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dk1"/>
                </a:solidFill>
                <a:latin typeface="Fira Sans Extra Condensed Medium"/>
                <a:ea typeface="Fira Sans Extra Condensed Medium"/>
                <a:cs typeface="Fira Sans Extra Condensed Medium"/>
                <a:sym typeface="Fira Sans Extra Condensed Medium"/>
              </a:rPr>
              <a:t>+</a:t>
            </a:r>
            <a:endParaRPr sz="1900">
              <a:solidFill>
                <a:schemeClr val="dk1"/>
              </a:solidFill>
              <a:latin typeface="Fira Sans Extra Condensed Medium"/>
              <a:ea typeface="Fira Sans Extra Condensed Medium"/>
              <a:cs typeface="Fira Sans Extra Condensed Medium"/>
              <a:sym typeface="Fira Sans Extra Condensed Medium"/>
            </a:endParaRPr>
          </a:p>
        </p:txBody>
      </p:sp>
      <p:grpSp>
        <p:nvGrpSpPr>
          <p:cNvPr id="1934" name="Google Shape;1934;p37"/>
          <p:cNvGrpSpPr/>
          <p:nvPr/>
        </p:nvGrpSpPr>
        <p:grpSpPr>
          <a:xfrm>
            <a:off x="6243875" y="3164000"/>
            <a:ext cx="979100" cy="495950"/>
            <a:chOff x="6243875" y="3240200"/>
            <a:chExt cx="979100" cy="495950"/>
          </a:xfrm>
        </p:grpSpPr>
        <p:sp>
          <p:nvSpPr>
            <p:cNvPr id="1935" name="Google Shape;1935;p37"/>
            <p:cNvSpPr/>
            <p:nvPr/>
          </p:nvSpPr>
          <p:spPr>
            <a:xfrm>
              <a:off x="6408900" y="3596275"/>
              <a:ext cx="58575" cy="57750"/>
            </a:xfrm>
            <a:custGeom>
              <a:rect b="b" l="l" r="r" t="t"/>
              <a:pathLst>
                <a:path extrusionOk="0" h="2310" w="2343">
                  <a:moveTo>
                    <a:pt x="1171" y="1"/>
                  </a:moveTo>
                  <a:cubicBezTo>
                    <a:pt x="651" y="1"/>
                    <a:pt x="196" y="326"/>
                    <a:pt x="66" y="814"/>
                  </a:cubicBezTo>
                  <a:cubicBezTo>
                    <a:pt x="33" y="911"/>
                    <a:pt x="1" y="1041"/>
                    <a:pt x="1" y="1139"/>
                  </a:cubicBezTo>
                  <a:cubicBezTo>
                    <a:pt x="1" y="1789"/>
                    <a:pt x="521" y="2310"/>
                    <a:pt x="1171" y="2310"/>
                  </a:cubicBezTo>
                  <a:cubicBezTo>
                    <a:pt x="1627" y="2310"/>
                    <a:pt x="2017" y="2049"/>
                    <a:pt x="2212" y="1659"/>
                  </a:cubicBezTo>
                  <a:cubicBezTo>
                    <a:pt x="2277" y="1529"/>
                    <a:pt x="2342" y="1334"/>
                    <a:pt x="2342" y="1171"/>
                  </a:cubicBezTo>
                  <a:cubicBezTo>
                    <a:pt x="2342" y="521"/>
                    <a:pt x="1822" y="1"/>
                    <a:pt x="1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7"/>
            <p:cNvSpPr/>
            <p:nvPr/>
          </p:nvSpPr>
          <p:spPr>
            <a:xfrm>
              <a:off x="6637350" y="3288975"/>
              <a:ext cx="57750" cy="58550"/>
            </a:xfrm>
            <a:custGeom>
              <a:rect b="b" l="l" r="r" t="t"/>
              <a:pathLst>
                <a:path extrusionOk="0" h="2342" w="2310">
                  <a:moveTo>
                    <a:pt x="1139" y="0"/>
                  </a:moveTo>
                  <a:cubicBezTo>
                    <a:pt x="749" y="0"/>
                    <a:pt x="424" y="195"/>
                    <a:pt x="196" y="488"/>
                  </a:cubicBezTo>
                  <a:cubicBezTo>
                    <a:pt x="66" y="683"/>
                    <a:pt x="1" y="911"/>
                    <a:pt x="1" y="1171"/>
                  </a:cubicBezTo>
                  <a:cubicBezTo>
                    <a:pt x="1" y="1821"/>
                    <a:pt x="521" y="2342"/>
                    <a:pt x="1139" y="2342"/>
                  </a:cubicBezTo>
                  <a:cubicBezTo>
                    <a:pt x="1399" y="2342"/>
                    <a:pt x="1627" y="2277"/>
                    <a:pt x="1789" y="2147"/>
                  </a:cubicBezTo>
                  <a:cubicBezTo>
                    <a:pt x="2115" y="1919"/>
                    <a:pt x="2310" y="1561"/>
                    <a:pt x="2310" y="1171"/>
                  </a:cubicBezTo>
                  <a:cubicBezTo>
                    <a:pt x="2310" y="521"/>
                    <a:pt x="1789" y="0"/>
                    <a:pt x="1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7"/>
            <p:cNvSpPr/>
            <p:nvPr/>
          </p:nvSpPr>
          <p:spPr>
            <a:xfrm>
              <a:off x="6321925" y="3326375"/>
              <a:ext cx="58550" cy="58550"/>
            </a:xfrm>
            <a:custGeom>
              <a:rect b="b" l="l" r="r" t="t"/>
              <a:pathLst>
                <a:path extrusionOk="0" h="2342" w="2342">
                  <a:moveTo>
                    <a:pt x="1171" y="0"/>
                  </a:moveTo>
                  <a:cubicBezTo>
                    <a:pt x="520" y="0"/>
                    <a:pt x="0" y="520"/>
                    <a:pt x="0" y="1171"/>
                  </a:cubicBezTo>
                  <a:cubicBezTo>
                    <a:pt x="0" y="1496"/>
                    <a:pt x="130" y="1756"/>
                    <a:pt x="325" y="1984"/>
                  </a:cubicBezTo>
                  <a:cubicBezTo>
                    <a:pt x="553" y="2179"/>
                    <a:pt x="846" y="2342"/>
                    <a:pt x="1171" y="2342"/>
                  </a:cubicBezTo>
                  <a:cubicBezTo>
                    <a:pt x="1821" y="2342"/>
                    <a:pt x="2342" y="1821"/>
                    <a:pt x="2342" y="1171"/>
                  </a:cubicBezTo>
                  <a:cubicBezTo>
                    <a:pt x="2342" y="813"/>
                    <a:pt x="2179" y="520"/>
                    <a:pt x="1951" y="293"/>
                  </a:cubicBezTo>
                  <a:cubicBezTo>
                    <a:pt x="1724" y="130"/>
                    <a:pt x="1464" y="0"/>
                    <a:pt x="11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7"/>
            <p:cNvSpPr/>
            <p:nvPr/>
          </p:nvSpPr>
          <p:spPr>
            <a:xfrm>
              <a:off x="6400775" y="3397100"/>
              <a:ext cx="182125" cy="182125"/>
            </a:xfrm>
            <a:custGeom>
              <a:rect b="b" l="l" r="r" t="t"/>
              <a:pathLst>
                <a:path extrusionOk="0" h="7285" w="7285">
                  <a:moveTo>
                    <a:pt x="3643" y="0"/>
                  </a:moveTo>
                  <a:cubicBezTo>
                    <a:pt x="1627" y="0"/>
                    <a:pt x="1" y="1626"/>
                    <a:pt x="1" y="3643"/>
                  </a:cubicBezTo>
                  <a:cubicBezTo>
                    <a:pt x="1" y="5659"/>
                    <a:pt x="1627" y="7285"/>
                    <a:pt x="3643" y="7285"/>
                  </a:cubicBezTo>
                  <a:cubicBezTo>
                    <a:pt x="5659" y="7285"/>
                    <a:pt x="7285" y="5659"/>
                    <a:pt x="7285" y="3643"/>
                  </a:cubicBezTo>
                  <a:cubicBezTo>
                    <a:pt x="7285" y="1626"/>
                    <a:pt x="5659" y="0"/>
                    <a:pt x="36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7"/>
            <p:cNvSpPr/>
            <p:nvPr/>
          </p:nvSpPr>
          <p:spPr>
            <a:xfrm>
              <a:off x="6400775" y="3408475"/>
              <a:ext cx="163425" cy="170750"/>
            </a:xfrm>
            <a:custGeom>
              <a:rect b="b" l="l" r="r" t="t"/>
              <a:pathLst>
                <a:path extrusionOk="0" h="6830" w="6537">
                  <a:moveTo>
                    <a:pt x="1919" y="1"/>
                  </a:moveTo>
                  <a:lnTo>
                    <a:pt x="1919" y="1"/>
                  </a:lnTo>
                  <a:cubicBezTo>
                    <a:pt x="781" y="619"/>
                    <a:pt x="1" y="1822"/>
                    <a:pt x="1" y="3188"/>
                  </a:cubicBezTo>
                  <a:cubicBezTo>
                    <a:pt x="1" y="5204"/>
                    <a:pt x="1627" y="6830"/>
                    <a:pt x="3643" y="6830"/>
                  </a:cubicBezTo>
                  <a:cubicBezTo>
                    <a:pt x="4846" y="6830"/>
                    <a:pt x="5887" y="6277"/>
                    <a:pt x="6537" y="5399"/>
                  </a:cubicBezTo>
                  <a:lnTo>
                    <a:pt x="6537" y="5399"/>
                  </a:lnTo>
                  <a:cubicBezTo>
                    <a:pt x="6049" y="5692"/>
                    <a:pt x="5431" y="5854"/>
                    <a:pt x="4813" y="5854"/>
                  </a:cubicBezTo>
                  <a:cubicBezTo>
                    <a:pt x="2797" y="5854"/>
                    <a:pt x="1171" y="4228"/>
                    <a:pt x="1171" y="2212"/>
                  </a:cubicBezTo>
                  <a:cubicBezTo>
                    <a:pt x="1171" y="1366"/>
                    <a:pt x="1431" y="586"/>
                    <a:pt x="191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7"/>
            <p:cNvSpPr/>
            <p:nvPr/>
          </p:nvSpPr>
          <p:spPr>
            <a:xfrm>
              <a:off x="6661750" y="3306050"/>
              <a:ext cx="17100" cy="16275"/>
            </a:xfrm>
            <a:custGeom>
              <a:rect b="b" l="l" r="r" t="t"/>
              <a:pathLst>
                <a:path extrusionOk="0" h="651" w="684">
                  <a:moveTo>
                    <a:pt x="326" y="0"/>
                  </a:moveTo>
                  <a:cubicBezTo>
                    <a:pt x="163" y="0"/>
                    <a:pt x="0" y="130"/>
                    <a:pt x="0" y="325"/>
                  </a:cubicBezTo>
                  <a:cubicBezTo>
                    <a:pt x="0" y="521"/>
                    <a:pt x="163" y="651"/>
                    <a:pt x="326" y="651"/>
                  </a:cubicBezTo>
                  <a:cubicBezTo>
                    <a:pt x="521" y="651"/>
                    <a:pt x="683" y="521"/>
                    <a:pt x="683" y="325"/>
                  </a:cubicBezTo>
                  <a:cubicBezTo>
                    <a:pt x="683" y="130"/>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7"/>
            <p:cNvSpPr/>
            <p:nvPr/>
          </p:nvSpPr>
          <p:spPr>
            <a:xfrm>
              <a:off x="6434100" y="3612550"/>
              <a:ext cx="16300" cy="17075"/>
            </a:xfrm>
            <a:custGeom>
              <a:rect b="b" l="l" r="r" t="t"/>
              <a:pathLst>
                <a:path extrusionOk="0" h="683" w="652">
                  <a:moveTo>
                    <a:pt x="326" y="0"/>
                  </a:moveTo>
                  <a:cubicBezTo>
                    <a:pt x="131" y="0"/>
                    <a:pt x="1" y="163"/>
                    <a:pt x="1" y="325"/>
                  </a:cubicBezTo>
                  <a:cubicBezTo>
                    <a:pt x="1" y="520"/>
                    <a:pt x="131" y="683"/>
                    <a:pt x="326" y="683"/>
                  </a:cubicBezTo>
                  <a:cubicBezTo>
                    <a:pt x="521" y="683"/>
                    <a:pt x="651" y="520"/>
                    <a:pt x="651" y="325"/>
                  </a:cubicBezTo>
                  <a:cubicBezTo>
                    <a:pt x="651" y="163"/>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7"/>
            <p:cNvSpPr/>
            <p:nvPr/>
          </p:nvSpPr>
          <p:spPr>
            <a:xfrm>
              <a:off x="6347125" y="3343450"/>
              <a:ext cx="16275" cy="16275"/>
            </a:xfrm>
            <a:custGeom>
              <a:rect b="b" l="l" r="r" t="t"/>
              <a:pathLst>
                <a:path extrusionOk="0" h="651" w="651">
                  <a:moveTo>
                    <a:pt x="325" y="0"/>
                  </a:moveTo>
                  <a:cubicBezTo>
                    <a:pt x="130" y="0"/>
                    <a:pt x="0" y="130"/>
                    <a:pt x="0" y="325"/>
                  </a:cubicBezTo>
                  <a:cubicBezTo>
                    <a:pt x="0" y="520"/>
                    <a:pt x="130" y="650"/>
                    <a:pt x="325" y="650"/>
                  </a:cubicBezTo>
                  <a:cubicBezTo>
                    <a:pt x="521" y="650"/>
                    <a:pt x="651" y="520"/>
                    <a:pt x="651" y="325"/>
                  </a:cubicBezTo>
                  <a:cubicBezTo>
                    <a:pt x="651" y="130"/>
                    <a:pt x="521" y="0"/>
                    <a:pt x="325"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7"/>
            <p:cNvSpPr/>
            <p:nvPr/>
          </p:nvSpPr>
          <p:spPr>
            <a:xfrm>
              <a:off x="6392650" y="3388975"/>
              <a:ext cx="198400" cy="198375"/>
            </a:xfrm>
            <a:custGeom>
              <a:rect b="b" l="l" r="r" t="t"/>
              <a:pathLst>
                <a:path extrusionOk="0" h="7935" w="7936">
                  <a:moveTo>
                    <a:pt x="3968" y="0"/>
                  </a:moveTo>
                  <a:cubicBezTo>
                    <a:pt x="1789" y="0"/>
                    <a:pt x="0" y="1789"/>
                    <a:pt x="0" y="3968"/>
                  </a:cubicBezTo>
                  <a:cubicBezTo>
                    <a:pt x="0" y="6146"/>
                    <a:pt x="1789" y="7935"/>
                    <a:pt x="3968" y="7935"/>
                  </a:cubicBezTo>
                  <a:cubicBezTo>
                    <a:pt x="5854" y="7935"/>
                    <a:pt x="7480" y="6569"/>
                    <a:pt x="7838" y="4748"/>
                  </a:cubicBezTo>
                  <a:cubicBezTo>
                    <a:pt x="7903" y="4585"/>
                    <a:pt x="7773" y="4423"/>
                    <a:pt x="7610" y="4390"/>
                  </a:cubicBezTo>
                  <a:cubicBezTo>
                    <a:pt x="7581" y="4379"/>
                    <a:pt x="7551" y="4373"/>
                    <a:pt x="7523" y="4373"/>
                  </a:cubicBezTo>
                  <a:cubicBezTo>
                    <a:pt x="7393" y="4373"/>
                    <a:pt x="7279" y="4485"/>
                    <a:pt x="7252" y="4618"/>
                  </a:cubicBezTo>
                  <a:cubicBezTo>
                    <a:pt x="6960" y="6179"/>
                    <a:pt x="5561" y="7317"/>
                    <a:pt x="3968" y="7317"/>
                  </a:cubicBezTo>
                  <a:cubicBezTo>
                    <a:pt x="2147" y="7317"/>
                    <a:pt x="651" y="5821"/>
                    <a:pt x="651" y="3968"/>
                  </a:cubicBezTo>
                  <a:cubicBezTo>
                    <a:pt x="651" y="2114"/>
                    <a:pt x="2147" y="618"/>
                    <a:pt x="3968" y="618"/>
                  </a:cubicBezTo>
                  <a:cubicBezTo>
                    <a:pt x="5659" y="618"/>
                    <a:pt x="7090" y="1886"/>
                    <a:pt x="7285" y="3545"/>
                  </a:cubicBezTo>
                  <a:cubicBezTo>
                    <a:pt x="7314" y="3690"/>
                    <a:pt x="7421" y="3810"/>
                    <a:pt x="7584" y="3810"/>
                  </a:cubicBezTo>
                  <a:cubicBezTo>
                    <a:pt x="7602" y="3810"/>
                    <a:pt x="7622" y="3808"/>
                    <a:pt x="7642" y="3805"/>
                  </a:cubicBezTo>
                  <a:cubicBezTo>
                    <a:pt x="7805" y="3805"/>
                    <a:pt x="7935" y="3642"/>
                    <a:pt x="7903" y="3480"/>
                  </a:cubicBezTo>
                  <a:cubicBezTo>
                    <a:pt x="7642" y="1496"/>
                    <a:pt x="5951" y="0"/>
                    <a:pt x="3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7"/>
            <p:cNvSpPr/>
            <p:nvPr/>
          </p:nvSpPr>
          <p:spPr>
            <a:xfrm>
              <a:off x="6339000" y="3335300"/>
              <a:ext cx="305700" cy="326850"/>
            </a:xfrm>
            <a:custGeom>
              <a:rect b="b" l="l" r="r" t="t"/>
              <a:pathLst>
                <a:path extrusionOk="0" h="13074" w="12228">
                  <a:moveTo>
                    <a:pt x="6114" y="619"/>
                  </a:moveTo>
                  <a:cubicBezTo>
                    <a:pt x="9138" y="619"/>
                    <a:pt x="11610" y="3090"/>
                    <a:pt x="11610" y="6115"/>
                  </a:cubicBezTo>
                  <a:cubicBezTo>
                    <a:pt x="11610" y="9171"/>
                    <a:pt x="9138" y="11610"/>
                    <a:pt x="6114" y="11610"/>
                  </a:cubicBezTo>
                  <a:cubicBezTo>
                    <a:pt x="5886" y="11610"/>
                    <a:pt x="5658" y="11610"/>
                    <a:pt x="5431" y="11578"/>
                  </a:cubicBezTo>
                  <a:cubicBezTo>
                    <a:pt x="5431" y="10765"/>
                    <a:pt x="4780" y="10114"/>
                    <a:pt x="3967" y="10114"/>
                  </a:cubicBezTo>
                  <a:cubicBezTo>
                    <a:pt x="3545" y="10114"/>
                    <a:pt x="3187" y="10310"/>
                    <a:pt x="2894" y="10570"/>
                  </a:cubicBezTo>
                  <a:cubicBezTo>
                    <a:pt x="1463" y="9529"/>
                    <a:pt x="618" y="7903"/>
                    <a:pt x="618" y="6115"/>
                  </a:cubicBezTo>
                  <a:cubicBezTo>
                    <a:pt x="618" y="3090"/>
                    <a:pt x="3089" y="619"/>
                    <a:pt x="6114" y="619"/>
                  </a:cubicBezTo>
                  <a:close/>
                  <a:moveTo>
                    <a:pt x="3967" y="10732"/>
                  </a:moveTo>
                  <a:cubicBezTo>
                    <a:pt x="4423" y="10732"/>
                    <a:pt x="4813" y="11123"/>
                    <a:pt x="4813" y="11610"/>
                  </a:cubicBezTo>
                  <a:cubicBezTo>
                    <a:pt x="4813" y="12066"/>
                    <a:pt x="4423" y="12456"/>
                    <a:pt x="3967" y="12456"/>
                  </a:cubicBezTo>
                  <a:cubicBezTo>
                    <a:pt x="3480" y="12456"/>
                    <a:pt x="3122" y="12066"/>
                    <a:pt x="3122" y="11610"/>
                  </a:cubicBezTo>
                  <a:cubicBezTo>
                    <a:pt x="3122" y="11123"/>
                    <a:pt x="3480" y="10732"/>
                    <a:pt x="3967" y="10732"/>
                  </a:cubicBezTo>
                  <a:close/>
                  <a:moveTo>
                    <a:pt x="6114" y="1"/>
                  </a:moveTo>
                  <a:cubicBezTo>
                    <a:pt x="2732" y="1"/>
                    <a:pt x="0" y="2765"/>
                    <a:pt x="0" y="6115"/>
                  </a:cubicBezTo>
                  <a:cubicBezTo>
                    <a:pt x="0" y="8098"/>
                    <a:pt x="943" y="9952"/>
                    <a:pt x="2569" y="11123"/>
                  </a:cubicBezTo>
                  <a:cubicBezTo>
                    <a:pt x="2569" y="11123"/>
                    <a:pt x="2569" y="11155"/>
                    <a:pt x="2569" y="11155"/>
                  </a:cubicBezTo>
                  <a:cubicBezTo>
                    <a:pt x="2504" y="11285"/>
                    <a:pt x="2472" y="11448"/>
                    <a:pt x="2472" y="11578"/>
                  </a:cubicBezTo>
                  <a:cubicBezTo>
                    <a:pt x="2472" y="12391"/>
                    <a:pt x="3154" y="13074"/>
                    <a:pt x="3967" y="13074"/>
                  </a:cubicBezTo>
                  <a:cubicBezTo>
                    <a:pt x="4520" y="13074"/>
                    <a:pt x="5008" y="12749"/>
                    <a:pt x="5268" y="12261"/>
                  </a:cubicBezTo>
                  <a:cubicBezTo>
                    <a:pt x="5301" y="12228"/>
                    <a:pt x="5301" y="12196"/>
                    <a:pt x="5301" y="12196"/>
                  </a:cubicBezTo>
                  <a:cubicBezTo>
                    <a:pt x="5561" y="12228"/>
                    <a:pt x="5854" y="12228"/>
                    <a:pt x="6114" y="12228"/>
                  </a:cubicBezTo>
                  <a:cubicBezTo>
                    <a:pt x="9496" y="12228"/>
                    <a:pt x="12227" y="9497"/>
                    <a:pt x="12227" y="6115"/>
                  </a:cubicBezTo>
                  <a:cubicBezTo>
                    <a:pt x="12227" y="2733"/>
                    <a:pt x="9496" y="1"/>
                    <a:pt x="6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7"/>
            <p:cNvSpPr/>
            <p:nvPr/>
          </p:nvSpPr>
          <p:spPr>
            <a:xfrm>
              <a:off x="6287775" y="3284900"/>
              <a:ext cx="408150" cy="407325"/>
            </a:xfrm>
            <a:custGeom>
              <a:rect b="b" l="l" r="r" t="t"/>
              <a:pathLst>
                <a:path extrusionOk="0" h="16293" w="16326">
                  <a:moveTo>
                    <a:pt x="2537" y="1984"/>
                  </a:moveTo>
                  <a:cubicBezTo>
                    <a:pt x="2732" y="1984"/>
                    <a:pt x="2927" y="2049"/>
                    <a:pt x="3090" y="2212"/>
                  </a:cubicBezTo>
                  <a:cubicBezTo>
                    <a:pt x="3285" y="2375"/>
                    <a:pt x="3382" y="2602"/>
                    <a:pt x="3382" y="2830"/>
                  </a:cubicBezTo>
                  <a:cubicBezTo>
                    <a:pt x="3382" y="3285"/>
                    <a:pt x="2992" y="3675"/>
                    <a:pt x="2537" y="3675"/>
                  </a:cubicBezTo>
                  <a:cubicBezTo>
                    <a:pt x="2309" y="3675"/>
                    <a:pt x="2082" y="3578"/>
                    <a:pt x="1919" y="3415"/>
                  </a:cubicBezTo>
                  <a:cubicBezTo>
                    <a:pt x="1756" y="3253"/>
                    <a:pt x="1691" y="3058"/>
                    <a:pt x="1691" y="2830"/>
                  </a:cubicBezTo>
                  <a:cubicBezTo>
                    <a:pt x="1691" y="2375"/>
                    <a:pt x="2049" y="1984"/>
                    <a:pt x="2537" y="1984"/>
                  </a:cubicBezTo>
                  <a:close/>
                  <a:moveTo>
                    <a:pt x="8163" y="619"/>
                  </a:moveTo>
                  <a:cubicBezTo>
                    <a:pt x="12325" y="619"/>
                    <a:pt x="15707" y="3968"/>
                    <a:pt x="15707" y="8131"/>
                  </a:cubicBezTo>
                  <a:cubicBezTo>
                    <a:pt x="15707" y="12293"/>
                    <a:pt x="12325" y="15675"/>
                    <a:pt x="8163" y="15675"/>
                  </a:cubicBezTo>
                  <a:cubicBezTo>
                    <a:pt x="4033" y="15675"/>
                    <a:pt x="651" y="12293"/>
                    <a:pt x="651" y="8131"/>
                  </a:cubicBezTo>
                  <a:cubicBezTo>
                    <a:pt x="651" y="6700"/>
                    <a:pt x="1041" y="5301"/>
                    <a:pt x="1789" y="4098"/>
                  </a:cubicBezTo>
                  <a:cubicBezTo>
                    <a:pt x="2017" y="4228"/>
                    <a:pt x="2277" y="4293"/>
                    <a:pt x="2537" y="4293"/>
                  </a:cubicBezTo>
                  <a:cubicBezTo>
                    <a:pt x="3350" y="4293"/>
                    <a:pt x="4000" y="3643"/>
                    <a:pt x="4000" y="2830"/>
                  </a:cubicBezTo>
                  <a:cubicBezTo>
                    <a:pt x="4000" y="2537"/>
                    <a:pt x="3903" y="2277"/>
                    <a:pt x="3773" y="2017"/>
                  </a:cubicBezTo>
                  <a:cubicBezTo>
                    <a:pt x="5041" y="1106"/>
                    <a:pt x="6569" y="619"/>
                    <a:pt x="8163" y="619"/>
                  </a:cubicBezTo>
                  <a:close/>
                  <a:moveTo>
                    <a:pt x="8163" y="1"/>
                  </a:moveTo>
                  <a:cubicBezTo>
                    <a:pt x="6407" y="1"/>
                    <a:pt x="4716" y="554"/>
                    <a:pt x="3317" y="1594"/>
                  </a:cubicBezTo>
                  <a:cubicBezTo>
                    <a:pt x="3090" y="1432"/>
                    <a:pt x="2797" y="1367"/>
                    <a:pt x="2537" y="1367"/>
                  </a:cubicBezTo>
                  <a:cubicBezTo>
                    <a:pt x="1724" y="1367"/>
                    <a:pt x="1041" y="2017"/>
                    <a:pt x="1041" y="2830"/>
                  </a:cubicBezTo>
                  <a:cubicBezTo>
                    <a:pt x="1041" y="3155"/>
                    <a:pt x="1139" y="3448"/>
                    <a:pt x="1334" y="3708"/>
                  </a:cubicBezTo>
                  <a:cubicBezTo>
                    <a:pt x="488" y="5009"/>
                    <a:pt x="0" y="6537"/>
                    <a:pt x="0" y="8131"/>
                  </a:cubicBezTo>
                  <a:cubicBezTo>
                    <a:pt x="0" y="12618"/>
                    <a:pt x="3675" y="16293"/>
                    <a:pt x="8163" y="16293"/>
                  </a:cubicBezTo>
                  <a:cubicBezTo>
                    <a:pt x="12650" y="16293"/>
                    <a:pt x="16325" y="12618"/>
                    <a:pt x="16325" y="8131"/>
                  </a:cubicBezTo>
                  <a:cubicBezTo>
                    <a:pt x="16325" y="3643"/>
                    <a:pt x="12650" y="1"/>
                    <a:pt x="8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7"/>
            <p:cNvSpPr/>
            <p:nvPr/>
          </p:nvSpPr>
          <p:spPr>
            <a:xfrm>
              <a:off x="6243875" y="3240200"/>
              <a:ext cx="495950" cy="495950"/>
            </a:xfrm>
            <a:custGeom>
              <a:rect b="b" l="l" r="r" t="t"/>
              <a:pathLst>
                <a:path extrusionOk="0" h="19838" w="19838">
                  <a:moveTo>
                    <a:pt x="16878" y="2276"/>
                  </a:moveTo>
                  <a:cubicBezTo>
                    <a:pt x="17366" y="2276"/>
                    <a:pt x="17756" y="2667"/>
                    <a:pt x="17756" y="3122"/>
                  </a:cubicBezTo>
                  <a:cubicBezTo>
                    <a:pt x="17756" y="3382"/>
                    <a:pt x="17626" y="3642"/>
                    <a:pt x="17398" y="3805"/>
                  </a:cubicBezTo>
                  <a:cubicBezTo>
                    <a:pt x="17398" y="3805"/>
                    <a:pt x="17366" y="3805"/>
                    <a:pt x="17366" y="3837"/>
                  </a:cubicBezTo>
                  <a:lnTo>
                    <a:pt x="17333" y="3837"/>
                  </a:lnTo>
                  <a:cubicBezTo>
                    <a:pt x="17203" y="3935"/>
                    <a:pt x="17041" y="3967"/>
                    <a:pt x="16910" y="3967"/>
                  </a:cubicBezTo>
                  <a:cubicBezTo>
                    <a:pt x="16423" y="3967"/>
                    <a:pt x="16032" y="3577"/>
                    <a:pt x="16032" y="3122"/>
                  </a:cubicBezTo>
                  <a:cubicBezTo>
                    <a:pt x="16032" y="2927"/>
                    <a:pt x="16097" y="2764"/>
                    <a:pt x="16195" y="2634"/>
                  </a:cubicBezTo>
                  <a:cubicBezTo>
                    <a:pt x="16358" y="2407"/>
                    <a:pt x="16618" y="2276"/>
                    <a:pt x="16878" y="2276"/>
                  </a:cubicBezTo>
                  <a:close/>
                  <a:moveTo>
                    <a:pt x="9919" y="618"/>
                  </a:moveTo>
                  <a:cubicBezTo>
                    <a:pt x="11967" y="618"/>
                    <a:pt x="13919" y="1268"/>
                    <a:pt x="15545" y="2537"/>
                  </a:cubicBezTo>
                  <a:cubicBezTo>
                    <a:pt x="15480" y="2699"/>
                    <a:pt x="15415" y="2927"/>
                    <a:pt x="15415" y="3122"/>
                  </a:cubicBezTo>
                  <a:cubicBezTo>
                    <a:pt x="15415" y="3935"/>
                    <a:pt x="16065" y="4585"/>
                    <a:pt x="16878" y="4585"/>
                  </a:cubicBezTo>
                  <a:cubicBezTo>
                    <a:pt x="17106" y="4585"/>
                    <a:pt x="17268" y="4553"/>
                    <a:pt x="17463" y="4488"/>
                  </a:cubicBezTo>
                  <a:cubicBezTo>
                    <a:pt x="18601" y="6081"/>
                    <a:pt x="19219" y="7935"/>
                    <a:pt x="19219" y="9919"/>
                  </a:cubicBezTo>
                  <a:cubicBezTo>
                    <a:pt x="19219" y="15057"/>
                    <a:pt x="15057" y="19219"/>
                    <a:pt x="9919" y="19219"/>
                  </a:cubicBezTo>
                  <a:cubicBezTo>
                    <a:pt x="4813" y="19219"/>
                    <a:pt x="618" y="15057"/>
                    <a:pt x="618" y="9919"/>
                  </a:cubicBezTo>
                  <a:cubicBezTo>
                    <a:pt x="618" y="4813"/>
                    <a:pt x="4813" y="618"/>
                    <a:pt x="9919" y="618"/>
                  </a:cubicBezTo>
                  <a:close/>
                  <a:moveTo>
                    <a:pt x="9919" y="0"/>
                  </a:moveTo>
                  <a:cubicBezTo>
                    <a:pt x="7285" y="0"/>
                    <a:pt x="4781" y="1041"/>
                    <a:pt x="2927" y="2927"/>
                  </a:cubicBezTo>
                  <a:cubicBezTo>
                    <a:pt x="1041" y="4780"/>
                    <a:pt x="0" y="7284"/>
                    <a:pt x="0" y="9919"/>
                  </a:cubicBezTo>
                  <a:cubicBezTo>
                    <a:pt x="0" y="12585"/>
                    <a:pt x="1041" y="15057"/>
                    <a:pt x="2927" y="16943"/>
                  </a:cubicBezTo>
                  <a:cubicBezTo>
                    <a:pt x="4781" y="18829"/>
                    <a:pt x="7285" y="19837"/>
                    <a:pt x="9919" y="19837"/>
                  </a:cubicBezTo>
                  <a:cubicBezTo>
                    <a:pt x="12585" y="19837"/>
                    <a:pt x="15057" y="18829"/>
                    <a:pt x="16943" y="16943"/>
                  </a:cubicBezTo>
                  <a:cubicBezTo>
                    <a:pt x="18797" y="15057"/>
                    <a:pt x="19837" y="12585"/>
                    <a:pt x="19837" y="9919"/>
                  </a:cubicBezTo>
                  <a:cubicBezTo>
                    <a:pt x="19837" y="7805"/>
                    <a:pt x="19187" y="5821"/>
                    <a:pt x="17984" y="4130"/>
                  </a:cubicBezTo>
                  <a:cubicBezTo>
                    <a:pt x="18211" y="3870"/>
                    <a:pt x="18374" y="3512"/>
                    <a:pt x="18374" y="3122"/>
                  </a:cubicBezTo>
                  <a:cubicBezTo>
                    <a:pt x="18374" y="2309"/>
                    <a:pt x="17723" y="1659"/>
                    <a:pt x="16910" y="1659"/>
                  </a:cubicBezTo>
                  <a:cubicBezTo>
                    <a:pt x="16520" y="1659"/>
                    <a:pt x="16195" y="1789"/>
                    <a:pt x="15902" y="2016"/>
                  </a:cubicBezTo>
                  <a:cubicBezTo>
                    <a:pt x="14179" y="716"/>
                    <a:pt x="12130" y="0"/>
                    <a:pt x="9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7"/>
            <p:cNvSpPr txBox="1"/>
            <p:nvPr/>
          </p:nvSpPr>
          <p:spPr>
            <a:xfrm>
              <a:off x="6399288" y="3395600"/>
              <a:ext cx="185100" cy="1851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lt1"/>
                  </a:solidFill>
                  <a:latin typeface="Roboto Medium"/>
                  <a:ea typeface="Roboto Medium"/>
                  <a:cs typeface="Roboto Medium"/>
                  <a:sym typeface="Roboto Medium"/>
                </a:rPr>
                <a:t>A</a:t>
              </a:r>
              <a:endParaRPr sz="1000">
                <a:solidFill>
                  <a:schemeClr val="lt1"/>
                </a:solidFill>
                <a:latin typeface="Roboto Medium"/>
                <a:ea typeface="Roboto Medium"/>
                <a:cs typeface="Roboto Medium"/>
                <a:sym typeface="Roboto Medium"/>
              </a:endParaRPr>
            </a:p>
          </p:txBody>
        </p:sp>
        <p:sp>
          <p:nvSpPr>
            <p:cNvPr id="1948" name="Google Shape;1948;p37"/>
            <p:cNvSpPr/>
            <p:nvPr/>
          </p:nvSpPr>
          <p:spPr>
            <a:xfrm>
              <a:off x="6892050" y="3596275"/>
              <a:ext cx="58575" cy="57750"/>
            </a:xfrm>
            <a:custGeom>
              <a:rect b="b" l="l" r="r" t="t"/>
              <a:pathLst>
                <a:path extrusionOk="0" h="2310" w="2343">
                  <a:moveTo>
                    <a:pt x="1171" y="1"/>
                  </a:moveTo>
                  <a:cubicBezTo>
                    <a:pt x="651" y="1"/>
                    <a:pt x="196" y="326"/>
                    <a:pt x="66" y="814"/>
                  </a:cubicBezTo>
                  <a:cubicBezTo>
                    <a:pt x="33" y="911"/>
                    <a:pt x="1" y="1041"/>
                    <a:pt x="1" y="1139"/>
                  </a:cubicBezTo>
                  <a:cubicBezTo>
                    <a:pt x="1" y="1789"/>
                    <a:pt x="521" y="2310"/>
                    <a:pt x="1171" y="2310"/>
                  </a:cubicBezTo>
                  <a:cubicBezTo>
                    <a:pt x="1627" y="2310"/>
                    <a:pt x="2017" y="2049"/>
                    <a:pt x="2212" y="1659"/>
                  </a:cubicBezTo>
                  <a:cubicBezTo>
                    <a:pt x="2277" y="1529"/>
                    <a:pt x="2342" y="1334"/>
                    <a:pt x="2342" y="1171"/>
                  </a:cubicBezTo>
                  <a:cubicBezTo>
                    <a:pt x="2342" y="521"/>
                    <a:pt x="1822" y="1"/>
                    <a:pt x="1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7"/>
            <p:cNvSpPr/>
            <p:nvPr/>
          </p:nvSpPr>
          <p:spPr>
            <a:xfrm>
              <a:off x="7120500" y="3288975"/>
              <a:ext cx="57750" cy="58550"/>
            </a:xfrm>
            <a:custGeom>
              <a:rect b="b" l="l" r="r" t="t"/>
              <a:pathLst>
                <a:path extrusionOk="0" h="2342" w="2310">
                  <a:moveTo>
                    <a:pt x="1139" y="0"/>
                  </a:moveTo>
                  <a:cubicBezTo>
                    <a:pt x="749" y="0"/>
                    <a:pt x="424" y="195"/>
                    <a:pt x="196" y="488"/>
                  </a:cubicBezTo>
                  <a:cubicBezTo>
                    <a:pt x="66" y="683"/>
                    <a:pt x="1" y="911"/>
                    <a:pt x="1" y="1171"/>
                  </a:cubicBezTo>
                  <a:cubicBezTo>
                    <a:pt x="1" y="1821"/>
                    <a:pt x="521" y="2342"/>
                    <a:pt x="1139" y="2342"/>
                  </a:cubicBezTo>
                  <a:cubicBezTo>
                    <a:pt x="1399" y="2342"/>
                    <a:pt x="1627" y="2277"/>
                    <a:pt x="1789" y="2147"/>
                  </a:cubicBezTo>
                  <a:cubicBezTo>
                    <a:pt x="2115" y="1919"/>
                    <a:pt x="2310" y="1561"/>
                    <a:pt x="2310" y="1171"/>
                  </a:cubicBezTo>
                  <a:cubicBezTo>
                    <a:pt x="2310" y="521"/>
                    <a:pt x="1789" y="0"/>
                    <a:pt x="1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7"/>
            <p:cNvSpPr/>
            <p:nvPr/>
          </p:nvSpPr>
          <p:spPr>
            <a:xfrm>
              <a:off x="6805075" y="3326375"/>
              <a:ext cx="58550" cy="58550"/>
            </a:xfrm>
            <a:custGeom>
              <a:rect b="b" l="l" r="r" t="t"/>
              <a:pathLst>
                <a:path extrusionOk="0" h="2342" w="2342">
                  <a:moveTo>
                    <a:pt x="1171" y="0"/>
                  </a:moveTo>
                  <a:cubicBezTo>
                    <a:pt x="520" y="0"/>
                    <a:pt x="0" y="520"/>
                    <a:pt x="0" y="1171"/>
                  </a:cubicBezTo>
                  <a:cubicBezTo>
                    <a:pt x="0" y="1496"/>
                    <a:pt x="130" y="1756"/>
                    <a:pt x="325" y="1984"/>
                  </a:cubicBezTo>
                  <a:cubicBezTo>
                    <a:pt x="553" y="2179"/>
                    <a:pt x="846" y="2342"/>
                    <a:pt x="1171" y="2342"/>
                  </a:cubicBezTo>
                  <a:cubicBezTo>
                    <a:pt x="1821" y="2342"/>
                    <a:pt x="2342" y="1821"/>
                    <a:pt x="2342" y="1171"/>
                  </a:cubicBezTo>
                  <a:cubicBezTo>
                    <a:pt x="2342" y="813"/>
                    <a:pt x="2179" y="520"/>
                    <a:pt x="1951" y="293"/>
                  </a:cubicBezTo>
                  <a:cubicBezTo>
                    <a:pt x="1724" y="130"/>
                    <a:pt x="1464" y="0"/>
                    <a:pt x="11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7"/>
            <p:cNvSpPr/>
            <p:nvPr/>
          </p:nvSpPr>
          <p:spPr>
            <a:xfrm>
              <a:off x="6883925" y="3397100"/>
              <a:ext cx="182125" cy="182125"/>
            </a:xfrm>
            <a:custGeom>
              <a:rect b="b" l="l" r="r" t="t"/>
              <a:pathLst>
                <a:path extrusionOk="0" h="7285" w="7285">
                  <a:moveTo>
                    <a:pt x="3643" y="0"/>
                  </a:moveTo>
                  <a:cubicBezTo>
                    <a:pt x="1627" y="0"/>
                    <a:pt x="1" y="1626"/>
                    <a:pt x="1" y="3643"/>
                  </a:cubicBezTo>
                  <a:cubicBezTo>
                    <a:pt x="1" y="5659"/>
                    <a:pt x="1627" y="7285"/>
                    <a:pt x="3643" y="7285"/>
                  </a:cubicBezTo>
                  <a:cubicBezTo>
                    <a:pt x="5659" y="7285"/>
                    <a:pt x="7285" y="5659"/>
                    <a:pt x="7285" y="3643"/>
                  </a:cubicBezTo>
                  <a:cubicBezTo>
                    <a:pt x="7285" y="1626"/>
                    <a:pt x="5659" y="0"/>
                    <a:pt x="36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7"/>
            <p:cNvSpPr/>
            <p:nvPr/>
          </p:nvSpPr>
          <p:spPr>
            <a:xfrm>
              <a:off x="6883925" y="3408475"/>
              <a:ext cx="163425" cy="170750"/>
            </a:xfrm>
            <a:custGeom>
              <a:rect b="b" l="l" r="r" t="t"/>
              <a:pathLst>
                <a:path extrusionOk="0" h="6830" w="6537">
                  <a:moveTo>
                    <a:pt x="1919" y="1"/>
                  </a:moveTo>
                  <a:lnTo>
                    <a:pt x="1919" y="1"/>
                  </a:lnTo>
                  <a:cubicBezTo>
                    <a:pt x="781" y="619"/>
                    <a:pt x="1" y="1822"/>
                    <a:pt x="1" y="3188"/>
                  </a:cubicBezTo>
                  <a:cubicBezTo>
                    <a:pt x="1" y="5204"/>
                    <a:pt x="1627" y="6830"/>
                    <a:pt x="3643" y="6830"/>
                  </a:cubicBezTo>
                  <a:cubicBezTo>
                    <a:pt x="4846" y="6830"/>
                    <a:pt x="5887" y="6277"/>
                    <a:pt x="6537" y="5399"/>
                  </a:cubicBezTo>
                  <a:lnTo>
                    <a:pt x="6537" y="5399"/>
                  </a:lnTo>
                  <a:cubicBezTo>
                    <a:pt x="6049" y="5692"/>
                    <a:pt x="5431" y="5854"/>
                    <a:pt x="4813" y="5854"/>
                  </a:cubicBezTo>
                  <a:cubicBezTo>
                    <a:pt x="2797" y="5854"/>
                    <a:pt x="1171" y="4228"/>
                    <a:pt x="1171" y="2212"/>
                  </a:cubicBezTo>
                  <a:cubicBezTo>
                    <a:pt x="1171" y="1366"/>
                    <a:pt x="1431" y="586"/>
                    <a:pt x="191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7"/>
            <p:cNvSpPr/>
            <p:nvPr/>
          </p:nvSpPr>
          <p:spPr>
            <a:xfrm>
              <a:off x="7144900" y="3306050"/>
              <a:ext cx="17100" cy="16275"/>
            </a:xfrm>
            <a:custGeom>
              <a:rect b="b" l="l" r="r" t="t"/>
              <a:pathLst>
                <a:path extrusionOk="0" h="651" w="684">
                  <a:moveTo>
                    <a:pt x="326" y="0"/>
                  </a:moveTo>
                  <a:cubicBezTo>
                    <a:pt x="163" y="0"/>
                    <a:pt x="0" y="130"/>
                    <a:pt x="0" y="325"/>
                  </a:cubicBezTo>
                  <a:cubicBezTo>
                    <a:pt x="0" y="521"/>
                    <a:pt x="163" y="651"/>
                    <a:pt x="326" y="651"/>
                  </a:cubicBezTo>
                  <a:cubicBezTo>
                    <a:pt x="521" y="651"/>
                    <a:pt x="683" y="521"/>
                    <a:pt x="683" y="325"/>
                  </a:cubicBezTo>
                  <a:cubicBezTo>
                    <a:pt x="683" y="130"/>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7"/>
            <p:cNvSpPr/>
            <p:nvPr/>
          </p:nvSpPr>
          <p:spPr>
            <a:xfrm>
              <a:off x="6917250" y="3612550"/>
              <a:ext cx="16300" cy="17075"/>
            </a:xfrm>
            <a:custGeom>
              <a:rect b="b" l="l" r="r" t="t"/>
              <a:pathLst>
                <a:path extrusionOk="0" h="683" w="652">
                  <a:moveTo>
                    <a:pt x="326" y="0"/>
                  </a:moveTo>
                  <a:cubicBezTo>
                    <a:pt x="131" y="0"/>
                    <a:pt x="1" y="163"/>
                    <a:pt x="1" y="325"/>
                  </a:cubicBezTo>
                  <a:cubicBezTo>
                    <a:pt x="1" y="520"/>
                    <a:pt x="131" y="683"/>
                    <a:pt x="326" y="683"/>
                  </a:cubicBezTo>
                  <a:cubicBezTo>
                    <a:pt x="521" y="683"/>
                    <a:pt x="651" y="520"/>
                    <a:pt x="651" y="325"/>
                  </a:cubicBezTo>
                  <a:cubicBezTo>
                    <a:pt x="651" y="163"/>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7"/>
            <p:cNvSpPr/>
            <p:nvPr/>
          </p:nvSpPr>
          <p:spPr>
            <a:xfrm>
              <a:off x="6830275" y="3343450"/>
              <a:ext cx="16275" cy="16275"/>
            </a:xfrm>
            <a:custGeom>
              <a:rect b="b" l="l" r="r" t="t"/>
              <a:pathLst>
                <a:path extrusionOk="0" h="651" w="651">
                  <a:moveTo>
                    <a:pt x="325" y="0"/>
                  </a:moveTo>
                  <a:cubicBezTo>
                    <a:pt x="130" y="0"/>
                    <a:pt x="0" y="130"/>
                    <a:pt x="0" y="325"/>
                  </a:cubicBezTo>
                  <a:cubicBezTo>
                    <a:pt x="0" y="520"/>
                    <a:pt x="130" y="650"/>
                    <a:pt x="325" y="650"/>
                  </a:cubicBezTo>
                  <a:cubicBezTo>
                    <a:pt x="521" y="650"/>
                    <a:pt x="651" y="520"/>
                    <a:pt x="651" y="325"/>
                  </a:cubicBezTo>
                  <a:cubicBezTo>
                    <a:pt x="651" y="130"/>
                    <a:pt x="521" y="0"/>
                    <a:pt x="325"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7"/>
            <p:cNvSpPr/>
            <p:nvPr/>
          </p:nvSpPr>
          <p:spPr>
            <a:xfrm>
              <a:off x="6875800" y="3388975"/>
              <a:ext cx="198400" cy="198375"/>
            </a:xfrm>
            <a:custGeom>
              <a:rect b="b" l="l" r="r" t="t"/>
              <a:pathLst>
                <a:path extrusionOk="0" h="7935" w="7936">
                  <a:moveTo>
                    <a:pt x="3968" y="0"/>
                  </a:moveTo>
                  <a:cubicBezTo>
                    <a:pt x="1789" y="0"/>
                    <a:pt x="0" y="1789"/>
                    <a:pt x="0" y="3968"/>
                  </a:cubicBezTo>
                  <a:cubicBezTo>
                    <a:pt x="0" y="6146"/>
                    <a:pt x="1789" y="7935"/>
                    <a:pt x="3968" y="7935"/>
                  </a:cubicBezTo>
                  <a:cubicBezTo>
                    <a:pt x="5854" y="7935"/>
                    <a:pt x="7480" y="6569"/>
                    <a:pt x="7838" y="4748"/>
                  </a:cubicBezTo>
                  <a:cubicBezTo>
                    <a:pt x="7903" y="4585"/>
                    <a:pt x="7773" y="4423"/>
                    <a:pt x="7610" y="4390"/>
                  </a:cubicBezTo>
                  <a:cubicBezTo>
                    <a:pt x="7581" y="4379"/>
                    <a:pt x="7551" y="4373"/>
                    <a:pt x="7523" y="4373"/>
                  </a:cubicBezTo>
                  <a:cubicBezTo>
                    <a:pt x="7393" y="4373"/>
                    <a:pt x="7279" y="4485"/>
                    <a:pt x="7252" y="4618"/>
                  </a:cubicBezTo>
                  <a:cubicBezTo>
                    <a:pt x="6960" y="6179"/>
                    <a:pt x="5561" y="7317"/>
                    <a:pt x="3968" y="7317"/>
                  </a:cubicBezTo>
                  <a:cubicBezTo>
                    <a:pt x="2147" y="7317"/>
                    <a:pt x="651" y="5821"/>
                    <a:pt x="651" y="3968"/>
                  </a:cubicBezTo>
                  <a:cubicBezTo>
                    <a:pt x="651" y="2114"/>
                    <a:pt x="2147" y="618"/>
                    <a:pt x="3968" y="618"/>
                  </a:cubicBezTo>
                  <a:cubicBezTo>
                    <a:pt x="5659" y="618"/>
                    <a:pt x="7090" y="1886"/>
                    <a:pt x="7285" y="3545"/>
                  </a:cubicBezTo>
                  <a:cubicBezTo>
                    <a:pt x="7314" y="3690"/>
                    <a:pt x="7421" y="3810"/>
                    <a:pt x="7584" y="3810"/>
                  </a:cubicBezTo>
                  <a:cubicBezTo>
                    <a:pt x="7602" y="3810"/>
                    <a:pt x="7622" y="3808"/>
                    <a:pt x="7642" y="3805"/>
                  </a:cubicBezTo>
                  <a:cubicBezTo>
                    <a:pt x="7805" y="3805"/>
                    <a:pt x="7935" y="3642"/>
                    <a:pt x="7903" y="3480"/>
                  </a:cubicBezTo>
                  <a:cubicBezTo>
                    <a:pt x="7642" y="1496"/>
                    <a:pt x="5951" y="0"/>
                    <a:pt x="3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7"/>
            <p:cNvSpPr/>
            <p:nvPr/>
          </p:nvSpPr>
          <p:spPr>
            <a:xfrm>
              <a:off x="6822150" y="3335300"/>
              <a:ext cx="305700" cy="326850"/>
            </a:xfrm>
            <a:custGeom>
              <a:rect b="b" l="l" r="r" t="t"/>
              <a:pathLst>
                <a:path extrusionOk="0" h="13074" w="12228">
                  <a:moveTo>
                    <a:pt x="6114" y="619"/>
                  </a:moveTo>
                  <a:cubicBezTo>
                    <a:pt x="9138" y="619"/>
                    <a:pt x="11610" y="3090"/>
                    <a:pt x="11610" y="6115"/>
                  </a:cubicBezTo>
                  <a:cubicBezTo>
                    <a:pt x="11610" y="9171"/>
                    <a:pt x="9138" y="11610"/>
                    <a:pt x="6114" y="11610"/>
                  </a:cubicBezTo>
                  <a:cubicBezTo>
                    <a:pt x="5886" y="11610"/>
                    <a:pt x="5658" y="11610"/>
                    <a:pt x="5431" y="11578"/>
                  </a:cubicBezTo>
                  <a:cubicBezTo>
                    <a:pt x="5431" y="10765"/>
                    <a:pt x="4780" y="10114"/>
                    <a:pt x="3967" y="10114"/>
                  </a:cubicBezTo>
                  <a:cubicBezTo>
                    <a:pt x="3545" y="10114"/>
                    <a:pt x="3187" y="10310"/>
                    <a:pt x="2894" y="10570"/>
                  </a:cubicBezTo>
                  <a:cubicBezTo>
                    <a:pt x="1463" y="9529"/>
                    <a:pt x="618" y="7903"/>
                    <a:pt x="618" y="6115"/>
                  </a:cubicBezTo>
                  <a:cubicBezTo>
                    <a:pt x="618" y="3090"/>
                    <a:pt x="3089" y="619"/>
                    <a:pt x="6114" y="619"/>
                  </a:cubicBezTo>
                  <a:close/>
                  <a:moveTo>
                    <a:pt x="3967" y="10732"/>
                  </a:moveTo>
                  <a:cubicBezTo>
                    <a:pt x="4423" y="10732"/>
                    <a:pt x="4813" y="11123"/>
                    <a:pt x="4813" y="11610"/>
                  </a:cubicBezTo>
                  <a:cubicBezTo>
                    <a:pt x="4813" y="12066"/>
                    <a:pt x="4423" y="12456"/>
                    <a:pt x="3967" y="12456"/>
                  </a:cubicBezTo>
                  <a:cubicBezTo>
                    <a:pt x="3480" y="12456"/>
                    <a:pt x="3122" y="12066"/>
                    <a:pt x="3122" y="11610"/>
                  </a:cubicBezTo>
                  <a:cubicBezTo>
                    <a:pt x="3122" y="11123"/>
                    <a:pt x="3480" y="10732"/>
                    <a:pt x="3967" y="10732"/>
                  </a:cubicBezTo>
                  <a:close/>
                  <a:moveTo>
                    <a:pt x="6114" y="1"/>
                  </a:moveTo>
                  <a:cubicBezTo>
                    <a:pt x="2732" y="1"/>
                    <a:pt x="0" y="2765"/>
                    <a:pt x="0" y="6115"/>
                  </a:cubicBezTo>
                  <a:cubicBezTo>
                    <a:pt x="0" y="8098"/>
                    <a:pt x="943" y="9952"/>
                    <a:pt x="2569" y="11123"/>
                  </a:cubicBezTo>
                  <a:cubicBezTo>
                    <a:pt x="2569" y="11123"/>
                    <a:pt x="2569" y="11155"/>
                    <a:pt x="2569" y="11155"/>
                  </a:cubicBezTo>
                  <a:cubicBezTo>
                    <a:pt x="2504" y="11285"/>
                    <a:pt x="2472" y="11448"/>
                    <a:pt x="2472" y="11578"/>
                  </a:cubicBezTo>
                  <a:cubicBezTo>
                    <a:pt x="2472" y="12391"/>
                    <a:pt x="3154" y="13074"/>
                    <a:pt x="3967" y="13074"/>
                  </a:cubicBezTo>
                  <a:cubicBezTo>
                    <a:pt x="4520" y="13074"/>
                    <a:pt x="5008" y="12749"/>
                    <a:pt x="5268" y="12261"/>
                  </a:cubicBezTo>
                  <a:cubicBezTo>
                    <a:pt x="5301" y="12228"/>
                    <a:pt x="5301" y="12196"/>
                    <a:pt x="5301" y="12196"/>
                  </a:cubicBezTo>
                  <a:cubicBezTo>
                    <a:pt x="5561" y="12228"/>
                    <a:pt x="5854" y="12228"/>
                    <a:pt x="6114" y="12228"/>
                  </a:cubicBezTo>
                  <a:cubicBezTo>
                    <a:pt x="9496" y="12228"/>
                    <a:pt x="12227" y="9497"/>
                    <a:pt x="12227" y="6115"/>
                  </a:cubicBezTo>
                  <a:cubicBezTo>
                    <a:pt x="12227" y="2733"/>
                    <a:pt x="9496" y="1"/>
                    <a:pt x="6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7"/>
            <p:cNvSpPr/>
            <p:nvPr/>
          </p:nvSpPr>
          <p:spPr>
            <a:xfrm>
              <a:off x="6770925" y="3284900"/>
              <a:ext cx="408150" cy="407325"/>
            </a:xfrm>
            <a:custGeom>
              <a:rect b="b" l="l" r="r" t="t"/>
              <a:pathLst>
                <a:path extrusionOk="0" h="16293" w="16326">
                  <a:moveTo>
                    <a:pt x="2537" y="1984"/>
                  </a:moveTo>
                  <a:cubicBezTo>
                    <a:pt x="2732" y="1984"/>
                    <a:pt x="2927" y="2049"/>
                    <a:pt x="3090" y="2212"/>
                  </a:cubicBezTo>
                  <a:cubicBezTo>
                    <a:pt x="3285" y="2375"/>
                    <a:pt x="3382" y="2602"/>
                    <a:pt x="3382" y="2830"/>
                  </a:cubicBezTo>
                  <a:cubicBezTo>
                    <a:pt x="3382" y="3285"/>
                    <a:pt x="2992" y="3675"/>
                    <a:pt x="2537" y="3675"/>
                  </a:cubicBezTo>
                  <a:cubicBezTo>
                    <a:pt x="2309" y="3675"/>
                    <a:pt x="2082" y="3578"/>
                    <a:pt x="1919" y="3415"/>
                  </a:cubicBezTo>
                  <a:cubicBezTo>
                    <a:pt x="1756" y="3253"/>
                    <a:pt x="1691" y="3058"/>
                    <a:pt x="1691" y="2830"/>
                  </a:cubicBezTo>
                  <a:cubicBezTo>
                    <a:pt x="1691" y="2375"/>
                    <a:pt x="2049" y="1984"/>
                    <a:pt x="2537" y="1984"/>
                  </a:cubicBezTo>
                  <a:close/>
                  <a:moveTo>
                    <a:pt x="8163" y="619"/>
                  </a:moveTo>
                  <a:cubicBezTo>
                    <a:pt x="12325" y="619"/>
                    <a:pt x="15707" y="3968"/>
                    <a:pt x="15707" y="8131"/>
                  </a:cubicBezTo>
                  <a:cubicBezTo>
                    <a:pt x="15707" y="12293"/>
                    <a:pt x="12325" y="15675"/>
                    <a:pt x="8163" y="15675"/>
                  </a:cubicBezTo>
                  <a:cubicBezTo>
                    <a:pt x="4033" y="15675"/>
                    <a:pt x="651" y="12293"/>
                    <a:pt x="651" y="8131"/>
                  </a:cubicBezTo>
                  <a:cubicBezTo>
                    <a:pt x="651" y="6700"/>
                    <a:pt x="1041" y="5301"/>
                    <a:pt x="1789" y="4098"/>
                  </a:cubicBezTo>
                  <a:cubicBezTo>
                    <a:pt x="2017" y="4228"/>
                    <a:pt x="2277" y="4293"/>
                    <a:pt x="2537" y="4293"/>
                  </a:cubicBezTo>
                  <a:cubicBezTo>
                    <a:pt x="3350" y="4293"/>
                    <a:pt x="4000" y="3643"/>
                    <a:pt x="4000" y="2830"/>
                  </a:cubicBezTo>
                  <a:cubicBezTo>
                    <a:pt x="4000" y="2537"/>
                    <a:pt x="3903" y="2277"/>
                    <a:pt x="3773" y="2017"/>
                  </a:cubicBezTo>
                  <a:cubicBezTo>
                    <a:pt x="5041" y="1106"/>
                    <a:pt x="6569" y="619"/>
                    <a:pt x="8163" y="619"/>
                  </a:cubicBezTo>
                  <a:close/>
                  <a:moveTo>
                    <a:pt x="8163" y="1"/>
                  </a:moveTo>
                  <a:cubicBezTo>
                    <a:pt x="6407" y="1"/>
                    <a:pt x="4716" y="554"/>
                    <a:pt x="3317" y="1594"/>
                  </a:cubicBezTo>
                  <a:cubicBezTo>
                    <a:pt x="3090" y="1432"/>
                    <a:pt x="2797" y="1367"/>
                    <a:pt x="2537" y="1367"/>
                  </a:cubicBezTo>
                  <a:cubicBezTo>
                    <a:pt x="1724" y="1367"/>
                    <a:pt x="1041" y="2017"/>
                    <a:pt x="1041" y="2830"/>
                  </a:cubicBezTo>
                  <a:cubicBezTo>
                    <a:pt x="1041" y="3155"/>
                    <a:pt x="1139" y="3448"/>
                    <a:pt x="1334" y="3708"/>
                  </a:cubicBezTo>
                  <a:cubicBezTo>
                    <a:pt x="488" y="5009"/>
                    <a:pt x="0" y="6537"/>
                    <a:pt x="0" y="8131"/>
                  </a:cubicBezTo>
                  <a:cubicBezTo>
                    <a:pt x="0" y="12618"/>
                    <a:pt x="3675" y="16293"/>
                    <a:pt x="8163" y="16293"/>
                  </a:cubicBezTo>
                  <a:cubicBezTo>
                    <a:pt x="12650" y="16293"/>
                    <a:pt x="16325" y="12618"/>
                    <a:pt x="16325" y="8131"/>
                  </a:cubicBezTo>
                  <a:cubicBezTo>
                    <a:pt x="16325" y="3643"/>
                    <a:pt x="12650" y="1"/>
                    <a:pt x="8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7"/>
            <p:cNvSpPr/>
            <p:nvPr/>
          </p:nvSpPr>
          <p:spPr>
            <a:xfrm>
              <a:off x="6727025" y="3240200"/>
              <a:ext cx="495950" cy="495950"/>
            </a:xfrm>
            <a:custGeom>
              <a:rect b="b" l="l" r="r" t="t"/>
              <a:pathLst>
                <a:path extrusionOk="0" h="19838" w="19838">
                  <a:moveTo>
                    <a:pt x="16878" y="2276"/>
                  </a:moveTo>
                  <a:cubicBezTo>
                    <a:pt x="17366" y="2276"/>
                    <a:pt x="17756" y="2667"/>
                    <a:pt x="17756" y="3122"/>
                  </a:cubicBezTo>
                  <a:cubicBezTo>
                    <a:pt x="17756" y="3382"/>
                    <a:pt x="17626" y="3642"/>
                    <a:pt x="17398" y="3805"/>
                  </a:cubicBezTo>
                  <a:cubicBezTo>
                    <a:pt x="17398" y="3805"/>
                    <a:pt x="17366" y="3805"/>
                    <a:pt x="17366" y="3837"/>
                  </a:cubicBezTo>
                  <a:lnTo>
                    <a:pt x="17333" y="3837"/>
                  </a:lnTo>
                  <a:cubicBezTo>
                    <a:pt x="17203" y="3935"/>
                    <a:pt x="17041" y="3967"/>
                    <a:pt x="16910" y="3967"/>
                  </a:cubicBezTo>
                  <a:cubicBezTo>
                    <a:pt x="16423" y="3967"/>
                    <a:pt x="16032" y="3577"/>
                    <a:pt x="16032" y="3122"/>
                  </a:cubicBezTo>
                  <a:cubicBezTo>
                    <a:pt x="16032" y="2927"/>
                    <a:pt x="16097" y="2764"/>
                    <a:pt x="16195" y="2634"/>
                  </a:cubicBezTo>
                  <a:cubicBezTo>
                    <a:pt x="16358" y="2407"/>
                    <a:pt x="16618" y="2276"/>
                    <a:pt x="16878" y="2276"/>
                  </a:cubicBezTo>
                  <a:close/>
                  <a:moveTo>
                    <a:pt x="9919" y="618"/>
                  </a:moveTo>
                  <a:cubicBezTo>
                    <a:pt x="11967" y="618"/>
                    <a:pt x="13919" y="1268"/>
                    <a:pt x="15545" y="2537"/>
                  </a:cubicBezTo>
                  <a:cubicBezTo>
                    <a:pt x="15480" y="2699"/>
                    <a:pt x="15415" y="2927"/>
                    <a:pt x="15415" y="3122"/>
                  </a:cubicBezTo>
                  <a:cubicBezTo>
                    <a:pt x="15415" y="3935"/>
                    <a:pt x="16065" y="4585"/>
                    <a:pt x="16878" y="4585"/>
                  </a:cubicBezTo>
                  <a:cubicBezTo>
                    <a:pt x="17106" y="4585"/>
                    <a:pt x="17268" y="4553"/>
                    <a:pt x="17463" y="4488"/>
                  </a:cubicBezTo>
                  <a:cubicBezTo>
                    <a:pt x="18601" y="6081"/>
                    <a:pt x="19219" y="7935"/>
                    <a:pt x="19219" y="9919"/>
                  </a:cubicBezTo>
                  <a:cubicBezTo>
                    <a:pt x="19219" y="15057"/>
                    <a:pt x="15057" y="19219"/>
                    <a:pt x="9919" y="19219"/>
                  </a:cubicBezTo>
                  <a:cubicBezTo>
                    <a:pt x="4813" y="19219"/>
                    <a:pt x="618" y="15057"/>
                    <a:pt x="618" y="9919"/>
                  </a:cubicBezTo>
                  <a:cubicBezTo>
                    <a:pt x="618" y="4813"/>
                    <a:pt x="4813" y="618"/>
                    <a:pt x="9919" y="618"/>
                  </a:cubicBezTo>
                  <a:close/>
                  <a:moveTo>
                    <a:pt x="9919" y="0"/>
                  </a:moveTo>
                  <a:cubicBezTo>
                    <a:pt x="7285" y="0"/>
                    <a:pt x="4781" y="1041"/>
                    <a:pt x="2927" y="2927"/>
                  </a:cubicBezTo>
                  <a:cubicBezTo>
                    <a:pt x="1041" y="4780"/>
                    <a:pt x="0" y="7284"/>
                    <a:pt x="0" y="9919"/>
                  </a:cubicBezTo>
                  <a:cubicBezTo>
                    <a:pt x="0" y="12585"/>
                    <a:pt x="1041" y="15057"/>
                    <a:pt x="2927" y="16943"/>
                  </a:cubicBezTo>
                  <a:cubicBezTo>
                    <a:pt x="4781" y="18829"/>
                    <a:pt x="7285" y="19837"/>
                    <a:pt x="9919" y="19837"/>
                  </a:cubicBezTo>
                  <a:cubicBezTo>
                    <a:pt x="12585" y="19837"/>
                    <a:pt x="15057" y="18829"/>
                    <a:pt x="16943" y="16943"/>
                  </a:cubicBezTo>
                  <a:cubicBezTo>
                    <a:pt x="18797" y="15057"/>
                    <a:pt x="19837" y="12585"/>
                    <a:pt x="19837" y="9919"/>
                  </a:cubicBezTo>
                  <a:cubicBezTo>
                    <a:pt x="19837" y="7805"/>
                    <a:pt x="19187" y="5821"/>
                    <a:pt x="17984" y="4130"/>
                  </a:cubicBezTo>
                  <a:cubicBezTo>
                    <a:pt x="18211" y="3870"/>
                    <a:pt x="18374" y="3512"/>
                    <a:pt x="18374" y="3122"/>
                  </a:cubicBezTo>
                  <a:cubicBezTo>
                    <a:pt x="18374" y="2309"/>
                    <a:pt x="17723" y="1659"/>
                    <a:pt x="16910" y="1659"/>
                  </a:cubicBezTo>
                  <a:cubicBezTo>
                    <a:pt x="16520" y="1659"/>
                    <a:pt x="16195" y="1789"/>
                    <a:pt x="15902" y="2016"/>
                  </a:cubicBezTo>
                  <a:cubicBezTo>
                    <a:pt x="14179" y="716"/>
                    <a:pt x="12130" y="0"/>
                    <a:pt x="9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7"/>
            <p:cNvSpPr txBox="1"/>
            <p:nvPr/>
          </p:nvSpPr>
          <p:spPr>
            <a:xfrm>
              <a:off x="6882438" y="3395600"/>
              <a:ext cx="185100" cy="1851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lt1"/>
                  </a:solidFill>
                  <a:latin typeface="Roboto Medium"/>
                  <a:ea typeface="Roboto Medium"/>
                  <a:cs typeface="Roboto Medium"/>
                  <a:sym typeface="Roboto Medium"/>
                </a:rPr>
                <a:t>C</a:t>
              </a:r>
              <a:endParaRPr sz="1000">
                <a:solidFill>
                  <a:schemeClr val="lt1"/>
                </a:solidFill>
                <a:latin typeface="Roboto Medium"/>
                <a:ea typeface="Roboto Medium"/>
                <a:cs typeface="Roboto Medium"/>
                <a:sym typeface="Roboto Medium"/>
              </a:endParaRPr>
            </a:p>
          </p:txBody>
        </p:sp>
      </p:grpSp>
      <p:sp>
        <p:nvSpPr>
          <p:cNvPr id="1961" name="Google Shape;1961;p37"/>
          <p:cNvSpPr txBox="1"/>
          <p:nvPr/>
        </p:nvSpPr>
        <p:spPr>
          <a:xfrm>
            <a:off x="7277913" y="3253875"/>
            <a:ext cx="386700" cy="3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dk1"/>
                </a:solidFill>
                <a:latin typeface="Fira Sans Extra Condensed Medium"/>
                <a:ea typeface="Fira Sans Extra Condensed Medium"/>
                <a:cs typeface="Fira Sans Extra Condensed Medium"/>
                <a:sym typeface="Fira Sans Extra Condensed Medium"/>
              </a:rPr>
              <a:t>+</a:t>
            </a:r>
            <a:endParaRPr sz="1900">
              <a:solidFill>
                <a:schemeClr val="dk1"/>
              </a:solidFill>
              <a:latin typeface="Fira Sans Extra Condensed Medium"/>
              <a:ea typeface="Fira Sans Extra Condensed Medium"/>
              <a:cs typeface="Fira Sans Extra Condensed Medium"/>
              <a:sym typeface="Fira Sans Extra Condensed Medium"/>
            </a:endParaRPr>
          </a:p>
        </p:txBody>
      </p:sp>
      <p:grpSp>
        <p:nvGrpSpPr>
          <p:cNvPr id="1962" name="Google Shape;1962;p37"/>
          <p:cNvGrpSpPr/>
          <p:nvPr/>
        </p:nvGrpSpPr>
        <p:grpSpPr>
          <a:xfrm>
            <a:off x="7719563" y="3164000"/>
            <a:ext cx="495950" cy="495950"/>
            <a:chOff x="7719563" y="3240200"/>
            <a:chExt cx="495950" cy="495950"/>
          </a:xfrm>
        </p:grpSpPr>
        <p:sp>
          <p:nvSpPr>
            <p:cNvPr id="1963" name="Google Shape;1963;p37"/>
            <p:cNvSpPr/>
            <p:nvPr/>
          </p:nvSpPr>
          <p:spPr>
            <a:xfrm>
              <a:off x="7884588" y="3596275"/>
              <a:ext cx="58575" cy="57750"/>
            </a:xfrm>
            <a:custGeom>
              <a:rect b="b" l="l" r="r" t="t"/>
              <a:pathLst>
                <a:path extrusionOk="0" h="2310" w="2343">
                  <a:moveTo>
                    <a:pt x="1171" y="1"/>
                  </a:moveTo>
                  <a:cubicBezTo>
                    <a:pt x="651" y="1"/>
                    <a:pt x="196" y="326"/>
                    <a:pt x="66" y="814"/>
                  </a:cubicBezTo>
                  <a:cubicBezTo>
                    <a:pt x="33" y="911"/>
                    <a:pt x="1" y="1041"/>
                    <a:pt x="1" y="1139"/>
                  </a:cubicBezTo>
                  <a:cubicBezTo>
                    <a:pt x="1" y="1789"/>
                    <a:pt x="521" y="2310"/>
                    <a:pt x="1171" y="2310"/>
                  </a:cubicBezTo>
                  <a:cubicBezTo>
                    <a:pt x="1627" y="2310"/>
                    <a:pt x="2017" y="2049"/>
                    <a:pt x="2212" y="1659"/>
                  </a:cubicBezTo>
                  <a:cubicBezTo>
                    <a:pt x="2277" y="1529"/>
                    <a:pt x="2342" y="1334"/>
                    <a:pt x="2342" y="1171"/>
                  </a:cubicBezTo>
                  <a:cubicBezTo>
                    <a:pt x="2342" y="521"/>
                    <a:pt x="1822" y="1"/>
                    <a:pt x="1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7"/>
            <p:cNvSpPr/>
            <p:nvPr/>
          </p:nvSpPr>
          <p:spPr>
            <a:xfrm>
              <a:off x="8113038" y="3288975"/>
              <a:ext cx="57750" cy="58550"/>
            </a:xfrm>
            <a:custGeom>
              <a:rect b="b" l="l" r="r" t="t"/>
              <a:pathLst>
                <a:path extrusionOk="0" h="2342" w="2310">
                  <a:moveTo>
                    <a:pt x="1139" y="0"/>
                  </a:moveTo>
                  <a:cubicBezTo>
                    <a:pt x="749" y="0"/>
                    <a:pt x="424" y="195"/>
                    <a:pt x="196" y="488"/>
                  </a:cubicBezTo>
                  <a:cubicBezTo>
                    <a:pt x="66" y="683"/>
                    <a:pt x="1" y="911"/>
                    <a:pt x="1" y="1171"/>
                  </a:cubicBezTo>
                  <a:cubicBezTo>
                    <a:pt x="1" y="1821"/>
                    <a:pt x="521" y="2342"/>
                    <a:pt x="1139" y="2342"/>
                  </a:cubicBezTo>
                  <a:cubicBezTo>
                    <a:pt x="1399" y="2342"/>
                    <a:pt x="1627" y="2277"/>
                    <a:pt x="1789" y="2147"/>
                  </a:cubicBezTo>
                  <a:cubicBezTo>
                    <a:pt x="2115" y="1919"/>
                    <a:pt x="2310" y="1561"/>
                    <a:pt x="2310" y="1171"/>
                  </a:cubicBezTo>
                  <a:cubicBezTo>
                    <a:pt x="2310" y="521"/>
                    <a:pt x="1789" y="0"/>
                    <a:pt x="1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7"/>
            <p:cNvSpPr/>
            <p:nvPr/>
          </p:nvSpPr>
          <p:spPr>
            <a:xfrm>
              <a:off x="7797613" y="3326375"/>
              <a:ext cx="58550" cy="58550"/>
            </a:xfrm>
            <a:custGeom>
              <a:rect b="b" l="l" r="r" t="t"/>
              <a:pathLst>
                <a:path extrusionOk="0" h="2342" w="2342">
                  <a:moveTo>
                    <a:pt x="1171" y="0"/>
                  </a:moveTo>
                  <a:cubicBezTo>
                    <a:pt x="520" y="0"/>
                    <a:pt x="0" y="520"/>
                    <a:pt x="0" y="1171"/>
                  </a:cubicBezTo>
                  <a:cubicBezTo>
                    <a:pt x="0" y="1496"/>
                    <a:pt x="130" y="1756"/>
                    <a:pt x="325" y="1984"/>
                  </a:cubicBezTo>
                  <a:cubicBezTo>
                    <a:pt x="553" y="2179"/>
                    <a:pt x="846" y="2342"/>
                    <a:pt x="1171" y="2342"/>
                  </a:cubicBezTo>
                  <a:cubicBezTo>
                    <a:pt x="1821" y="2342"/>
                    <a:pt x="2342" y="1821"/>
                    <a:pt x="2342" y="1171"/>
                  </a:cubicBezTo>
                  <a:cubicBezTo>
                    <a:pt x="2342" y="813"/>
                    <a:pt x="2179" y="520"/>
                    <a:pt x="1951" y="293"/>
                  </a:cubicBezTo>
                  <a:cubicBezTo>
                    <a:pt x="1724" y="130"/>
                    <a:pt x="1464" y="0"/>
                    <a:pt x="11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7"/>
            <p:cNvSpPr/>
            <p:nvPr/>
          </p:nvSpPr>
          <p:spPr>
            <a:xfrm>
              <a:off x="7876463" y="3397100"/>
              <a:ext cx="182125" cy="182125"/>
            </a:xfrm>
            <a:custGeom>
              <a:rect b="b" l="l" r="r" t="t"/>
              <a:pathLst>
                <a:path extrusionOk="0" h="7285" w="7285">
                  <a:moveTo>
                    <a:pt x="3643" y="0"/>
                  </a:moveTo>
                  <a:cubicBezTo>
                    <a:pt x="1627" y="0"/>
                    <a:pt x="1" y="1626"/>
                    <a:pt x="1" y="3643"/>
                  </a:cubicBezTo>
                  <a:cubicBezTo>
                    <a:pt x="1" y="5659"/>
                    <a:pt x="1627" y="7285"/>
                    <a:pt x="3643" y="7285"/>
                  </a:cubicBezTo>
                  <a:cubicBezTo>
                    <a:pt x="5659" y="7285"/>
                    <a:pt x="7285" y="5659"/>
                    <a:pt x="7285" y="3643"/>
                  </a:cubicBezTo>
                  <a:cubicBezTo>
                    <a:pt x="7285" y="1626"/>
                    <a:pt x="5659" y="0"/>
                    <a:pt x="36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7"/>
            <p:cNvSpPr/>
            <p:nvPr/>
          </p:nvSpPr>
          <p:spPr>
            <a:xfrm>
              <a:off x="7876463" y="3408475"/>
              <a:ext cx="163425" cy="170750"/>
            </a:xfrm>
            <a:custGeom>
              <a:rect b="b" l="l" r="r" t="t"/>
              <a:pathLst>
                <a:path extrusionOk="0" h="6830" w="6537">
                  <a:moveTo>
                    <a:pt x="1919" y="1"/>
                  </a:moveTo>
                  <a:lnTo>
                    <a:pt x="1919" y="1"/>
                  </a:lnTo>
                  <a:cubicBezTo>
                    <a:pt x="781" y="619"/>
                    <a:pt x="1" y="1822"/>
                    <a:pt x="1" y="3188"/>
                  </a:cubicBezTo>
                  <a:cubicBezTo>
                    <a:pt x="1" y="5204"/>
                    <a:pt x="1627" y="6830"/>
                    <a:pt x="3643" y="6830"/>
                  </a:cubicBezTo>
                  <a:cubicBezTo>
                    <a:pt x="4846" y="6830"/>
                    <a:pt x="5887" y="6277"/>
                    <a:pt x="6537" y="5399"/>
                  </a:cubicBezTo>
                  <a:lnTo>
                    <a:pt x="6537" y="5399"/>
                  </a:lnTo>
                  <a:cubicBezTo>
                    <a:pt x="6049" y="5692"/>
                    <a:pt x="5431" y="5854"/>
                    <a:pt x="4813" y="5854"/>
                  </a:cubicBezTo>
                  <a:cubicBezTo>
                    <a:pt x="2797" y="5854"/>
                    <a:pt x="1171" y="4228"/>
                    <a:pt x="1171" y="2212"/>
                  </a:cubicBezTo>
                  <a:cubicBezTo>
                    <a:pt x="1171" y="1366"/>
                    <a:pt x="1431" y="586"/>
                    <a:pt x="191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7"/>
            <p:cNvSpPr/>
            <p:nvPr/>
          </p:nvSpPr>
          <p:spPr>
            <a:xfrm>
              <a:off x="8137438" y="3306050"/>
              <a:ext cx="17100" cy="16275"/>
            </a:xfrm>
            <a:custGeom>
              <a:rect b="b" l="l" r="r" t="t"/>
              <a:pathLst>
                <a:path extrusionOk="0" h="651" w="684">
                  <a:moveTo>
                    <a:pt x="326" y="0"/>
                  </a:moveTo>
                  <a:cubicBezTo>
                    <a:pt x="163" y="0"/>
                    <a:pt x="0" y="130"/>
                    <a:pt x="0" y="325"/>
                  </a:cubicBezTo>
                  <a:cubicBezTo>
                    <a:pt x="0" y="521"/>
                    <a:pt x="163" y="651"/>
                    <a:pt x="326" y="651"/>
                  </a:cubicBezTo>
                  <a:cubicBezTo>
                    <a:pt x="521" y="651"/>
                    <a:pt x="683" y="521"/>
                    <a:pt x="683" y="325"/>
                  </a:cubicBezTo>
                  <a:cubicBezTo>
                    <a:pt x="683" y="130"/>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7"/>
            <p:cNvSpPr/>
            <p:nvPr/>
          </p:nvSpPr>
          <p:spPr>
            <a:xfrm>
              <a:off x="7909788" y="3612550"/>
              <a:ext cx="16300" cy="17075"/>
            </a:xfrm>
            <a:custGeom>
              <a:rect b="b" l="l" r="r" t="t"/>
              <a:pathLst>
                <a:path extrusionOk="0" h="683" w="652">
                  <a:moveTo>
                    <a:pt x="326" y="0"/>
                  </a:moveTo>
                  <a:cubicBezTo>
                    <a:pt x="131" y="0"/>
                    <a:pt x="1" y="163"/>
                    <a:pt x="1" y="325"/>
                  </a:cubicBezTo>
                  <a:cubicBezTo>
                    <a:pt x="1" y="520"/>
                    <a:pt x="131" y="683"/>
                    <a:pt x="326" y="683"/>
                  </a:cubicBezTo>
                  <a:cubicBezTo>
                    <a:pt x="521" y="683"/>
                    <a:pt x="651" y="520"/>
                    <a:pt x="651" y="325"/>
                  </a:cubicBezTo>
                  <a:cubicBezTo>
                    <a:pt x="651" y="163"/>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7"/>
            <p:cNvSpPr/>
            <p:nvPr/>
          </p:nvSpPr>
          <p:spPr>
            <a:xfrm>
              <a:off x="7822813" y="3343450"/>
              <a:ext cx="16275" cy="16275"/>
            </a:xfrm>
            <a:custGeom>
              <a:rect b="b" l="l" r="r" t="t"/>
              <a:pathLst>
                <a:path extrusionOk="0" h="651" w="651">
                  <a:moveTo>
                    <a:pt x="325" y="0"/>
                  </a:moveTo>
                  <a:cubicBezTo>
                    <a:pt x="130" y="0"/>
                    <a:pt x="0" y="130"/>
                    <a:pt x="0" y="325"/>
                  </a:cubicBezTo>
                  <a:cubicBezTo>
                    <a:pt x="0" y="520"/>
                    <a:pt x="130" y="650"/>
                    <a:pt x="325" y="650"/>
                  </a:cubicBezTo>
                  <a:cubicBezTo>
                    <a:pt x="521" y="650"/>
                    <a:pt x="651" y="520"/>
                    <a:pt x="651" y="325"/>
                  </a:cubicBezTo>
                  <a:cubicBezTo>
                    <a:pt x="651" y="130"/>
                    <a:pt x="521" y="0"/>
                    <a:pt x="325"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7"/>
            <p:cNvSpPr/>
            <p:nvPr/>
          </p:nvSpPr>
          <p:spPr>
            <a:xfrm>
              <a:off x="7868338" y="3388975"/>
              <a:ext cx="198400" cy="198375"/>
            </a:xfrm>
            <a:custGeom>
              <a:rect b="b" l="l" r="r" t="t"/>
              <a:pathLst>
                <a:path extrusionOk="0" h="7935" w="7936">
                  <a:moveTo>
                    <a:pt x="3968" y="0"/>
                  </a:moveTo>
                  <a:cubicBezTo>
                    <a:pt x="1789" y="0"/>
                    <a:pt x="0" y="1789"/>
                    <a:pt x="0" y="3968"/>
                  </a:cubicBezTo>
                  <a:cubicBezTo>
                    <a:pt x="0" y="6146"/>
                    <a:pt x="1789" y="7935"/>
                    <a:pt x="3968" y="7935"/>
                  </a:cubicBezTo>
                  <a:cubicBezTo>
                    <a:pt x="5854" y="7935"/>
                    <a:pt x="7480" y="6569"/>
                    <a:pt x="7838" y="4748"/>
                  </a:cubicBezTo>
                  <a:cubicBezTo>
                    <a:pt x="7903" y="4585"/>
                    <a:pt x="7773" y="4423"/>
                    <a:pt x="7610" y="4390"/>
                  </a:cubicBezTo>
                  <a:cubicBezTo>
                    <a:pt x="7581" y="4379"/>
                    <a:pt x="7551" y="4373"/>
                    <a:pt x="7523" y="4373"/>
                  </a:cubicBezTo>
                  <a:cubicBezTo>
                    <a:pt x="7393" y="4373"/>
                    <a:pt x="7279" y="4485"/>
                    <a:pt x="7252" y="4618"/>
                  </a:cubicBezTo>
                  <a:cubicBezTo>
                    <a:pt x="6960" y="6179"/>
                    <a:pt x="5561" y="7317"/>
                    <a:pt x="3968" y="7317"/>
                  </a:cubicBezTo>
                  <a:cubicBezTo>
                    <a:pt x="2147" y="7317"/>
                    <a:pt x="651" y="5821"/>
                    <a:pt x="651" y="3968"/>
                  </a:cubicBezTo>
                  <a:cubicBezTo>
                    <a:pt x="651" y="2114"/>
                    <a:pt x="2147" y="618"/>
                    <a:pt x="3968" y="618"/>
                  </a:cubicBezTo>
                  <a:cubicBezTo>
                    <a:pt x="5659" y="618"/>
                    <a:pt x="7090" y="1886"/>
                    <a:pt x="7285" y="3545"/>
                  </a:cubicBezTo>
                  <a:cubicBezTo>
                    <a:pt x="7314" y="3690"/>
                    <a:pt x="7421" y="3810"/>
                    <a:pt x="7584" y="3810"/>
                  </a:cubicBezTo>
                  <a:cubicBezTo>
                    <a:pt x="7602" y="3810"/>
                    <a:pt x="7622" y="3808"/>
                    <a:pt x="7642" y="3805"/>
                  </a:cubicBezTo>
                  <a:cubicBezTo>
                    <a:pt x="7805" y="3805"/>
                    <a:pt x="7935" y="3642"/>
                    <a:pt x="7903" y="3480"/>
                  </a:cubicBezTo>
                  <a:cubicBezTo>
                    <a:pt x="7642" y="1496"/>
                    <a:pt x="5951" y="0"/>
                    <a:pt x="3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7"/>
            <p:cNvSpPr/>
            <p:nvPr/>
          </p:nvSpPr>
          <p:spPr>
            <a:xfrm>
              <a:off x="7814688" y="3335300"/>
              <a:ext cx="305700" cy="326850"/>
            </a:xfrm>
            <a:custGeom>
              <a:rect b="b" l="l" r="r" t="t"/>
              <a:pathLst>
                <a:path extrusionOk="0" h="13074" w="12228">
                  <a:moveTo>
                    <a:pt x="6114" y="619"/>
                  </a:moveTo>
                  <a:cubicBezTo>
                    <a:pt x="9138" y="619"/>
                    <a:pt x="11610" y="3090"/>
                    <a:pt x="11610" y="6115"/>
                  </a:cubicBezTo>
                  <a:cubicBezTo>
                    <a:pt x="11610" y="9171"/>
                    <a:pt x="9138" y="11610"/>
                    <a:pt x="6114" y="11610"/>
                  </a:cubicBezTo>
                  <a:cubicBezTo>
                    <a:pt x="5886" y="11610"/>
                    <a:pt x="5658" y="11610"/>
                    <a:pt x="5431" y="11578"/>
                  </a:cubicBezTo>
                  <a:cubicBezTo>
                    <a:pt x="5431" y="10765"/>
                    <a:pt x="4780" y="10114"/>
                    <a:pt x="3967" y="10114"/>
                  </a:cubicBezTo>
                  <a:cubicBezTo>
                    <a:pt x="3545" y="10114"/>
                    <a:pt x="3187" y="10310"/>
                    <a:pt x="2894" y="10570"/>
                  </a:cubicBezTo>
                  <a:cubicBezTo>
                    <a:pt x="1463" y="9529"/>
                    <a:pt x="618" y="7903"/>
                    <a:pt x="618" y="6115"/>
                  </a:cubicBezTo>
                  <a:cubicBezTo>
                    <a:pt x="618" y="3090"/>
                    <a:pt x="3089" y="619"/>
                    <a:pt x="6114" y="619"/>
                  </a:cubicBezTo>
                  <a:close/>
                  <a:moveTo>
                    <a:pt x="3967" y="10732"/>
                  </a:moveTo>
                  <a:cubicBezTo>
                    <a:pt x="4423" y="10732"/>
                    <a:pt x="4813" y="11123"/>
                    <a:pt x="4813" y="11610"/>
                  </a:cubicBezTo>
                  <a:cubicBezTo>
                    <a:pt x="4813" y="12066"/>
                    <a:pt x="4423" y="12456"/>
                    <a:pt x="3967" y="12456"/>
                  </a:cubicBezTo>
                  <a:cubicBezTo>
                    <a:pt x="3480" y="12456"/>
                    <a:pt x="3122" y="12066"/>
                    <a:pt x="3122" y="11610"/>
                  </a:cubicBezTo>
                  <a:cubicBezTo>
                    <a:pt x="3122" y="11123"/>
                    <a:pt x="3480" y="10732"/>
                    <a:pt x="3967" y="10732"/>
                  </a:cubicBezTo>
                  <a:close/>
                  <a:moveTo>
                    <a:pt x="6114" y="1"/>
                  </a:moveTo>
                  <a:cubicBezTo>
                    <a:pt x="2732" y="1"/>
                    <a:pt x="0" y="2765"/>
                    <a:pt x="0" y="6115"/>
                  </a:cubicBezTo>
                  <a:cubicBezTo>
                    <a:pt x="0" y="8098"/>
                    <a:pt x="943" y="9952"/>
                    <a:pt x="2569" y="11123"/>
                  </a:cubicBezTo>
                  <a:cubicBezTo>
                    <a:pt x="2569" y="11123"/>
                    <a:pt x="2569" y="11155"/>
                    <a:pt x="2569" y="11155"/>
                  </a:cubicBezTo>
                  <a:cubicBezTo>
                    <a:pt x="2504" y="11285"/>
                    <a:pt x="2472" y="11448"/>
                    <a:pt x="2472" y="11578"/>
                  </a:cubicBezTo>
                  <a:cubicBezTo>
                    <a:pt x="2472" y="12391"/>
                    <a:pt x="3154" y="13074"/>
                    <a:pt x="3967" y="13074"/>
                  </a:cubicBezTo>
                  <a:cubicBezTo>
                    <a:pt x="4520" y="13074"/>
                    <a:pt x="5008" y="12749"/>
                    <a:pt x="5268" y="12261"/>
                  </a:cubicBezTo>
                  <a:cubicBezTo>
                    <a:pt x="5301" y="12228"/>
                    <a:pt x="5301" y="12196"/>
                    <a:pt x="5301" y="12196"/>
                  </a:cubicBezTo>
                  <a:cubicBezTo>
                    <a:pt x="5561" y="12228"/>
                    <a:pt x="5854" y="12228"/>
                    <a:pt x="6114" y="12228"/>
                  </a:cubicBezTo>
                  <a:cubicBezTo>
                    <a:pt x="9496" y="12228"/>
                    <a:pt x="12227" y="9497"/>
                    <a:pt x="12227" y="6115"/>
                  </a:cubicBezTo>
                  <a:cubicBezTo>
                    <a:pt x="12227" y="2733"/>
                    <a:pt x="9496" y="1"/>
                    <a:pt x="6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7"/>
            <p:cNvSpPr/>
            <p:nvPr/>
          </p:nvSpPr>
          <p:spPr>
            <a:xfrm>
              <a:off x="7763463" y="3284900"/>
              <a:ext cx="408150" cy="407325"/>
            </a:xfrm>
            <a:custGeom>
              <a:rect b="b" l="l" r="r" t="t"/>
              <a:pathLst>
                <a:path extrusionOk="0" h="16293" w="16326">
                  <a:moveTo>
                    <a:pt x="2537" y="1984"/>
                  </a:moveTo>
                  <a:cubicBezTo>
                    <a:pt x="2732" y="1984"/>
                    <a:pt x="2927" y="2049"/>
                    <a:pt x="3090" y="2212"/>
                  </a:cubicBezTo>
                  <a:cubicBezTo>
                    <a:pt x="3285" y="2375"/>
                    <a:pt x="3382" y="2602"/>
                    <a:pt x="3382" y="2830"/>
                  </a:cubicBezTo>
                  <a:cubicBezTo>
                    <a:pt x="3382" y="3285"/>
                    <a:pt x="2992" y="3675"/>
                    <a:pt x="2537" y="3675"/>
                  </a:cubicBezTo>
                  <a:cubicBezTo>
                    <a:pt x="2309" y="3675"/>
                    <a:pt x="2082" y="3578"/>
                    <a:pt x="1919" y="3415"/>
                  </a:cubicBezTo>
                  <a:cubicBezTo>
                    <a:pt x="1756" y="3253"/>
                    <a:pt x="1691" y="3058"/>
                    <a:pt x="1691" y="2830"/>
                  </a:cubicBezTo>
                  <a:cubicBezTo>
                    <a:pt x="1691" y="2375"/>
                    <a:pt x="2049" y="1984"/>
                    <a:pt x="2537" y="1984"/>
                  </a:cubicBezTo>
                  <a:close/>
                  <a:moveTo>
                    <a:pt x="8163" y="619"/>
                  </a:moveTo>
                  <a:cubicBezTo>
                    <a:pt x="12325" y="619"/>
                    <a:pt x="15707" y="3968"/>
                    <a:pt x="15707" y="8131"/>
                  </a:cubicBezTo>
                  <a:cubicBezTo>
                    <a:pt x="15707" y="12293"/>
                    <a:pt x="12325" y="15675"/>
                    <a:pt x="8163" y="15675"/>
                  </a:cubicBezTo>
                  <a:cubicBezTo>
                    <a:pt x="4033" y="15675"/>
                    <a:pt x="651" y="12293"/>
                    <a:pt x="651" y="8131"/>
                  </a:cubicBezTo>
                  <a:cubicBezTo>
                    <a:pt x="651" y="6700"/>
                    <a:pt x="1041" y="5301"/>
                    <a:pt x="1789" y="4098"/>
                  </a:cubicBezTo>
                  <a:cubicBezTo>
                    <a:pt x="2017" y="4228"/>
                    <a:pt x="2277" y="4293"/>
                    <a:pt x="2537" y="4293"/>
                  </a:cubicBezTo>
                  <a:cubicBezTo>
                    <a:pt x="3350" y="4293"/>
                    <a:pt x="4000" y="3643"/>
                    <a:pt x="4000" y="2830"/>
                  </a:cubicBezTo>
                  <a:cubicBezTo>
                    <a:pt x="4000" y="2537"/>
                    <a:pt x="3903" y="2277"/>
                    <a:pt x="3773" y="2017"/>
                  </a:cubicBezTo>
                  <a:cubicBezTo>
                    <a:pt x="5041" y="1106"/>
                    <a:pt x="6569" y="619"/>
                    <a:pt x="8163" y="619"/>
                  </a:cubicBezTo>
                  <a:close/>
                  <a:moveTo>
                    <a:pt x="8163" y="1"/>
                  </a:moveTo>
                  <a:cubicBezTo>
                    <a:pt x="6407" y="1"/>
                    <a:pt x="4716" y="554"/>
                    <a:pt x="3317" y="1594"/>
                  </a:cubicBezTo>
                  <a:cubicBezTo>
                    <a:pt x="3090" y="1432"/>
                    <a:pt x="2797" y="1367"/>
                    <a:pt x="2537" y="1367"/>
                  </a:cubicBezTo>
                  <a:cubicBezTo>
                    <a:pt x="1724" y="1367"/>
                    <a:pt x="1041" y="2017"/>
                    <a:pt x="1041" y="2830"/>
                  </a:cubicBezTo>
                  <a:cubicBezTo>
                    <a:pt x="1041" y="3155"/>
                    <a:pt x="1139" y="3448"/>
                    <a:pt x="1334" y="3708"/>
                  </a:cubicBezTo>
                  <a:cubicBezTo>
                    <a:pt x="488" y="5009"/>
                    <a:pt x="0" y="6537"/>
                    <a:pt x="0" y="8131"/>
                  </a:cubicBezTo>
                  <a:cubicBezTo>
                    <a:pt x="0" y="12618"/>
                    <a:pt x="3675" y="16293"/>
                    <a:pt x="8163" y="16293"/>
                  </a:cubicBezTo>
                  <a:cubicBezTo>
                    <a:pt x="12650" y="16293"/>
                    <a:pt x="16325" y="12618"/>
                    <a:pt x="16325" y="8131"/>
                  </a:cubicBezTo>
                  <a:cubicBezTo>
                    <a:pt x="16325" y="3643"/>
                    <a:pt x="12650" y="1"/>
                    <a:pt x="8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7"/>
            <p:cNvSpPr/>
            <p:nvPr/>
          </p:nvSpPr>
          <p:spPr>
            <a:xfrm>
              <a:off x="7719563" y="3240200"/>
              <a:ext cx="495950" cy="495950"/>
            </a:xfrm>
            <a:custGeom>
              <a:rect b="b" l="l" r="r" t="t"/>
              <a:pathLst>
                <a:path extrusionOk="0" h="19838" w="19838">
                  <a:moveTo>
                    <a:pt x="16878" y="2276"/>
                  </a:moveTo>
                  <a:cubicBezTo>
                    <a:pt x="17366" y="2276"/>
                    <a:pt x="17756" y="2667"/>
                    <a:pt x="17756" y="3122"/>
                  </a:cubicBezTo>
                  <a:cubicBezTo>
                    <a:pt x="17756" y="3382"/>
                    <a:pt x="17626" y="3642"/>
                    <a:pt x="17398" y="3805"/>
                  </a:cubicBezTo>
                  <a:cubicBezTo>
                    <a:pt x="17398" y="3805"/>
                    <a:pt x="17366" y="3805"/>
                    <a:pt x="17366" y="3837"/>
                  </a:cubicBezTo>
                  <a:lnTo>
                    <a:pt x="17333" y="3837"/>
                  </a:lnTo>
                  <a:cubicBezTo>
                    <a:pt x="17203" y="3935"/>
                    <a:pt x="17041" y="3967"/>
                    <a:pt x="16910" y="3967"/>
                  </a:cubicBezTo>
                  <a:cubicBezTo>
                    <a:pt x="16423" y="3967"/>
                    <a:pt x="16032" y="3577"/>
                    <a:pt x="16032" y="3122"/>
                  </a:cubicBezTo>
                  <a:cubicBezTo>
                    <a:pt x="16032" y="2927"/>
                    <a:pt x="16097" y="2764"/>
                    <a:pt x="16195" y="2634"/>
                  </a:cubicBezTo>
                  <a:cubicBezTo>
                    <a:pt x="16358" y="2407"/>
                    <a:pt x="16618" y="2276"/>
                    <a:pt x="16878" y="2276"/>
                  </a:cubicBezTo>
                  <a:close/>
                  <a:moveTo>
                    <a:pt x="9919" y="618"/>
                  </a:moveTo>
                  <a:cubicBezTo>
                    <a:pt x="11967" y="618"/>
                    <a:pt x="13919" y="1268"/>
                    <a:pt x="15545" y="2537"/>
                  </a:cubicBezTo>
                  <a:cubicBezTo>
                    <a:pt x="15480" y="2699"/>
                    <a:pt x="15415" y="2927"/>
                    <a:pt x="15415" y="3122"/>
                  </a:cubicBezTo>
                  <a:cubicBezTo>
                    <a:pt x="15415" y="3935"/>
                    <a:pt x="16065" y="4585"/>
                    <a:pt x="16878" y="4585"/>
                  </a:cubicBezTo>
                  <a:cubicBezTo>
                    <a:pt x="17106" y="4585"/>
                    <a:pt x="17268" y="4553"/>
                    <a:pt x="17463" y="4488"/>
                  </a:cubicBezTo>
                  <a:cubicBezTo>
                    <a:pt x="18601" y="6081"/>
                    <a:pt x="19219" y="7935"/>
                    <a:pt x="19219" y="9919"/>
                  </a:cubicBezTo>
                  <a:cubicBezTo>
                    <a:pt x="19219" y="15057"/>
                    <a:pt x="15057" y="19219"/>
                    <a:pt x="9919" y="19219"/>
                  </a:cubicBezTo>
                  <a:cubicBezTo>
                    <a:pt x="4813" y="19219"/>
                    <a:pt x="618" y="15057"/>
                    <a:pt x="618" y="9919"/>
                  </a:cubicBezTo>
                  <a:cubicBezTo>
                    <a:pt x="618" y="4813"/>
                    <a:pt x="4813" y="618"/>
                    <a:pt x="9919" y="618"/>
                  </a:cubicBezTo>
                  <a:close/>
                  <a:moveTo>
                    <a:pt x="9919" y="0"/>
                  </a:moveTo>
                  <a:cubicBezTo>
                    <a:pt x="7285" y="0"/>
                    <a:pt x="4781" y="1041"/>
                    <a:pt x="2927" y="2927"/>
                  </a:cubicBezTo>
                  <a:cubicBezTo>
                    <a:pt x="1041" y="4780"/>
                    <a:pt x="0" y="7284"/>
                    <a:pt x="0" y="9919"/>
                  </a:cubicBezTo>
                  <a:cubicBezTo>
                    <a:pt x="0" y="12585"/>
                    <a:pt x="1041" y="15057"/>
                    <a:pt x="2927" y="16943"/>
                  </a:cubicBezTo>
                  <a:cubicBezTo>
                    <a:pt x="4781" y="18829"/>
                    <a:pt x="7285" y="19837"/>
                    <a:pt x="9919" y="19837"/>
                  </a:cubicBezTo>
                  <a:cubicBezTo>
                    <a:pt x="12585" y="19837"/>
                    <a:pt x="15057" y="18829"/>
                    <a:pt x="16943" y="16943"/>
                  </a:cubicBezTo>
                  <a:cubicBezTo>
                    <a:pt x="18797" y="15057"/>
                    <a:pt x="19837" y="12585"/>
                    <a:pt x="19837" y="9919"/>
                  </a:cubicBezTo>
                  <a:cubicBezTo>
                    <a:pt x="19837" y="7805"/>
                    <a:pt x="19187" y="5821"/>
                    <a:pt x="17984" y="4130"/>
                  </a:cubicBezTo>
                  <a:cubicBezTo>
                    <a:pt x="18211" y="3870"/>
                    <a:pt x="18374" y="3512"/>
                    <a:pt x="18374" y="3122"/>
                  </a:cubicBezTo>
                  <a:cubicBezTo>
                    <a:pt x="18374" y="2309"/>
                    <a:pt x="17723" y="1659"/>
                    <a:pt x="16910" y="1659"/>
                  </a:cubicBezTo>
                  <a:cubicBezTo>
                    <a:pt x="16520" y="1659"/>
                    <a:pt x="16195" y="1789"/>
                    <a:pt x="15902" y="2016"/>
                  </a:cubicBezTo>
                  <a:cubicBezTo>
                    <a:pt x="14179" y="716"/>
                    <a:pt x="12130" y="0"/>
                    <a:pt x="9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7"/>
            <p:cNvSpPr txBox="1"/>
            <p:nvPr/>
          </p:nvSpPr>
          <p:spPr>
            <a:xfrm>
              <a:off x="7874975" y="3395600"/>
              <a:ext cx="185100" cy="1851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lt1"/>
                  </a:solidFill>
                  <a:latin typeface="Roboto Medium"/>
                  <a:ea typeface="Roboto Medium"/>
                  <a:cs typeface="Roboto Medium"/>
                  <a:sym typeface="Roboto Medium"/>
                </a:rPr>
                <a:t>B</a:t>
              </a:r>
              <a:endParaRPr sz="1000">
                <a:solidFill>
                  <a:schemeClr val="lt1"/>
                </a:solidFill>
                <a:latin typeface="Roboto Medium"/>
                <a:ea typeface="Roboto Medium"/>
                <a:cs typeface="Roboto Medium"/>
                <a:sym typeface="Roboto Medium"/>
              </a:endParaRPr>
            </a:p>
          </p:txBody>
        </p:sp>
      </p:grpSp>
      <p:grpSp>
        <p:nvGrpSpPr>
          <p:cNvPr id="1976" name="Google Shape;1976;p37"/>
          <p:cNvGrpSpPr/>
          <p:nvPr/>
        </p:nvGrpSpPr>
        <p:grpSpPr>
          <a:xfrm>
            <a:off x="6000463" y="4058000"/>
            <a:ext cx="979100" cy="495950"/>
            <a:chOff x="6000463" y="4134200"/>
            <a:chExt cx="979100" cy="495950"/>
          </a:xfrm>
        </p:grpSpPr>
        <p:sp>
          <p:nvSpPr>
            <p:cNvPr id="1977" name="Google Shape;1977;p37"/>
            <p:cNvSpPr/>
            <p:nvPr/>
          </p:nvSpPr>
          <p:spPr>
            <a:xfrm>
              <a:off x="6165488" y="4490275"/>
              <a:ext cx="58575" cy="57750"/>
            </a:xfrm>
            <a:custGeom>
              <a:rect b="b" l="l" r="r" t="t"/>
              <a:pathLst>
                <a:path extrusionOk="0" h="2310" w="2343">
                  <a:moveTo>
                    <a:pt x="1171" y="1"/>
                  </a:moveTo>
                  <a:cubicBezTo>
                    <a:pt x="651" y="1"/>
                    <a:pt x="196" y="326"/>
                    <a:pt x="66" y="814"/>
                  </a:cubicBezTo>
                  <a:cubicBezTo>
                    <a:pt x="33" y="911"/>
                    <a:pt x="1" y="1041"/>
                    <a:pt x="1" y="1139"/>
                  </a:cubicBezTo>
                  <a:cubicBezTo>
                    <a:pt x="1" y="1789"/>
                    <a:pt x="521" y="2310"/>
                    <a:pt x="1171" y="2310"/>
                  </a:cubicBezTo>
                  <a:cubicBezTo>
                    <a:pt x="1627" y="2310"/>
                    <a:pt x="2017" y="2049"/>
                    <a:pt x="2212" y="1659"/>
                  </a:cubicBezTo>
                  <a:cubicBezTo>
                    <a:pt x="2277" y="1529"/>
                    <a:pt x="2342" y="1334"/>
                    <a:pt x="2342" y="1171"/>
                  </a:cubicBezTo>
                  <a:cubicBezTo>
                    <a:pt x="2342" y="521"/>
                    <a:pt x="1822" y="1"/>
                    <a:pt x="1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7"/>
            <p:cNvSpPr/>
            <p:nvPr/>
          </p:nvSpPr>
          <p:spPr>
            <a:xfrm>
              <a:off x="6393938" y="4182975"/>
              <a:ext cx="57750" cy="58550"/>
            </a:xfrm>
            <a:custGeom>
              <a:rect b="b" l="l" r="r" t="t"/>
              <a:pathLst>
                <a:path extrusionOk="0" h="2342" w="2310">
                  <a:moveTo>
                    <a:pt x="1139" y="0"/>
                  </a:moveTo>
                  <a:cubicBezTo>
                    <a:pt x="749" y="0"/>
                    <a:pt x="424" y="195"/>
                    <a:pt x="196" y="488"/>
                  </a:cubicBezTo>
                  <a:cubicBezTo>
                    <a:pt x="66" y="683"/>
                    <a:pt x="1" y="911"/>
                    <a:pt x="1" y="1171"/>
                  </a:cubicBezTo>
                  <a:cubicBezTo>
                    <a:pt x="1" y="1821"/>
                    <a:pt x="521" y="2342"/>
                    <a:pt x="1139" y="2342"/>
                  </a:cubicBezTo>
                  <a:cubicBezTo>
                    <a:pt x="1399" y="2342"/>
                    <a:pt x="1627" y="2277"/>
                    <a:pt x="1789" y="2147"/>
                  </a:cubicBezTo>
                  <a:cubicBezTo>
                    <a:pt x="2115" y="1919"/>
                    <a:pt x="2310" y="1561"/>
                    <a:pt x="2310" y="1171"/>
                  </a:cubicBezTo>
                  <a:cubicBezTo>
                    <a:pt x="2310" y="521"/>
                    <a:pt x="1789" y="0"/>
                    <a:pt x="1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7"/>
            <p:cNvSpPr/>
            <p:nvPr/>
          </p:nvSpPr>
          <p:spPr>
            <a:xfrm>
              <a:off x="6078513" y="4220375"/>
              <a:ext cx="58550" cy="58550"/>
            </a:xfrm>
            <a:custGeom>
              <a:rect b="b" l="l" r="r" t="t"/>
              <a:pathLst>
                <a:path extrusionOk="0" h="2342" w="2342">
                  <a:moveTo>
                    <a:pt x="1171" y="0"/>
                  </a:moveTo>
                  <a:cubicBezTo>
                    <a:pt x="520" y="0"/>
                    <a:pt x="0" y="520"/>
                    <a:pt x="0" y="1171"/>
                  </a:cubicBezTo>
                  <a:cubicBezTo>
                    <a:pt x="0" y="1496"/>
                    <a:pt x="130" y="1756"/>
                    <a:pt x="325" y="1984"/>
                  </a:cubicBezTo>
                  <a:cubicBezTo>
                    <a:pt x="553" y="2179"/>
                    <a:pt x="846" y="2342"/>
                    <a:pt x="1171" y="2342"/>
                  </a:cubicBezTo>
                  <a:cubicBezTo>
                    <a:pt x="1821" y="2342"/>
                    <a:pt x="2342" y="1821"/>
                    <a:pt x="2342" y="1171"/>
                  </a:cubicBezTo>
                  <a:cubicBezTo>
                    <a:pt x="2342" y="813"/>
                    <a:pt x="2179" y="520"/>
                    <a:pt x="1951" y="293"/>
                  </a:cubicBezTo>
                  <a:cubicBezTo>
                    <a:pt x="1724" y="130"/>
                    <a:pt x="1464" y="0"/>
                    <a:pt x="11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7"/>
            <p:cNvSpPr/>
            <p:nvPr/>
          </p:nvSpPr>
          <p:spPr>
            <a:xfrm>
              <a:off x="6157363" y="4291100"/>
              <a:ext cx="182125" cy="182125"/>
            </a:xfrm>
            <a:custGeom>
              <a:rect b="b" l="l" r="r" t="t"/>
              <a:pathLst>
                <a:path extrusionOk="0" h="7285" w="7285">
                  <a:moveTo>
                    <a:pt x="3643" y="0"/>
                  </a:moveTo>
                  <a:cubicBezTo>
                    <a:pt x="1627" y="0"/>
                    <a:pt x="1" y="1626"/>
                    <a:pt x="1" y="3643"/>
                  </a:cubicBezTo>
                  <a:cubicBezTo>
                    <a:pt x="1" y="5659"/>
                    <a:pt x="1627" y="7285"/>
                    <a:pt x="3643" y="7285"/>
                  </a:cubicBezTo>
                  <a:cubicBezTo>
                    <a:pt x="5659" y="7285"/>
                    <a:pt x="7285" y="5659"/>
                    <a:pt x="7285" y="3643"/>
                  </a:cubicBezTo>
                  <a:cubicBezTo>
                    <a:pt x="7285" y="1626"/>
                    <a:pt x="5659" y="0"/>
                    <a:pt x="36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7"/>
            <p:cNvSpPr/>
            <p:nvPr/>
          </p:nvSpPr>
          <p:spPr>
            <a:xfrm>
              <a:off x="6157363" y="4302475"/>
              <a:ext cx="163425" cy="170750"/>
            </a:xfrm>
            <a:custGeom>
              <a:rect b="b" l="l" r="r" t="t"/>
              <a:pathLst>
                <a:path extrusionOk="0" h="6830" w="6537">
                  <a:moveTo>
                    <a:pt x="1919" y="1"/>
                  </a:moveTo>
                  <a:lnTo>
                    <a:pt x="1919" y="1"/>
                  </a:lnTo>
                  <a:cubicBezTo>
                    <a:pt x="781" y="619"/>
                    <a:pt x="1" y="1822"/>
                    <a:pt x="1" y="3188"/>
                  </a:cubicBezTo>
                  <a:cubicBezTo>
                    <a:pt x="1" y="5204"/>
                    <a:pt x="1627" y="6830"/>
                    <a:pt x="3643" y="6830"/>
                  </a:cubicBezTo>
                  <a:cubicBezTo>
                    <a:pt x="4846" y="6830"/>
                    <a:pt x="5887" y="6277"/>
                    <a:pt x="6537" y="5399"/>
                  </a:cubicBezTo>
                  <a:lnTo>
                    <a:pt x="6537" y="5399"/>
                  </a:lnTo>
                  <a:cubicBezTo>
                    <a:pt x="6049" y="5692"/>
                    <a:pt x="5431" y="5854"/>
                    <a:pt x="4813" y="5854"/>
                  </a:cubicBezTo>
                  <a:cubicBezTo>
                    <a:pt x="2797" y="5854"/>
                    <a:pt x="1171" y="4228"/>
                    <a:pt x="1171" y="2212"/>
                  </a:cubicBezTo>
                  <a:cubicBezTo>
                    <a:pt x="1171" y="1366"/>
                    <a:pt x="1431" y="586"/>
                    <a:pt x="191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7"/>
            <p:cNvSpPr/>
            <p:nvPr/>
          </p:nvSpPr>
          <p:spPr>
            <a:xfrm>
              <a:off x="6418338" y="4200050"/>
              <a:ext cx="17100" cy="16275"/>
            </a:xfrm>
            <a:custGeom>
              <a:rect b="b" l="l" r="r" t="t"/>
              <a:pathLst>
                <a:path extrusionOk="0" h="651" w="684">
                  <a:moveTo>
                    <a:pt x="326" y="0"/>
                  </a:moveTo>
                  <a:cubicBezTo>
                    <a:pt x="163" y="0"/>
                    <a:pt x="0" y="130"/>
                    <a:pt x="0" y="325"/>
                  </a:cubicBezTo>
                  <a:cubicBezTo>
                    <a:pt x="0" y="521"/>
                    <a:pt x="163" y="651"/>
                    <a:pt x="326" y="651"/>
                  </a:cubicBezTo>
                  <a:cubicBezTo>
                    <a:pt x="521" y="651"/>
                    <a:pt x="683" y="521"/>
                    <a:pt x="683" y="325"/>
                  </a:cubicBezTo>
                  <a:cubicBezTo>
                    <a:pt x="683" y="130"/>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7"/>
            <p:cNvSpPr/>
            <p:nvPr/>
          </p:nvSpPr>
          <p:spPr>
            <a:xfrm>
              <a:off x="6190688" y="4506550"/>
              <a:ext cx="16300" cy="17075"/>
            </a:xfrm>
            <a:custGeom>
              <a:rect b="b" l="l" r="r" t="t"/>
              <a:pathLst>
                <a:path extrusionOk="0" h="683" w="652">
                  <a:moveTo>
                    <a:pt x="326" y="0"/>
                  </a:moveTo>
                  <a:cubicBezTo>
                    <a:pt x="131" y="0"/>
                    <a:pt x="1" y="163"/>
                    <a:pt x="1" y="325"/>
                  </a:cubicBezTo>
                  <a:cubicBezTo>
                    <a:pt x="1" y="520"/>
                    <a:pt x="131" y="683"/>
                    <a:pt x="326" y="683"/>
                  </a:cubicBezTo>
                  <a:cubicBezTo>
                    <a:pt x="521" y="683"/>
                    <a:pt x="651" y="520"/>
                    <a:pt x="651" y="325"/>
                  </a:cubicBezTo>
                  <a:cubicBezTo>
                    <a:pt x="651" y="163"/>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7"/>
            <p:cNvSpPr/>
            <p:nvPr/>
          </p:nvSpPr>
          <p:spPr>
            <a:xfrm>
              <a:off x="6103713" y="4237450"/>
              <a:ext cx="16275" cy="16275"/>
            </a:xfrm>
            <a:custGeom>
              <a:rect b="b" l="l" r="r" t="t"/>
              <a:pathLst>
                <a:path extrusionOk="0" h="651" w="651">
                  <a:moveTo>
                    <a:pt x="325" y="0"/>
                  </a:moveTo>
                  <a:cubicBezTo>
                    <a:pt x="130" y="0"/>
                    <a:pt x="0" y="130"/>
                    <a:pt x="0" y="325"/>
                  </a:cubicBezTo>
                  <a:cubicBezTo>
                    <a:pt x="0" y="520"/>
                    <a:pt x="130" y="650"/>
                    <a:pt x="325" y="650"/>
                  </a:cubicBezTo>
                  <a:cubicBezTo>
                    <a:pt x="521" y="650"/>
                    <a:pt x="651" y="520"/>
                    <a:pt x="651" y="325"/>
                  </a:cubicBezTo>
                  <a:cubicBezTo>
                    <a:pt x="651" y="130"/>
                    <a:pt x="521" y="0"/>
                    <a:pt x="325"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7"/>
            <p:cNvSpPr/>
            <p:nvPr/>
          </p:nvSpPr>
          <p:spPr>
            <a:xfrm>
              <a:off x="6149238" y="4282975"/>
              <a:ext cx="198400" cy="198375"/>
            </a:xfrm>
            <a:custGeom>
              <a:rect b="b" l="l" r="r" t="t"/>
              <a:pathLst>
                <a:path extrusionOk="0" h="7935" w="7936">
                  <a:moveTo>
                    <a:pt x="3968" y="0"/>
                  </a:moveTo>
                  <a:cubicBezTo>
                    <a:pt x="1789" y="0"/>
                    <a:pt x="0" y="1789"/>
                    <a:pt x="0" y="3968"/>
                  </a:cubicBezTo>
                  <a:cubicBezTo>
                    <a:pt x="0" y="6146"/>
                    <a:pt x="1789" y="7935"/>
                    <a:pt x="3968" y="7935"/>
                  </a:cubicBezTo>
                  <a:cubicBezTo>
                    <a:pt x="5854" y="7935"/>
                    <a:pt x="7480" y="6569"/>
                    <a:pt x="7838" y="4748"/>
                  </a:cubicBezTo>
                  <a:cubicBezTo>
                    <a:pt x="7903" y="4585"/>
                    <a:pt x="7773" y="4423"/>
                    <a:pt x="7610" y="4390"/>
                  </a:cubicBezTo>
                  <a:cubicBezTo>
                    <a:pt x="7581" y="4379"/>
                    <a:pt x="7551" y="4373"/>
                    <a:pt x="7523" y="4373"/>
                  </a:cubicBezTo>
                  <a:cubicBezTo>
                    <a:pt x="7393" y="4373"/>
                    <a:pt x="7279" y="4485"/>
                    <a:pt x="7252" y="4618"/>
                  </a:cubicBezTo>
                  <a:cubicBezTo>
                    <a:pt x="6960" y="6179"/>
                    <a:pt x="5561" y="7317"/>
                    <a:pt x="3968" y="7317"/>
                  </a:cubicBezTo>
                  <a:cubicBezTo>
                    <a:pt x="2147" y="7317"/>
                    <a:pt x="651" y="5821"/>
                    <a:pt x="651" y="3968"/>
                  </a:cubicBezTo>
                  <a:cubicBezTo>
                    <a:pt x="651" y="2114"/>
                    <a:pt x="2147" y="618"/>
                    <a:pt x="3968" y="618"/>
                  </a:cubicBezTo>
                  <a:cubicBezTo>
                    <a:pt x="5659" y="618"/>
                    <a:pt x="7090" y="1886"/>
                    <a:pt x="7285" y="3545"/>
                  </a:cubicBezTo>
                  <a:cubicBezTo>
                    <a:pt x="7314" y="3690"/>
                    <a:pt x="7421" y="3810"/>
                    <a:pt x="7584" y="3810"/>
                  </a:cubicBezTo>
                  <a:cubicBezTo>
                    <a:pt x="7602" y="3810"/>
                    <a:pt x="7622" y="3808"/>
                    <a:pt x="7642" y="3805"/>
                  </a:cubicBezTo>
                  <a:cubicBezTo>
                    <a:pt x="7805" y="3805"/>
                    <a:pt x="7935" y="3642"/>
                    <a:pt x="7903" y="3480"/>
                  </a:cubicBezTo>
                  <a:cubicBezTo>
                    <a:pt x="7642" y="1496"/>
                    <a:pt x="5951" y="0"/>
                    <a:pt x="3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7"/>
            <p:cNvSpPr/>
            <p:nvPr/>
          </p:nvSpPr>
          <p:spPr>
            <a:xfrm>
              <a:off x="6095588" y="4229300"/>
              <a:ext cx="305700" cy="326850"/>
            </a:xfrm>
            <a:custGeom>
              <a:rect b="b" l="l" r="r" t="t"/>
              <a:pathLst>
                <a:path extrusionOk="0" h="13074" w="12228">
                  <a:moveTo>
                    <a:pt x="6114" y="619"/>
                  </a:moveTo>
                  <a:cubicBezTo>
                    <a:pt x="9138" y="619"/>
                    <a:pt x="11610" y="3090"/>
                    <a:pt x="11610" y="6115"/>
                  </a:cubicBezTo>
                  <a:cubicBezTo>
                    <a:pt x="11610" y="9171"/>
                    <a:pt x="9138" y="11610"/>
                    <a:pt x="6114" y="11610"/>
                  </a:cubicBezTo>
                  <a:cubicBezTo>
                    <a:pt x="5886" y="11610"/>
                    <a:pt x="5658" y="11610"/>
                    <a:pt x="5431" y="11578"/>
                  </a:cubicBezTo>
                  <a:cubicBezTo>
                    <a:pt x="5431" y="10765"/>
                    <a:pt x="4780" y="10114"/>
                    <a:pt x="3967" y="10114"/>
                  </a:cubicBezTo>
                  <a:cubicBezTo>
                    <a:pt x="3545" y="10114"/>
                    <a:pt x="3187" y="10310"/>
                    <a:pt x="2894" y="10570"/>
                  </a:cubicBezTo>
                  <a:cubicBezTo>
                    <a:pt x="1463" y="9529"/>
                    <a:pt x="618" y="7903"/>
                    <a:pt x="618" y="6115"/>
                  </a:cubicBezTo>
                  <a:cubicBezTo>
                    <a:pt x="618" y="3090"/>
                    <a:pt x="3089" y="619"/>
                    <a:pt x="6114" y="619"/>
                  </a:cubicBezTo>
                  <a:close/>
                  <a:moveTo>
                    <a:pt x="3967" y="10732"/>
                  </a:moveTo>
                  <a:cubicBezTo>
                    <a:pt x="4423" y="10732"/>
                    <a:pt x="4813" y="11123"/>
                    <a:pt x="4813" y="11610"/>
                  </a:cubicBezTo>
                  <a:cubicBezTo>
                    <a:pt x="4813" y="12066"/>
                    <a:pt x="4423" y="12456"/>
                    <a:pt x="3967" y="12456"/>
                  </a:cubicBezTo>
                  <a:cubicBezTo>
                    <a:pt x="3480" y="12456"/>
                    <a:pt x="3122" y="12066"/>
                    <a:pt x="3122" y="11610"/>
                  </a:cubicBezTo>
                  <a:cubicBezTo>
                    <a:pt x="3122" y="11123"/>
                    <a:pt x="3480" y="10732"/>
                    <a:pt x="3967" y="10732"/>
                  </a:cubicBezTo>
                  <a:close/>
                  <a:moveTo>
                    <a:pt x="6114" y="1"/>
                  </a:moveTo>
                  <a:cubicBezTo>
                    <a:pt x="2732" y="1"/>
                    <a:pt x="0" y="2765"/>
                    <a:pt x="0" y="6115"/>
                  </a:cubicBezTo>
                  <a:cubicBezTo>
                    <a:pt x="0" y="8098"/>
                    <a:pt x="943" y="9952"/>
                    <a:pt x="2569" y="11123"/>
                  </a:cubicBezTo>
                  <a:cubicBezTo>
                    <a:pt x="2569" y="11123"/>
                    <a:pt x="2569" y="11155"/>
                    <a:pt x="2569" y="11155"/>
                  </a:cubicBezTo>
                  <a:cubicBezTo>
                    <a:pt x="2504" y="11285"/>
                    <a:pt x="2472" y="11448"/>
                    <a:pt x="2472" y="11578"/>
                  </a:cubicBezTo>
                  <a:cubicBezTo>
                    <a:pt x="2472" y="12391"/>
                    <a:pt x="3154" y="13074"/>
                    <a:pt x="3967" y="13074"/>
                  </a:cubicBezTo>
                  <a:cubicBezTo>
                    <a:pt x="4520" y="13074"/>
                    <a:pt x="5008" y="12749"/>
                    <a:pt x="5268" y="12261"/>
                  </a:cubicBezTo>
                  <a:cubicBezTo>
                    <a:pt x="5301" y="12228"/>
                    <a:pt x="5301" y="12196"/>
                    <a:pt x="5301" y="12196"/>
                  </a:cubicBezTo>
                  <a:cubicBezTo>
                    <a:pt x="5561" y="12228"/>
                    <a:pt x="5854" y="12228"/>
                    <a:pt x="6114" y="12228"/>
                  </a:cubicBezTo>
                  <a:cubicBezTo>
                    <a:pt x="9496" y="12228"/>
                    <a:pt x="12227" y="9497"/>
                    <a:pt x="12227" y="6115"/>
                  </a:cubicBezTo>
                  <a:cubicBezTo>
                    <a:pt x="12227" y="2733"/>
                    <a:pt x="9496" y="1"/>
                    <a:pt x="6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7"/>
            <p:cNvSpPr/>
            <p:nvPr/>
          </p:nvSpPr>
          <p:spPr>
            <a:xfrm>
              <a:off x="6044363" y="4178900"/>
              <a:ext cx="408150" cy="407325"/>
            </a:xfrm>
            <a:custGeom>
              <a:rect b="b" l="l" r="r" t="t"/>
              <a:pathLst>
                <a:path extrusionOk="0" h="16293" w="16326">
                  <a:moveTo>
                    <a:pt x="2537" y="1984"/>
                  </a:moveTo>
                  <a:cubicBezTo>
                    <a:pt x="2732" y="1984"/>
                    <a:pt x="2927" y="2049"/>
                    <a:pt x="3090" y="2212"/>
                  </a:cubicBezTo>
                  <a:cubicBezTo>
                    <a:pt x="3285" y="2375"/>
                    <a:pt x="3382" y="2602"/>
                    <a:pt x="3382" y="2830"/>
                  </a:cubicBezTo>
                  <a:cubicBezTo>
                    <a:pt x="3382" y="3285"/>
                    <a:pt x="2992" y="3675"/>
                    <a:pt x="2537" y="3675"/>
                  </a:cubicBezTo>
                  <a:cubicBezTo>
                    <a:pt x="2309" y="3675"/>
                    <a:pt x="2082" y="3578"/>
                    <a:pt x="1919" y="3415"/>
                  </a:cubicBezTo>
                  <a:cubicBezTo>
                    <a:pt x="1756" y="3253"/>
                    <a:pt x="1691" y="3058"/>
                    <a:pt x="1691" y="2830"/>
                  </a:cubicBezTo>
                  <a:cubicBezTo>
                    <a:pt x="1691" y="2375"/>
                    <a:pt x="2049" y="1984"/>
                    <a:pt x="2537" y="1984"/>
                  </a:cubicBezTo>
                  <a:close/>
                  <a:moveTo>
                    <a:pt x="8163" y="619"/>
                  </a:moveTo>
                  <a:cubicBezTo>
                    <a:pt x="12325" y="619"/>
                    <a:pt x="15707" y="3968"/>
                    <a:pt x="15707" y="8131"/>
                  </a:cubicBezTo>
                  <a:cubicBezTo>
                    <a:pt x="15707" y="12293"/>
                    <a:pt x="12325" y="15675"/>
                    <a:pt x="8163" y="15675"/>
                  </a:cubicBezTo>
                  <a:cubicBezTo>
                    <a:pt x="4033" y="15675"/>
                    <a:pt x="651" y="12293"/>
                    <a:pt x="651" y="8131"/>
                  </a:cubicBezTo>
                  <a:cubicBezTo>
                    <a:pt x="651" y="6700"/>
                    <a:pt x="1041" y="5301"/>
                    <a:pt x="1789" y="4098"/>
                  </a:cubicBezTo>
                  <a:cubicBezTo>
                    <a:pt x="2017" y="4228"/>
                    <a:pt x="2277" y="4293"/>
                    <a:pt x="2537" y="4293"/>
                  </a:cubicBezTo>
                  <a:cubicBezTo>
                    <a:pt x="3350" y="4293"/>
                    <a:pt x="4000" y="3643"/>
                    <a:pt x="4000" y="2830"/>
                  </a:cubicBezTo>
                  <a:cubicBezTo>
                    <a:pt x="4000" y="2537"/>
                    <a:pt x="3903" y="2277"/>
                    <a:pt x="3773" y="2017"/>
                  </a:cubicBezTo>
                  <a:cubicBezTo>
                    <a:pt x="5041" y="1106"/>
                    <a:pt x="6569" y="619"/>
                    <a:pt x="8163" y="619"/>
                  </a:cubicBezTo>
                  <a:close/>
                  <a:moveTo>
                    <a:pt x="8163" y="1"/>
                  </a:moveTo>
                  <a:cubicBezTo>
                    <a:pt x="6407" y="1"/>
                    <a:pt x="4716" y="554"/>
                    <a:pt x="3317" y="1594"/>
                  </a:cubicBezTo>
                  <a:cubicBezTo>
                    <a:pt x="3090" y="1432"/>
                    <a:pt x="2797" y="1367"/>
                    <a:pt x="2537" y="1367"/>
                  </a:cubicBezTo>
                  <a:cubicBezTo>
                    <a:pt x="1724" y="1367"/>
                    <a:pt x="1041" y="2017"/>
                    <a:pt x="1041" y="2830"/>
                  </a:cubicBezTo>
                  <a:cubicBezTo>
                    <a:pt x="1041" y="3155"/>
                    <a:pt x="1139" y="3448"/>
                    <a:pt x="1334" y="3708"/>
                  </a:cubicBezTo>
                  <a:cubicBezTo>
                    <a:pt x="488" y="5009"/>
                    <a:pt x="0" y="6537"/>
                    <a:pt x="0" y="8131"/>
                  </a:cubicBezTo>
                  <a:cubicBezTo>
                    <a:pt x="0" y="12618"/>
                    <a:pt x="3675" y="16293"/>
                    <a:pt x="8163" y="16293"/>
                  </a:cubicBezTo>
                  <a:cubicBezTo>
                    <a:pt x="12650" y="16293"/>
                    <a:pt x="16325" y="12618"/>
                    <a:pt x="16325" y="8131"/>
                  </a:cubicBezTo>
                  <a:cubicBezTo>
                    <a:pt x="16325" y="3643"/>
                    <a:pt x="12650" y="1"/>
                    <a:pt x="8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7"/>
            <p:cNvSpPr/>
            <p:nvPr/>
          </p:nvSpPr>
          <p:spPr>
            <a:xfrm>
              <a:off x="6000463" y="4134200"/>
              <a:ext cx="495950" cy="495950"/>
            </a:xfrm>
            <a:custGeom>
              <a:rect b="b" l="l" r="r" t="t"/>
              <a:pathLst>
                <a:path extrusionOk="0" h="19838" w="19838">
                  <a:moveTo>
                    <a:pt x="16878" y="2276"/>
                  </a:moveTo>
                  <a:cubicBezTo>
                    <a:pt x="17366" y="2276"/>
                    <a:pt x="17756" y="2667"/>
                    <a:pt x="17756" y="3122"/>
                  </a:cubicBezTo>
                  <a:cubicBezTo>
                    <a:pt x="17756" y="3382"/>
                    <a:pt x="17626" y="3642"/>
                    <a:pt x="17398" y="3805"/>
                  </a:cubicBezTo>
                  <a:cubicBezTo>
                    <a:pt x="17398" y="3805"/>
                    <a:pt x="17366" y="3805"/>
                    <a:pt x="17366" y="3837"/>
                  </a:cubicBezTo>
                  <a:lnTo>
                    <a:pt x="17333" y="3837"/>
                  </a:lnTo>
                  <a:cubicBezTo>
                    <a:pt x="17203" y="3935"/>
                    <a:pt x="17041" y="3967"/>
                    <a:pt x="16910" y="3967"/>
                  </a:cubicBezTo>
                  <a:cubicBezTo>
                    <a:pt x="16423" y="3967"/>
                    <a:pt x="16032" y="3577"/>
                    <a:pt x="16032" y="3122"/>
                  </a:cubicBezTo>
                  <a:cubicBezTo>
                    <a:pt x="16032" y="2927"/>
                    <a:pt x="16097" y="2764"/>
                    <a:pt x="16195" y="2634"/>
                  </a:cubicBezTo>
                  <a:cubicBezTo>
                    <a:pt x="16358" y="2407"/>
                    <a:pt x="16618" y="2276"/>
                    <a:pt x="16878" y="2276"/>
                  </a:cubicBezTo>
                  <a:close/>
                  <a:moveTo>
                    <a:pt x="9919" y="618"/>
                  </a:moveTo>
                  <a:cubicBezTo>
                    <a:pt x="11967" y="618"/>
                    <a:pt x="13919" y="1268"/>
                    <a:pt x="15545" y="2537"/>
                  </a:cubicBezTo>
                  <a:cubicBezTo>
                    <a:pt x="15480" y="2699"/>
                    <a:pt x="15415" y="2927"/>
                    <a:pt x="15415" y="3122"/>
                  </a:cubicBezTo>
                  <a:cubicBezTo>
                    <a:pt x="15415" y="3935"/>
                    <a:pt x="16065" y="4585"/>
                    <a:pt x="16878" y="4585"/>
                  </a:cubicBezTo>
                  <a:cubicBezTo>
                    <a:pt x="17106" y="4585"/>
                    <a:pt x="17268" y="4553"/>
                    <a:pt x="17463" y="4488"/>
                  </a:cubicBezTo>
                  <a:cubicBezTo>
                    <a:pt x="18601" y="6081"/>
                    <a:pt x="19219" y="7935"/>
                    <a:pt x="19219" y="9919"/>
                  </a:cubicBezTo>
                  <a:cubicBezTo>
                    <a:pt x="19219" y="15057"/>
                    <a:pt x="15057" y="19219"/>
                    <a:pt x="9919" y="19219"/>
                  </a:cubicBezTo>
                  <a:cubicBezTo>
                    <a:pt x="4813" y="19219"/>
                    <a:pt x="618" y="15057"/>
                    <a:pt x="618" y="9919"/>
                  </a:cubicBezTo>
                  <a:cubicBezTo>
                    <a:pt x="618" y="4813"/>
                    <a:pt x="4813" y="618"/>
                    <a:pt x="9919" y="618"/>
                  </a:cubicBezTo>
                  <a:close/>
                  <a:moveTo>
                    <a:pt x="9919" y="0"/>
                  </a:moveTo>
                  <a:cubicBezTo>
                    <a:pt x="7285" y="0"/>
                    <a:pt x="4781" y="1041"/>
                    <a:pt x="2927" y="2927"/>
                  </a:cubicBezTo>
                  <a:cubicBezTo>
                    <a:pt x="1041" y="4780"/>
                    <a:pt x="0" y="7284"/>
                    <a:pt x="0" y="9919"/>
                  </a:cubicBezTo>
                  <a:cubicBezTo>
                    <a:pt x="0" y="12585"/>
                    <a:pt x="1041" y="15057"/>
                    <a:pt x="2927" y="16943"/>
                  </a:cubicBezTo>
                  <a:cubicBezTo>
                    <a:pt x="4781" y="18829"/>
                    <a:pt x="7285" y="19837"/>
                    <a:pt x="9919" y="19837"/>
                  </a:cubicBezTo>
                  <a:cubicBezTo>
                    <a:pt x="12585" y="19837"/>
                    <a:pt x="15057" y="18829"/>
                    <a:pt x="16943" y="16943"/>
                  </a:cubicBezTo>
                  <a:cubicBezTo>
                    <a:pt x="18797" y="15057"/>
                    <a:pt x="19837" y="12585"/>
                    <a:pt x="19837" y="9919"/>
                  </a:cubicBezTo>
                  <a:cubicBezTo>
                    <a:pt x="19837" y="7805"/>
                    <a:pt x="19187" y="5821"/>
                    <a:pt x="17984" y="4130"/>
                  </a:cubicBezTo>
                  <a:cubicBezTo>
                    <a:pt x="18211" y="3870"/>
                    <a:pt x="18374" y="3512"/>
                    <a:pt x="18374" y="3122"/>
                  </a:cubicBezTo>
                  <a:cubicBezTo>
                    <a:pt x="18374" y="2309"/>
                    <a:pt x="17723" y="1659"/>
                    <a:pt x="16910" y="1659"/>
                  </a:cubicBezTo>
                  <a:cubicBezTo>
                    <a:pt x="16520" y="1659"/>
                    <a:pt x="16195" y="1789"/>
                    <a:pt x="15902" y="2016"/>
                  </a:cubicBezTo>
                  <a:cubicBezTo>
                    <a:pt x="14179" y="716"/>
                    <a:pt x="12130" y="0"/>
                    <a:pt x="9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7"/>
            <p:cNvSpPr txBox="1"/>
            <p:nvPr/>
          </p:nvSpPr>
          <p:spPr>
            <a:xfrm>
              <a:off x="6155875" y="4289600"/>
              <a:ext cx="185100" cy="1851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lt1"/>
                  </a:solidFill>
                  <a:latin typeface="Roboto Medium"/>
                  <a:ea typeface="Roboto Medium"/>
                  <a:cs typeface="Roboto Medium"/>
                  <a:sym typeface="Roboto Medium"/>
                </a:rPr>
                <a:t>A</a:t>
              </a:r>
              <a:endParaRPr sz="1000">
                <a:solidFill>
                  <a:schemeClr val="lt1"/>
                </a:solidFill>
                <a:latin typeface="Roboto Medium"/>
                <a:ea typeface="Roboto Medium"/>
                <a:cs typeface="Roboto Medium"/>
                <a:sym typeface="Roboto Medium"/>
              </a:endParaRPr>
            </a:p>
          </p:txBody>
        </p:sp>
        <p:sp>
          <p:nvSpPr>
            <p:cNvPr id="1990" name="Google Shape;1990;p37"/>
            <p:cNvSpPr/>
            <p:nvPr/>
          </p:nvSpPr>
          <p:spPr>
            <a:xfrm>
              <a:off x="6648638" y="4490275"/>
              <a:ext cx="58575" cy="57750"/>
            </a:xfrm>
            <a:custGeom>
              <a:rect b="b" l="l" r="r" t="t"/>
              <a:pathLst>
                <a:path extrusionOk="0" h="2310" w="2343">
                  <a:moveTo>
                    <a:pt x="1171" y="1"/>
                  </a:moveTo>
                  <a:cubicBezTo>
                    <a:pt x="651" y="1"/>
                    <a:pt x="196" y="326"/>
                    <a:pt x="66" y="814"/>
                  </a:cubicBezTo>
                  <a:cubicBezTo>
                    <a:pt x="33" y="911"/>
                    <a:pt x="1" y="1041"/>
                    <a:pt x="1" y="1139"/>
                  </a:cubicBezTo>
                  <a:cubicBezTo>
                    <a:pt x="1" y="1789"/>
                    <a:pt x="521" y="2310"/>
                    <a:pt x="1171" y="2310"/>
                  </a:cubicBezTo>
                  <a:cubicBezTo>
                    <a:pt x="1627" y="2310"/>
                    <a:pt x="2017" y="2049"/>
                    <a:pt x="2212" y="1659"/>
                  </a:cubicBezTo>
                  <a:cubicBezTo>
                    <a:pt x="2277" y="1529"/>
                    <a:pt x="2342" y="1334"/>
                    <a:pt x="2342" y="1171"/>
                  </a:cubicBezTo>
                  <a:cubicBezTo>
                    <a:pt x="2342" y="521"/>
                    <a:pt x="1822" y="1"/>
                    <a:pt x="1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7"/>
            <p:cNvSpPr/>
            <p:nvPr/>
          </p:nvSpPr>
          <p:spPr>
            <a:xfrm>
              <a:off x="6877088" y="4182975"/>
              <a:ext cx="57750" cy="58550"/>
            </a:xfrm>
            <a:custGeom>
              <a:rect b="b" l="l" r="r" t="t"/>
              <a:pathLst>
                <a:path extrusionOk="0" h="2342" w="2310">
                  <a:moveTo>
                    <a:pt x="1139" y="0"/>
                  </a:moveTo>
                  <a:cubicBezTo>
                    <a:pt x="749" y="0"/>
                    <a:pt x="424" y="195"/>
                    <a:pt x="196" y="488"/>
                  </a:cubicBezTo>
                  <a:cubicBezTo>
                    <a:pt x="66" y="683"/>
                    <a:pt x="1" y="911"/>
                    <a:pt x="1" y="1171"/>
                  </a:cubicBezTo>
                  <a:cubicBezTo>
                    <a:pt x="1" y="1821"/>
                    <a:pt x="521" y="2342"/>
                    <a:pt x="1139" y="2342"/>
                  </a:cubicBezTo>
                  <a:cubicBezTo>
                    <a:pt x="1399" y="2342"/>
                    <a:pt x="1627" y="2277"/>
                    <a:pt x="1789" y="2147"/>
                  </a:cubicBezTo>
                  <a:cubicBezTo>
                    <a:pt x="2115" y="1919"/>
                    <a:pt x="2310" y="1561"/>
                    <a:pt x="2310" y="1171"/>
                  </a:cubicBezTo>
                  <a:cubicBezTo>
                    <a:pt x="2310" y="521"/>
                    <a:pt x="1789" y="0"/>
                    <a:pt x="1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7"/>
            <p:cNvSpPr/>
            <p:nvPr/>
          </p:nvSpPr>
          <p:spPr>
            <a:xfrm>
              <a:off x="6561663" y="4220375"/>
              <a:ext cx="58550" cy="58550"/>
            </a:xfrm>
            <a:custGeom>
              <a:rect b="b" l="l" r="r" t="t"/>
              <a:pathLst>
                <a:path extrusionOk="0" h="2342" w="2342">
                  <a:moveTo>
                    <a:pt x="1171" y="0"/>
                  </a:moveTo>
                  <a:cubicBezTo>
                    <a:pt x="520" y="0"/>
                    <a:pt x="0" y="520"/>
                    <a:pt x="0" y="1171"/>
                  </a:cubicBezTo>
                  <a:cubicBezTo>
                    <a:pt x="0" y="1496"/>
                    <a:pt x="130" y="1756"/>
                    <a:pt x="325" y="1984"/>
                  </a:cubicBezTo>
                  <a:cubicBezTo>
                    <a:pt x="553" y="2179"/>
                    <a:pt x="846" y="2342"/>
                    <a:pt x="1171" y="2342"/>
                  </a:cubicBezTo>
                  <a:cubicBezTo>
                    <a:pt x="1821" y="2342"/>
                    <a:pt x="2342" y="1821"/>
                    <a:pt x="2342" y="1171"/>
                  </a:cubicBezTo>
                  <a:cubicBezTo>
                    <a:pt x="2342" y="813"/>
                    <a:pt x="2179" y="520"/>
                    <a:pt x="1951" y="293"/>
                  </a:cubicBezTo>
                  <a:cubicBezTo>
                    <a:pt x="1724" y="130"/>
                    <a:pt x="1464" y="0"/>
                    <a:pt x="11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7"/>
            <p:cNvSpPr/>
            <p:nvPr/>
          </p:nvSpPr>
          <p:spPr>
            <a:xfrm>
              <a:off x="6640513" y="4291100"/>
              <a:ext cx="182125" cy="182125"/>
            </a:xfrm>
            <a:custGeom>
              <a:rect b="b" l="l" r="r" t="t"/>
              <a:pathLst>
                <a:path extrusionOk="0" h="7285" w="7285">
                  <a:moveTo>
                    <a:pt x="3643" y="0"/>
                  </a:moveTo>
                  <a:cubicBezTo>
                    <a:pt x="1627" y="0"/>
                    <a:pt x="1" y="1626"/>
                    <a:pt x="1" y="3643"/>
                  </a:cubicBezTo>
                  <a:cubicBezTo>
                    <a:pt x="1" y="5659"/>
                    <a:pt x="1627" y="7285"/>
                    <a:pt x="3643" y="7285"/>
                  </a:cubicBezTo>
                  <a:cubicBezTo>
                    <a:pt x="5659" y="7285"/>
                    <a:pt x="7285" y="5659"/>
                    <a:pt x="7285" y="3643"/>
                  </a:cubicBezTo>
                  <a:cubicBezTo>
                    <a:pt x="7285" y="1626"/>
                    <a:pt x="5659" y="0"/>
                    <a:pt x="36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7"/>
            <p:cNvSpPr/>
            <p:nvPr/>
          </p:nvSpPr>
          <p:spPr>
            <a:xfrm>
              <a:off x="6640513" y="4302475"/>
              <a:ext cx="163425" cy="170750"/>
            </a:xfrm>
            <a:custGeom>
              <a:rect b="b" l="l" r="r" t="t"/>
              <a:pathLst>
                <a:path extrusionOk="0" h="6830" w="6537">
                  <a:moveTo>
                    <a:pt x="1919" y="1"/>
                  </a:moveTo>
                  <a:lnTo>
                    <a:pt x="1919" y="1"/>
                  </a:lnTo>
                  <a:cubicBezTo>
                    <a:pt x="781" y="619"/>
                    <a:pt x="1" y="1822"/>
                    <a:pt x="1" y="3188"/>
                  </a:cubicBezTo>
                  <a:cubicBezTo>
                    <a:pt x="1" y="5204"/>
                    <a:pt x="1627" y="6830"/>
                    <a:pt x="3643" y="6830"/>
                  </a:cubicBezTo>
                  <a:cubicBezTo>
                    <a:pt x="4846" y="6830"/>
                    <a:pt x="5887" y="6277"/>
                    <a:pt x="6537" y="5399"/>
                  </a:cubicBezTo>
                  <a:lnTo>
                    <a:pt x="6537" y="5399"/>
                  </a:lnTo>
                  <a:cubicBezTo>
                    <a:pt x="6049" y="5692"/>
                    <a:pt x="5431" y="5854"/>
                    <a:pt x="4813" y="5854"/>
                  </a:cubicBezTo>
                  <a:cubicBezTo>
                    <a:pt x="2797" y="5854"/>
                    <a:pt x="1171" y="4228"/>
                    <a:pt x="1171" y="2212"/>
                  </a:cubicBezTo>
                  <a:cubicBezTo>
                    <a:pt x="1171" y="1366"/>
                    <a:pt x="1431" y="586"/>
                    <a:pt x="191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7"/>
            <p:cNvSpPr/>
            <p:nvPr/>
          </p:nvSpPr>
          <p:spPr>
            <a:xfrm>
              <a:off x="6901488" y="4200050"/>
              <a:ext cx="17100" cy="16275"/>
            </a:xfrm>
            <a:custGeom>
              <a:rect b="b" l="l" r="r" t="t"/>
              <a:pathLst>
                <a:path extrusionOk="0" h="651" w="684">
                  <a:moveTo>
                    <a:pt x="326" y="0"/>
                  </a:moveTo>
                  <a:cubicBezTo>
                    <a:pt x="163" y="0"/>
                    <a:pt x="0" y="130"/>
                    <a:pt x="0" y="325"/>
                  </a:cubicBezTo>
                  <a:cubicBezTo>
                    <a:pt x="0" y="521"/>
                    <a:pt x="163" y="651"/>
                    <a:pt x="326" y="651"/>
                  </a:cubicBezTo>
                  <a:cubicBezTo>
                    <a:pt x="521" y="651"/>
                    <a:pt x="683" y="521"/>
                    <a:pt x="683" y="325"/>
                  </a:cubicBezTo>
                  <a:cubicBezTo>
                    <a:pt x="683" y="130"/>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7"/>
            <p:cNvSpPr/>
            <p:nvPr/>
          </p:nvSpPr>
          <p:spPr>
            <a:xfrm>
              <a:off x="6673838" y="4506550"/>
              <a:ext cx="16300" cy="17075"/>
            </a:xfrm>
            <a:custGeom>
              <a:rect b="b" l="l" r="r" t="t"/>
              <a:pathLst>
                <a:path extrusionOk="0" h="683" w="652">
                  <a:moveTo>
                    <a:pt x="326" y="0"/>
                  </a:moveTo>
                  <a:cubicBezTo>
                    <a:pt x="131" y="0"/>
                    <a:pt x="1" y="163"/>
                    <a:pt x="1" y="325"/>
                  </a:cubicBezTo>
                  <a:cubicBezTo>
                    <a:pt x="1" y="520"/>
                    <a:pt x="131" y="683"/>
                    <a:pt x="326" y="683"/>
                  </a:cubicBezTo>
                  <a:cubicBezTo>
                    <a:pt x="521" y="683"/>
                    <a:pt x="651" y="520"/>
                    <a:pt x="651" y="325"/>
                  </a:cubicBezTo>
                  <a:cubicBezTo>
                    <a:pt x="651" y="163"/>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7"/>
            <p:cNvSpPr/>
            <p:nvPr/>
          </p:nvSpPr>
          <p:spPr>
            <a:xfrm>
              <a:off x="6586863" y="4237450"/>
              <a:ext cx="16275" cy="16275"/>
            </a:xfrm>
            <a:custGeom>
              <a:rect b="b" l="l" r="r" t="t"/>
              <a:pathLst>
                <a:path extrusionOk="0" h="651" w="651">
                  <a:moveTo>
                    <a:pt x="325" y="0"/>
                  </a:moveTo>
                  <a:cubicBezTo>
                    <a:pt x="130" y="0"/>
                    <a:pt x="0" y="130"/>
                    <a:pt x="0" y="325"/>
                  </a:cubicBezTo>
                  <a:cubicBezTo>
                    <a:pt x="0" y="520"/>
                    <a:pt x="130" y="650"/>
                    <a:pt x="325" y="650"/>
                  </a:cubicBezTo>
                  <a:cubicBezTo>
                    <a:pt x="521" y="650"/>
                    <a:pt x="651" y="520"/>
                    <a:pt x="651" y="325"/>
                  </a:cubicBezTo>
                  <a:cubicBezTo>
                    <a:pt x="651" y="130"/>
                    <a:pt x="521" y="0"/>
                    <a:pt x="325"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7"/>
            <p:cNvSpPr/>
            <p:nvPr/>
          </p:nvSpPr>
          <p:spPr>
            <a:xfrm>
              <a:off x="6632388" y="4282975"/>
              <a:ext cx="198400" cy="198375"/>
            </a:xfrm>
            <a:custGeom>
              <a:rect b="b" l="l" r="r" t="t"/>
              <a:pathLst>
                <a:path extrusionOk="0" h="7935" w="7936">
                  <a:moveTo>
                    <a:pt x="3968" y="0"/>
                  </a:moveTo>
                  <a:cubicBezTo>
                    <a:pt x="1789" y="0"/>
                    <a:pt x="0" y="1789"/>
                    <a:pt x="0" y="3968"/>
                  </a:cubicBezTo>
                  <a:cubicBezTo>
                    <a:pt x="0" y="6146"/>
                    <a:pt x="1789" y="7935"/>
                    <a:pt x="3968" y="7935"/>
                  </a:cubicBezTo>
                  <a:cubicBezTo>
                    <a:pt x="5854" y="7935"/>
                    <a:pt x="7480" y="6569"/>
                    <a:pt x="7838" y="4748"/>
                  </a:cubicBezTo>
                  <a:cubicBezTo>
                    <a:pt x="7903" y="4585"/>
                    <a:pt x="7773" y="4423"/>
                    <a:pt x="7610" y="4390"/>
                  </a:cubicBezTo>
                  <a:cubicBezTo>
                    <a:pt x="7581" y="4379"/>
                    <a:pt x="7551" y="4373"/>
                    <a:pt x="7523" y="4373"/>
                  </a:cubicBezTo>
                  <a:cubicBezTo>
                    <a:pt x="7393" y="4373"/>
                    <a:pt x="7279" y="4485"/>
                    <a:pt x="7252" y="4618"/>
                  </a:cubicBezTo>
                  <a:cubicBezTo>
                    <a:pt x="6960" y="6179"/>
                    <a:pt x="5561" y="7317"/>
                    <a:pt x="3968" y="7317"/>
                  </a:cubicBezTo>
                  <a:cubicBezTo>
                    <a:pt x="2147" y="7317"/>
                    <a:pt x="651" y="5821"/>
                    <a:pt x="651" y="3968"/>
                  </a:cubicBezTo>
                  <a:cubicBezTo>
                    <a:pt x="651" y="2114"/>
                    <a:pt x="2147" y="618"/>
                    <a:pt x="3968" y="618"/>
                  </a:cubicBezTo>
                  <a:cubicBezTo>
                    <a:pt x="5659" y="618"/>
                    <a:pt x="7090" y="1886"/>
                    <a:pt x="7285" y="3545"/>
                  </a:cubicBezTo>
                  <a:cubicBezTo>
                    <a:pt x="7314" y="3690"/>
                    <a:pt x="7421" y="3810"/>
                    <a:pt x="7584" y="3810"/>
                  </a:cubicBezTo>
                  <a:cubicBezTo>
                    <a:pt x="7602" y="3810"/>
                    <a:pt x="7622" y="3808"/>
                    <a:pt x="7642" y="3805"/>
                  </a:cubicBezTo>
                  <a:cubicBezTo>
                    <a:pt x="7805" y="3805"/>
                    <a:pt x="7935" y="3642"/>
                    <a:pt x="7903" y="3480"/>
                  </a:cubicBezTo>
                  <a:cubicBezTo>
                    <a:pt x="7642" y="1496"/>
                    <a:pt x="5951" y="0"/>
                    <a:pt x="3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7"/>
            <p:cNvSpPr/>
            <p:nvPr/>
          </p:nvSpPr>
          <p:spPr>
            <a:xfrm>
              <a:off x="6578738" y="4229300"/>
              <a:ext cx="305700" cy="326850"/>
            </a:xfrm>
            <a:custGeom>
              <a:rect b="b" l="l" r="r" t="t"/>
              <a:pathLst>
                <a:path extrusionOk="0" h="13074" w="12228">
                  <a:moveTo>
                    <a:pt x="6114" y="619"/>
                  </a:moveTo>
                  <a:cubicBezTo>
                    <a:pt x="9138" y="619"/>
                    <a:pt x="11610" y="3090"/>
                    <a:pt x="11610" y="6115"/>
                  </a:cubicBezTo>
                  <a:cubicBezTo>
                    <a:pt x="11610" y="9171"/>
                    <a:pt x="9138" y="11610"/>
                    <a:pt x="6114" y="11610"/>
                  </a:cubicBezTo>
                  <a:cubicBezTo>
                    <a:pt x="5886" y="11610"/>
                    <a:pt x="5658" y="11610"/>
                    <a:pt x="5431" y="11578"/>
                  </a:cubicBezTo>
                  <a:cubicBezTo>
                    <a:pt x="5431" y="10765"/>
                    <a:pt x="4780" y="10114"/>
                    <a:pt x="3967" y="10114"/>
                  </a:cubicBezTo>
                  <a:cubicBezTo>
                    <a:pt x="3545" y="10114"/>
                    <a:pt x="3187" y="10310"/>
                    <a:pt x="2894" y="10570"/>
                  </a:cubicBezTo>
                  <a:cubicBezTo>
                    <a:pt x="1463" y="9529"/>
                    <a:pt x="618" y="7903"/>
                    <a:pt x="618" y="6115"/>
                  </a:cubicBezTo>
                  <a:cubicBezTo>
                    <a:pt x="618" y="3090"/>
                    <a:pt x="3089" y="619"/>
                    <a:pt x="6114" y="619"/>
                  </a:cubicBezTo>
                  <a:close/>
                  <a:moveTo>
                    <a:pt x="3967" y="10732"/>
                  </a:moveTo>
                  <a:cubicBezTo>
                    <a:pt x="4423" y="10732"/>
                    <a:pt x="4813" y="11123"/>
                    <a:pt x="4813" y="11610"/>
                  </a:cubicBezTo>
                  <a:cubicBezTo>
                    <a:pt x="4813" y="12066"/>
                    <a:pt x="4423" y="12456"/>
                    <a:pt x="3967" y="12456"/>
                  </a:cubicBezTo>
                  <a:cubicBezTo>
                    <a:pt x="3480" y="12456"/>
                    <a:pt x="3122" y="12066"/>
                    <a:pt x="3122" y="11610"/>
                  </a:cubicBezTo>
                  <a:cubicBezTo>
                    <a:pt x="3122" y="11123"/>
                    <a:pt x="3480" y="10732"/>
                    <a:pt x="3967" y="10732"/>
                  </a:cubicBezTo>
                  <a:close/>
                  <a:moveTo>
                    <a:pt x="6114" y="1"/>
                  </a:moveTo>
                  <a:cubicBezTo>
                    <a:pt x="2732" y="1"/>
                    <a:pt x="0" y="2765"/>
                    <a:pt x="0" y="6115"/>
                  </a:cubicBezTo>
                  <a:cubicBezTo>
                    <a:pt x="0" y="8098"/>
                    <a:pt x="943" y="9952"/>
                    <a:pt x="2569" y="11123"/>
                  </a:cubicBezTo>
                  <a:cubicBezTo>
                    <a:pt x="2569" y="11123"/>
                    <a:pt x="2569" y="11155"/>
                    <a:pt x="2569" y="11155"/>
                  </a:cubicBezTo>
                  <a:cubicBezTo>
                    <a:pt x="2504" y="11285"/>
                    <a:pt x="2472" y="11448"/>
                    <a:pt x="2472" y="11578"/>
                  </a:cubicBezTo>
                  <a:cubicBezTo>
                    <a:pt x="2472" y="12391"/>
                    <a:pt x="3154" y="13074"/>
                    <a:pt x="3967" y="13074"/>
                  </a:cubicBezTo>
                  <a:cubicBezTo>
                    <a:pt x="4520" y="13074"/>
                    <a:pt x="5008" y="12749"/>
                    <a:pt x="5268" y="12261"/>
                  </a:cubicBezTo>
                  <a:cubicBezTo>
                    <a:pt x="5301" y="12228"/>
                    <a:pt x="5301" y="12196"/>
                    <a:pt x="5301" y="12196"/>
                  </a:cubicBezTo>
                  <a:cubicBezTo>
                    <a:pt x="5561" y="12228"/>
                    <a:pt x="5854" y="12228"/>
                    <a:pt x="6114" y="12228"/>
                  </a:cubicBezTo>
                  <a:cubicBezTo>
                    <a:pt x="9496" y="12228"/>
                    <a:pt x="12227" y="9497"/>
                    <a:pt x="12227" y="6115"/>
                  </a:cubicBezTo>
                  <a:cubicBezTo>
                    <a:pt x="12227" y="2733"/>
                    <a:pt x="9496" y="1"/>
                    <a:pt x="6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7"/>
            <p:cNvSpPr/>
            <p:nvPr/>
          </p:nvSpPr>
          <p:spPr>
            <a:xfrm>
              <a:off x="6527513" y="4178900"/>
              <a:ext cx="408150" cy="407325"/>
            </a:xfrm>
            <a:custGeom>
              <a:rect b="b" l="l" r="r" t="t"/>
              <a:pathLst>
                <a:path extrusionOk="0" h="16293" w="16326">
                  <a:moveTo>
                    <a:pt x="2537" y="1984"/>
                  </a:moveTo>
                  <a:cubicBezTo>
                    <a:pt x="2732" y="1984"/>
                    <a:pt x="2927" y="2049"/>
                    <a:pt x="3090" y="2212"/>
                  </a:cubicBezTo>
                  <a:cubicBezTo>
                    <a:pt x="3285" y="2375"/>
                    <a:pt x="3382" y="2602"/>
                    <a:pt x="3382" y="2830"/>
                  </a:cubicBezTo>
                  <a:cubicBezTo>
                    <a:pt x="3382" y="3285"/>
                    <a:pt x="2992" y="3675"/>
                    <a:pt x="2537" y="3675"/>
                  </a:cubicBezTo>
                  <a:cubicBezTo>
                    <a:pt x="2309" y="3675"/>
                    <a:pt x="2082" y="3578"/>
                    <a:pt x="1919" y="3415"/>
                  </a:cubicBezTo>
                  <a:cubicBezTo>
                    <a:pt x="1756" y="3253"/>
                    <a:pt x="1691" y="3058"/>
                    <a:pt x="1691" y="2830"/>
                  </a:cubicBezTo>
                  <a:cubicBezTo>
                    <a:pt x="1691" y="2375"/>
                    <a:pt x="2049" y="1984"/>
                    <a:pt x="2537" y="1984"/>
                  </a:cubicBezTo>
                  <a:close/>
                  <a:moveTo>
                    <a:pt x="8163" y="619"/>
                  </a:moveTo>
                  <a:cubicBezTo>
                    <a:pt x="12325" y="619"/>
                    <a:pt x="15707" y="3968"/>
                    <a:pt x="15707" y="8131"/>
                  </a:cubicBezTo>
                  <a:cubicBezTo>
                    <a:pt x="15707" y="12293"/>
                    <a:pt x="12325" y="15675"/>
                    <a:pt x="8163" y="15675"/>
                  </a:cubicBezTo>
                  <a:cubicBezTo>
                    <a:pt x="4033" y="15675"/>
                    <a:pt x="651" y="12293"/>
                    <a:pt x="651" y="8131"/>
                  </a:cubicBezTo>
                  <a:cubicBezTo>
                    <a:pt x="651" y="6700"/>
                    <a:pt x="1041" y="5301"/>
                    <a:pt x="1789" y="4098"/>
                  </a:cubicBezTo>
                  <a:cubicBezTo>
                    <a:pt x="2017" y="4228"/>
                    <a:pt x="2277" y="4293"/>
                    <a:pt x="2537" y="4293"/>
                  </a:cubicBezTo>
                  <a:cubicBezTo>
                    <a:pt x="3350" y="4293"/>
                    <a:pt x="4000" y="3643"/>
                    <a:pt x="4000" y="2830"/>
                  </a:cubicBezTo>
                  <a:cubicBezTo>
                    <a:pt x="4000" y="2537"/>
                    <a:pt x="3903" y="2277"/>
                    <a:pt x="3773" y="2017"/>
                  </a:cubicBezTo>
                  <a:cubicBezTo>
                    <a:pt x="5041" y="1106"/>
                    <a:pt x="6569" y="619"/>
                    <a:pt x="8163" y="619"/>
                  </a:cubicBezTo>
                  <a:close/>
                  <a:moveTo>
                    <a:pt x="8163" y="1"/>
                  </a:moveTo>
                  <a:cubicBezTo>
                    <a:pt x="6407" y="1"/>
                    <a:pt x="4716" y="554"/>
                    <a:pt x="3317" y="1594"/>
                  </a:cubicBezTo>
                  <a:cubicBezTo>
                    <a:pt x="3090" y="1432"/>
                    <a:pt x="2797" y="1367"/>
                    <a:pt x="2537" y="1367"/>
                  </a:cubicBezTo>
                  <a:cubicBezTo>
                    <a:pt x="1724" y="1367"/>
                    <a:pt x="1041" y="2017"/>
                    <a:pt x="1041" y="2830"/>
                  </a:cubicBezTo>
                  <a:cubicBezTo>
                    <a:pt x="1041" y="3155"/>
                    <a:pt x="1139" y="3448"/>
                    <a:pt x="1334" y="3708"/>
                  </a:cubicBezTo>
                  <a:cubicBezTo>
                    <a:pt x="488" y="5009"/>
                    <a:pt x="0" y="6537"/>
                    <a:pt x="0" y="8131"/>
                  </a:cubicBezTo>
                  <a:cubicBezTo>
                    <a:pt x="0" y="12618"/>
                    <a:pt x="3675" y="16293"/>
                    <a:pt x="8163" y="16293"/>
                  </a:cubicBezTo>
                  <a:cubicBezTo>
                    <a:pt x="12650" y="16293"/>
                    <a:pt x="16325" y="12618"/>
                    <a:pt x="16325" y="8131"/>
                  </a:cubicBezTo>
                  <a:cubicBezTo>
                    <a:pt x="16325" y="3643"/>
                    <a:pt x="12650" y="1"/>
                    <a:pt x="8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7"/>
            <p:cNvSpPr/>
            <p:nvPr/>
          </p:nvSpPr>
          <p:spPr>
            <a:xfrm>
              <a:off x="6483613" y="4134200"/>
              <a:ext cx="495950" cy="495950"/>
            </a:xfrm>
            <a:custGeom>
              <a:rect b="b" l="l" r="r" t="t"/>
              <a:pathLst>
                <a:path extrusionOk="0" h="19838" w="19838">
                  <a:moveTo>
                    <a:pt x="16878" y="2276"/>
                  </a:moveTo>
                  <a:cubicBezTo>
                    <a:pt x="17366" y="2276"/>
                    <a:pt x="17756" y="2667"/>
                    <a:pt x="17756" y="3122"/>
                  </a:cubicBezTo>
                  <a:cubicBezTo>
                    <a:pt x="17756" y="3382"/>
                    <a:pt x="17626" y="3642"/>
                    <a:pt x="17398" y="3805"/>
                  </a:cubicBezTo>
                  <a:cubicBezTo>
                    <a:pt x="17398" y="3805"/>
                    <a:pt x="17366" y="3805"/>
                    <a:pt x="17366" y="3837"/>
                  </a:cubicBezTo>
                  <a:lnTo>
                    <a:pt x="17333" y="3837"/>
                  </a:lnTo>
                  <a:cubicBezTo>
                    <a:pt x="17203" y="3935"/>
                    <a:pt x="17041" y="3967"/>
                    <a:pt x="16910" y="3967"/>
                  </a:cubicBezTo>
                  <a:cubicBezTo>
                    <a:pt x="16423" y="3967"/>
                    <a:pt x="16032" y="3577"/>
                    <a:pt x="16032" y="3122"/>
                  </a:cubicBezTo>
                  <a:cubicBezTo>
                    <a:pt x="16032" y="2927"/>
                    <a:pt x="16097" y="2764"/>
                    <a:pt x="16195" y="2634"/>
                  </a:cubicBezTo>
                  <a:cubicBezTo>
                    <a:pt x="16358" y="2407"/>
                    <a:pt x="16618" y="2276"/>
                    <a:pt x="16878" y="2276"/>
                  </a:cubicBezTo>
                  <a:close/>
                  <a:moveTo>
                    <a:pt x="9919" y="618"/>
                  </a:moveTo>
                  <a:cubicBezTo>
                    <a:pt x="11967" y="618"/>
                    <a:pt x="13919" y="1268"/>
                    <a:pt x="15545" y="2537"/>
                  </a:cubicBezTo>
                  <a:cubicBezTo>
                    <a:pt x="15480" y="2699"/>
                    <a:pt x="15415" y="2927"/>
                    <a:pt x="15415" y="3122"/>
                  </a:cubicBezTo>
                  <a:cubicBezTo>
                    <a:pt x="15415" y="3935"/>
                    <a:pt x="16065" y="4585"/>
                    <a:pt x="16878" y="4585"/>
                  </a:cubicBezTo>
                  <a:cubicBezTo>
                    <a:pt x="17106" y="4585"/>
                    <a:pt x="17268" y="4553"/>
                    <a:pt x="17463" y="4488"/>
                  </a:cubicBezTo>
                  <a:cubicBezTo>
                    <a:pt x="18601" y="6081"/>
                    <a:pt x="19219" y="7935"/>
                    <a:pt x="19219" y="9919"/>
                  </a:cubicBezTo>
                  <a:cubicBezTo>
                    <a:pt x="19219" y="15057"/>
                    <a:pt x="15057" y="19219"/>
                    <a:pt x="9919" y="19219"/>
                  </a:cubicBezTo>
                  <a:cubicBezTo>
                    <a:pt x="4813" y="19219"/>
                    <a:pt x="618" y="15057"/>
                    <a:pt x="618" y="9919"/>
                  </a:cubicBezTo>
                  <a:cubicBezTo>
                    <a:pt x="618" y="4813"/>
                    <a:pt x="4813" y="618"/>
                    <a:pt x="9919" y="618"/>
                  </a:cubicBezTo>
                  <a:close/>
                  <a:moveTo>
                    <a:pt x="9919" y="0"/>
                  </a:moveTo>
                  <a:cubicBezTo>
                    <a:pt x="7285" y="0"/>
                    <a:pt x="4781" y="1041"/>
                    <a:pt x="2927" y="2927"/>
                  </a:cubicBezTo>
                  <a:cubicBezTo>
                    <a:pt x="1041" y="4780"/>
                    <a:pt x="0" y="7284"/>
                    <a:pt x="0" y="9919"/>
                  </a:cubicBezTo>
                  <a:cubicBezTo>
                    <a:pt x="0" y="12585"/>
                    <a:pt x="1041" y="15057"/>
                    <a:pt x="2927" y="16943"/>
                  </a:cubicBezTo>
                  <a:cubicBezTo>
                    <a:pt x="4781" y="18829"/>
                    <a:pt x="7285" y="19837"/>
                    <a:pt x="9919" y="19837"/>
                  </a:cubicBezTo>
                  <a:cubicBezTo>
                    <a:pt x="12585" y="19837"/>
                    <a:pt x="15057" y="18829"/>
                    <a:pt x="16943" y="16943"/>
                  </a:cubicBezTo>
                  <a:cubicBezTo>
                    <a:pt x="18797" y="15057"/>
                    <a:pt x="19837" y="12585"/>
                    <a:pt x="19837" y="9919"/>
                  </a:cubicBezTo>
                  <a:cubicBezTo>
                    <a:pt x="19837" y="7805"/>
                    <a:pt x="19187" y="5821"/>
                    <a:pt x="17984" y="4130"/>
                  </a:cubicBezTo>
                  <a:cubicBezTo>
                    <a:pt x="18211" y="3870"/>
                    <a:pt x="18374" y="3512"/>
                    <a:pt x="18374" y="3122"/>
                  </a:cubicBezTo>
                  <a:cubicBezTo>
                    <a:pt x="18374" y="2309"/>
                    <a:pt x="17723" y="1659"/>
                    <a:pt x="16910" y="1659"/>
                  </a:cubicBezTo>
                  <a:cubicBezTo>
                    <a:pt x="16520" y="1659"/>
                    <a:pt x="16195" y="1789"/>
                    <a:pt x="15902" y="2016"/>
                  </a:cubicBezTo>
                  <a:cubicBezTo>
                    <a:pt x="14179" y="716"/>
                    <a:pt x="12130" y="0"/>
                    <a:pt x="9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7"/>
            <p:cNvSpPr txBox="1"/>
            <p:nvPr/>
          </p:nvSpPr>
          <p:spPr>
            <a:xfrm>
              <a:off x="6639025" y="4289600"/>
              <a:ext cx="185100" cy="1851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lt1"/>
                  </a:solidFill>
                  <a:latin typeface="Roboto Medium"/>
                  <a:ea typeface="Roboto Medium"/>
                  <a:cs typeface="Roboto Medium"/>
                  <a:sym typeface="Roboto Medium"/>
                </a:rPr>
                <a:t>C</a:t>
              </a:r>
              <a:endParaRPr sz="1000">
                <a:solidFill>
                  <a:schemeClr val="lt1"/>
                </a:solidFill>
                <a:latin typeface="Roboto Medium"/>
                <a:ea typeface="Roboto Medium"/>
                <a:cs typeface="Roboto Medium"/>
                <a:sym typeface="Roboto Medium"/>
              </a:endParaRPr>
            </a:p>
          </p:txBody>
        </p:sp>
      </p:grpSp>
      <p:sp>
        <p:nvSpPr>
          <p:cNvPr id="2003" name="Google Shape;2003;p37"/>
          <p:cNvSpPr txBox="1"/>
          <p:nvPr/>
        </p:nvSpPr>
        <p:spPr>
          <a:xfrm>
            <a:off x="7034500" y="4147875"/>
            <a:ext cx="386700" cy="3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dk1"/>
                </a:solidFill>
                <a:latin typeface="Fira Sans Extra Condensed Medium"/>
                <a:ea typeface="Fira Sans Extra Condensed Medium"/>
                <a:cs typeface="Fira Sans Extra Condensed Medium"/>
                <a:sym typeface="Fira Sans Extra Condensed Medium"/>
              </a:rPr>
              <a:t>+</a:t>
            </a:r>
            <a:endParaRPr sz="1900">
              <a:solidFill>
                <a:schemeClr val="dk1"/>
              </a:solidFill>
              <a:latin typeface="Fira Sans Extra Condensed Medium"/>
              <a:ea typeface="Fira Sans Extra Condensed Medium"/>
              <a:cs typeface="Fira Sans Extra Condensed Medium"/>
              <a:sym typeface="Fira Sans Extra Condensed Medium"/>
            </a:endParaRPr>
          </a:p>
        </p:txBody>
      </p:sp>
      <p:grpSp>
        <p:nvGrpSpPr>
          <p:cNvPr id="2004" name="Google Shape;2004;p37"/>
          <p:cNvGrpSpPr/>
          <p:nvPr/>
        </p:nvGrpSpPr>
        <p:grpSpPr>
          <a:xfrm>
            <a:off x="7476150" y="4058000"/>
            <a:ext cx="982775" cy="495950"/>
            <a:chOff x="7476150" y="4134200"/>
            <a:chExt cx="982775" cy="495950"/>
          </a:xfrm>
        </p:grpSpPr>
        <p:sp>
          <p:nvSpPr>
            <p:cNvPr id="2005" name="Google Shape;2005;p37"/>
            <p:cNvSpPr/>
            <p:nvPr/>
          </p:nvSpPr>
          <p:spPr>
            <a:xfrm>
              <a:off x="7641175" y="4490275"/>
              <a:ext cx="58575" cy="57750"/>
            </a:xfrm>
            <a:custGeom>
              <a:rect b="b" l="l" r="r" t="t"/>
              <a:pathLst>
                <a:path extrusionOk="0" h="2310" w="2343">
                  <a:moveTo>
                    <a:pt x="1171" y="1"/>
                  </a:moveTo>
                  <a:cubicBezTo>
                    <a:pt x="651" y="1"/>
                    <a:pt x="196" y="326"/>
                    <a:pt x="66" y="814"/>
                  </a:cubicBezTo>
                  <a:cubicBezTo>
                    <a:pt x="33" y="911"/>
                    <a:pt x="1" y="1041"/>
                    <a:pt x="1" y="1139"/>
                  </a:cubicBezTo>
                  <a:cubicBezTo>
                    <a:pt x="1" y="1789"/>
                    <a:pt x="521" y="2310"/>
                    <a:pt x="1171" y="2310"/>
                  </a:cubicBezTo>
                  <a:cubicBezTo>
                    <a:pt x="1627" y="2310"/>
                    <a:pt x="2017" y="2049"/>
                    <a:pt x="2212" y="1659"/>
                  </a:cubicBezTo>
                  <a:cubicBezTo>
                    <a:pt x="2277" y="1529"/>
                    <a:pt x="2342" y="1334"/>
                    <a:pt x="2342" y="1171"/>
                  </a:cubicBezTo>
                  <a:cubicBezTo>
                    <a:pt x="2342" y="521"/>
                    <a:pt x="1822" y="1"/>
                    <a:pt x="1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7"/>
            <p:cNvSpPr/>
            <p:nvPr/>
          </p:nvSpPr>
          <p:spPr>
            <a:xfrm>
              <a:off x="7869625" y="4182975"/>
              <a:ext cx="57750" cy="58550"/>
            </a:xfrm>
            <a:custGeom>
              <a:rect b="b" l="l" r="r" t="t"/>
              <a:pathLst>
                <a:path extrusionOk="0" h="2342" w="2310">
                  <a:moveTo>
                    <a:pt x="1139" y="0"/>
                  </a:moveTo>
                  <a:cubicBezTo>
                    <a:pt x="749" y="0"/>
                    <a:pt x="424" y="195"/>
                    <a:pt x="196" y="488"/>
                  </a:cubicBezTo>
                  <a:cubicBezTo>
                    <a:pt x="66" y="683"/>
                    <a:pt x="1" y="911"/>
                    <a:pt x="1" y="1171"/>
                  </a:cubicBezTo>
                  <a:cubicBezTo>
                    <a:pt x="1" y="1821"/>
                    <a:pt x="521" y="2342"/>
                    <a:pt x="1139" y="2342"/>
                  </a:cubicBezTo>
                  <a:cubicBezTo>
                    <a:pt x="1399" y="2342"/>
                    <a:pt x="1627" y="2277"/>
                    <a:pt x="1789" y="2147"/>
                  </a:cubicBezTo>
                  <a:cubicBezTo>
                    <a:pt x="2115" y="1919"/>
                    <a:pt x="2310" y="1561"/>
                    <a:pt x="2310" y="1171"/>
                  </a:cubicBezTo>
                  <a:cubicBezTo>
                    <a:pt x="2310" y="521"/>
                    <a:pt x="1789" y="0"/>
                    <a:pt x="1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7"/>
            <p:cNvSpPr/>
            <p:nvPr/>
          </p:nvSpPr>
          <p:spPr>
            <a:xfrm>
              <a:off x="7554200" y="4220375"/>
              <a:ext cx="58550" cy="58550"/>
            </a:xfrm>
            <a:custGeom>
              <a:rect b="b" l="l" r="r" t="t"/>
              <a:pathLst>
                <a:path extrusionOk="0" h="2342" w="2342">
                  <a:moveTo>
                    <a:pt x="1171" y="0"/>
                  </a:moveTo>
                  <a:cubicBezTo>
                    <a:pt x="520" y="0"/>
                    <a:pt x="0" y="520"/>
                    <a:pt x="0" y="1171"/>
                  </a:cubicBezTo>
                  <a:cubicBezTo>
                    <a:pt x="0" y="1496"/>
                    <a:pt x="130" y="1756"/>
                    <a:pt x="325" y="1984"/>
                  </a:cubicBezTo>
                  <a:cubicBezTo>
                    <a:pt x="553" y="2179"/>
                    <a:pt x="846" y="2342"/>
                    <a:pt x="1171" y="2342"/>
                  </a:cubicBezTo>
                  <a:cubicBezTo>
                    <a:pt x="1821" y="2342"/>
                    <a:pt x="2342" y="1821"/>
                    <a:pt x="2342" y="1171"/>
                  </a:cubicBezTo>
                  <a:cubicBezTo>
                    <a:pt x="2342" y="813"/>
                    <a:pt x="2179" y="520"/>
                    <a:pt x="1951" y="293"/>
                  </a:cubicBezTo>
                  <a:cubicBezTo>
                    <a:pt x="1724" y="130"/>
                    <a:pt x="1464" y="0"/>
                    <a:pt x="11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7"/>
            <p:cNvSpPr/>
            <p:nvPr/>
          </p:nvSpPr>
          <p:spPr>
            <a:xfrm>
              <a:off x="7633050" y="4291100"/>
              <a:ext cx="182125" cy="182125"/>
            </a:xfrm>
            <a:custGeom>
              <a:rect b="b" l="l" r="r" t="t"/>
              <a:pathLst>
                <a:path extrusionOk="0" h="7285" w="7285">
                  <a:moveTo>
                    <a:pt x="3643" y="0"/>
                  </a:moveTo>
                  <a:cubicBezTo>
                    <a:pt x="1627" y="0"/>
                    <a:pt x="1" y="1626"/>
                    <a:pt x="1" y="3643"/>
                  </a:cubicBezTo>
                  <a:cubicBezTo>
                    <a:pt x="1" y="5659"/>
                    <a:pt x="1627" y="7285"/>
                    <a:pt x="3643" y="7285"/>
                  </a:cubicBezTo>
                  <a:cubicBezTo>
                    <a:pt x="5659" y="7285"/>
                    <a:pt x="7285" y="5659"/>
                    <a:pt x="7285" y="3643"/>
                  </a:cubicBezTo>
                  <a:cubicBezTo>
                    <a:pt x="7285" y="1626"/>
                    <a:pt x="5659" y="0"/>
                    <a:pt x="36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7"/>
            <p:cNvSpPr/>
            <p:nvPr/>
          </p:nvSpPr>
          <p:spPr>
            <a:xfrm>
              <a:off x="7633050" y="4302475"/>
              <a:ext cx="163425" cy="170750"/>
            </a:xfrm>
            <a:custGeom>
              <a:rect b="b" l="l" r="r" t="t"/>
              <a:pathLst>
                <a:path extrusionOk="0" h="6830" w="6537">
                  <a:moveTo>
                    <a:pt x="1919" y="1"/>
                  </a:moveTo>
                  <a:lnTo>
                    <a:pt x="1919" y="1"/>
                  </a:lnTo>
                  <a:cubicBezTo>
                    <a:pt x="781" y="619"/>
                    <a:pt x="1" y="1822"/>
                    <a:pt x="1" y="3188"/>
                  </a:cubicBezTo>
                  <a:cubicBezTo>
                    <a:pt x="1" y="5204"/>
                    <a:pt x="1627" y="6830"/>
                    <a:pt x="3643" y="6830"/>
                  </a:cubicBezTo>
                  <a:cubicBezTo>
                    <a:pt x="4846" y="6830"/>
                    <a:pt x="5887" y="6277"/>
                    <a:pt x="6537" y="5399"/>
                  </a:cubicBezTo>
                  <a:lnTo>
                    <a:pt x="6537" y="5399"/>
                  </a:lnTo>
                  <a:cubicBezTo>
                    <a:pt x="6049" y="5692"/>
                    <a:pt x="5431" y="5854"/>
                    <a:pt x="4813" y="5854"/>
                  </a:cubicBezTo>
                  <a:cubicBezTo>
                    <a:pt x="2797" y="5854"/>
                    <a:pt x="1171" y="4228"/>
                    <a:pt x="1171" y="2212"/>
                  </a:cubicBezTo>
                  <a:cubicBezTo>
                    <a:pt x="1171" y="1366"/>
                    <a:pt x="1431" y="586"/>
                    <a:pt x="191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7"/>
            <p:cNvSpPr/>
            <p:nvPr/>
          </p:nvSpPr>
          <p:spPr>
            <a:xfrm>
              <a:off x="7894025" y="4200050"/>
              <a:ext cx="17100" cy="16275"/>
            </a:xfrm>
            <a:custGeom>
              <a:rect b="b" l="l" r="r" t="t"/>
              <a:pathLst>
                <a:path extrusionOk="0" h="651" w="684">
                  <a:moveTo>
                    <a:pt x="326" y="0"/>
                  </a:moveTo>
                  <a:cubicBezTo>
                    <a:pt x="163" y="0"/>
                    <a:pt x="0" y="130"/>
                    <a:pt x="0" y="325"/>
                  </a:cubicBezTo>
                  <a:cubicBezTo>
                    <a:pt x="0" y="521"/>
                    <a:pt x="163" y="651"/>
                    <a:pt x="326" y="651"/>
                  </a:cubicBezTo>
                  <a:cubicBezTo>
                    <a:pt x="521" y="651"/>
                    <a:pt x="683" y="521"/>
                    <a:pt x="683" y="325"/>
                  </a:cubicBezTo>
                  <a:cubicBezTo>
                    <a:pt x="683" y="130"/>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7"/>
            <p:cNvSpPr/>
            <p:nvPr/>
          </p:nvSpPr>
          <p:spPr>
            <a:xfrm>
              <a:off x="7666375" y="4506550"/>
              <a:ext cx="16300" cy="17075"/>
            </a:xfrm>
            <a:custGeom>
              <a:rect b="b" l="l" r="r" t="t"/>
              <a:pathLst>
                <a:path extrusionOk="0" h="683" w="652">
                  <a:moveTo>
                    <a:pt x="326" y="0"/>
                  </a:moveTo>
                  <a:cubicBezTo>
                    <a:pt x="131" y="0"/>
                    <a:pt x="1" y="163"/>
                    <a:pt x="1" y="325"/>
                  </a:cubicBezTo>
                  <a:cubicBezTo>
                    <a:pt x="1" y="520"/>
                    <a:pt x="131" y="683"/>
                    <a:pt x="326" y="683"/>
                  </a:cubicBezTo>
                  <a:cubicBezTo>
                    <a:pt x="521" y="683"/>
                    <a:pt x="651" y="520"/>
                    <a:pt x="651" y="325"/>
                  </a:cubicBezTo>
                  <a:cubicBezTo>
                    <a:pt x="651" y="163"/>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7"/>
            <p:cNvSpPr/>
            <p:nvPr/>
          </p:nvSpPr>
          <p:spPr>
            <a:xfrm>
              <a:off x="7579400" y="4237450"/>
              <a:ext cx="16275" cy="16275"/>
            </a:xfrm>
            <a:custGeom>
              <a:rect b="b" l="l" r="r" t="t"/>
              <a:pathLst>
                <a:path extrusionOk="0" h="651" w="651">
                  <a:moveTo>
                    <a:pt x="325" y="0"/>
                  </a:moveTo>
                  <a:cubicBezTo>
                    <a:pt x="130" y="0"/>
                    <a:pt x="0" y="130"/>
                    <a:pt x="0" y="325"/>
                  </a:cubicBezTo>
                  <a:cubicBezTo>
                    <a:pt x="0" y="520"/>
                    <a:pt x="130" y="650"/>
                    <a:pt x="325" y="650"/>
                  </a:cubicBezTo>
                  <a:cubicBezTo>
                    <a:pt x="521" y="650"/>
                    <a:pt x="651" y="520"/>
                    <a:pt x="651" y="325"/>
                  </a:cubicBezTo>
                  <a:cubicBezTo>
                    <a:pt x="651" y="130"/>
                    <a:pt x="521" y="0"/>
                    <a:pt x="325"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7"/>
            <p:cNvSpPr/>
            <p:nvPr/>
          </p:nvSpPr>
          <p:spPr>
            <a:xfrm>
              <a:off x="7624925" y="4282975"/>
              <a:ext cx="198400" cy="198375"/>
            </a:xfrm>
            <a:custGeom>
              <a:rect b="b" l="l" r="r" t="t"/>
              <a:pathLst>
                <a:path extrusionOk="0" h="7935" w="7936">
                  <a:moveTo>
                    <a:pt x="3968" y="0"/>
                  </a:moveTo>
                  <a:cubicBezTo>
                    <a:pt x="1789" y="0"/>
                    <a:pt x="0" y="1789"/>
                    <a:pt x="0" y="3968"/>
                  </a:cubicBezTo>
                  <a:cubicBezTo>
                    <a:pt x="0" y="6146"/>
                    <a:pt x="1789" y="7935"/>
                    <a:pt x="3968" y="7935"/>
                  </a:cubicBezTo>
                  <a:cubicBezTo>
                    <a:pt x="5854" y="7935"/>
                    <a:pt x="7480" y="6569"/>
                    <a:pt x="7838" y="4748"/>
                  </a:cubicBezTo>
                  <a:cubicBezTo>
                    <a:pt x="7903" y="4585"/>
                    <a:pt x="7773" y="4423"/>
                    <a:pt x="7610" y="4390"/>
                  </a:cubicBezTo>
                  <a:cubicBezTo>
                    <a:pt x="7581" y="4379"/>
                    <a:pt x="7551" y="4373"/>
                    <a:pt x="7523" y="4373"/>
                  </a:cubicBezTo>
                  <a:cubicBezTo>
                    <a:pt x="7393" y="4373"/>
                    <a:pt x="7279" y="4485"/>
                    <a:pt x="7252" y="4618"/>
                  </a:cubicBezTo>
                  <a:cubicBezTo>
                    <a:pt x="6960" y="6179"/>
                    <a:pt x="5561" y="7317"/>
                    <a:pt x="3968" y="7317"/>
                  </a:cubicBezTo>
                  <a:cubicBezTo>
                    <a:pt x="2147" y="7317"/>
                    <a:pt x="651" y="5821"/>
                    <a:pt x="651" y="3968"/>
                  </a:cubicBezTo>
                  <a:cubicBezTo>
                    <a:pt x="651" y="2114"/>
                    <a:pt x="2147" y="618"/>
                    <a:pt x="3968" y="618"/>
                  </a:cubicBezTo>
                  <a:cubicBezTo>
                    <a:pt x="5659" y="618"/>
                    <a:pt x="7090" y="1886"/>
                    <a:pt x="7285" y="3545"/>
                  </a:cubicBezTo>
                  <a:cubicBezTo>
                    <a:pt x="7314" y="3690"/>
                    <a:pt x="7421" y="3810"/>
                    <a:pt x="7584" y="3810"/>
                  </a:cubicBezTo>
                  <a:cubicBezTo>
                    <a:pt x="7602" y="3810"/>
                    <a:pt x="7622" y="3808"/>
                    <a:pt x="7642" y="3805"/>
                  </a:cubicBezTo>
                  <a:cubicBezTo>
                    <a:pt x="7805" y="3805"/>
                    <a:pt x="7935" y="3642"/>
                    <a:pt x="7903" y="3480"/>
                  </a:cubicBezTo>
                  <a:cubicBezTo>
                    <a:pt x="7642" y="1496"/>
                    <a:pt x="5951" y="0"/>
                    <a:pt x="3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7"/>
            <p:cNvSpPr/>
            <p:nvPr/>
          </p:nvSpPr>
          <p:spPr>
            <a:xfrm>
              <a:off x="7571275" y="4229300"/>
              <a:ext cx="305700" cy="326850"/>
            </a:xfrm>
            <a:custGeom>
              <a:rect b="b" l="l" r="r" t="t"/>
              <a:pathLst>
                <a:path extrusionOk="0" h="13074" w="12228">
                  <a:moveTo>
                    <a:pt x="6114" y="619"/>
                  </a:moveTo>
                  <a:cubicBezTo>
                    <a:pt x="9138" y="619"/>
                    <a:pt x="11610" y="3090"/>
                    <a:pt x="11610" y="6115"/>
                  </a:cubicBezTo>
                  <a:cubicBezTo>
                    <a:pt x="11610" y="9171"/>
                    <a:pt x="9138" y="11610"/>
                    <a:pt x="6114" y="11610"/>
                  </a:cubicBezTo>
                  <a:cubicBezTo>
                    <a:pt x="5886" y="11610"/>
                    <a:pt x="5658" y="11610"/>
                    <a:pt x="5431" y="11578"/>
                  </a:cubicBezTo>
                  <a:cubicBezTo>
                    <a:pt x="5431" y="10765"/>
                    <a:pt x="4780" y="10114"/>
                    <a:pt x="3967" y="10114"/>
                  </a:cubicBezTo>
                  <a:cubicBezTo>
                    <a:pt x="3545" y="10114"/>
                    <a:pt x="3187" y="10310"/>
                    <a:pt x="2894" y="10570"/>
                  </a:cubicBezTo>
                  <a:cubicBezTo>
                    <a:pt x="1463" y="9529"/>
                    <a:pt x="618" y="7903"/>
                    <a:pt x="618" y="6115"/>
                  </a:cubicBezTo>
                  <a:cubicBezTo>
                    <a:pt x="618" y="3090"/>
                    <a:pt x="3089" y="619"/>
                    <a:pt x="6114" y="619"/>
                  </a:cubicBezTo>
                  <a:close/>
                  <a:moveTo>
                    <a:pt x="3967" y="10732"/>
                  </a:moveTo>
                  <a:cubicBezTo>
                    <a:pt x="4423" y="10732"/>
                    <a:pt x="4813" y="11123"/>
                    <a:pt x="4813" y="11610"/>
                  </a:cubicBezTo>
                  <a:cubicBezTo>
                    <a:pt x="4813" y="12066"/>
                    <a:pt x="4423" y="12456"/>
                    <a:pt x="3967" y="12456"/>
                  </a:cubicBezTo>
                  <a:cubicBezTo>
                    <a:pt x="3480" y="12456"/>
                    <a:pt x="3122" y="12066"/>
                    <a:pt x="3122" y="11610"/>
                  </a:cubicBezTo>
                  <a:cubicBezTo>
                    <a:pt x="3122" y="11123"/>
                    <a:pt x="3480" y="10732"/>
                    <a:pt x="3967" y="10732"/>
                  </a:cubicBezTo>
                  <a:close/>
                  <a:moveTo>
                    <a:pt x="6114" y="1"/>
                  </a:moveTo>
                  <a:cubicBezTo>
                    <a:pt x="2732" y="1"/>
                    <a:pt x="0" y="2765"/>
                    <a:pt x="0" y="6115"/>
                  </a:cubicBezTo>
                  <a:cubicBezTo>
                    <a:pt x="0" y="8098"/>
                    <a:pt x="943" y="9952"/>
                    <a:pt x="2569" y="11123"/>
                  </a:cubicBezTo>
                  <a:cubicBezTo>
                    <a:pt x="2569" y="11123"/>
                    <a:pt x="2569" y="11155"/>
                    <a:pt x="2569" y="11155"/>
                  </a:cubicBezTo>
                  <a:cubicBezTo>
                    <a:pt x="2504" y="11285"/>
                    <a:pt x="2472" y="11448"/>
                    <a:pt x="2472" y="11578"/>
                  </a:cubicBezTo>
                  <a:cubicBezTo>
                    <a:pt x="2472" y="12391"/>
                    <a:pt x="3154" y="13074"/>
                    <a:pt x="3967" y="13074"/>
                  </a:cubicBezTo>
                  <a:cubicBezTo>
                    <a:pt x="4520" y="13074"/>
                    <a:pt x="5008" y="12749"/>
                    <a:pt x="5268" y="12261"/>
                  </a:cubicBezTo>
                  <a:cubicBezTo>
                    <a:pt x="5301" y="12228"/>
                    <a:pt x="5301" y="12196"/>
                    <a:pt x="5301" y="12196"/>
                  </a:cubicBezTo>
                  <a:cubicBezTo>
                    <a:pt x="5561" y="12228"/>
                    <a:pt x="5854" y="12228"/>
                    <a:pt x="6114" y="12228"/>
                  </a:cubicBezTo>
                  <a:cubicBezTo>
                    <a:pt x="9496" y="12228"/>
                    <a:pt x="12227" y="9497"/>
                    <a:pt x="12227" y="6115"/>
                  </a:cubicBezTo>
                  <a:cubicBezTo>
                    <a:pt x="12227" y="2733"/>
                    <a:pt x="9496" y="1"/>
                    <a:pt x="6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7"/>
            <p:cNvSpPr/>
            <p:nvPr/>
          </p:nvSpPr>
          <p:spPr>
            <a:xfrm>
              <a:off x="7520050" y="4178900"/>
              <a:ext cx="408150" cy="407325"/>
            </a:xfrm>
            <a:custGeom>
              <a:rect b="b" l="l" r="r" t="t"/>
              <a:pathLst>
                <a:path extrusionOk="0" h="16293" w="16326">
                  <a:moveTo>
                    <a:pt x="2537" y="1984"/>
                  </a:moveTo>
                  <a:cubicBezTo>
                    <a:pt x="2732" y="1984"/>
                    <a:pt x="2927" y="2049"/>
                    <a:pt x="3090" y="2212"/>
                  </a:cubicBezTo>
                  <a:cubicBezTo>
                    <a:pt x="3285" y="2375"/>
                    <a:pt x="3382" y="2602"/>
                    <a:pt x="3382" y="2830"/>
                  </a:cubicBezTo>
                  <a:cubicBezTo>
                    <a:pt x="3382" y="3285"/>
                    <a:pt x="2992" y="3675"/>
                    <a:pt x="2537" y="3675"/>
                  </a:cubicBezTo>
                  <a:cubicBezTo>
                    <a:pt x="2309" y="3675"/>
                    <a:pt x="2082" y="3578"/>
                    <a:pt x="1919" y="3415"/>
                  </a:cubicBezTo>
                  <a:cubicBezTo>
                    <a:pt x="1756" y="3253"/>
                    <a:pt x="1691" y="3058"/>
                    <a:pt x="1691" y="2830"/>
                  </a:cubicBezTo>
                  <a:cubicBezTo>
                    <a:pt x="1691" y="2375"/>
                    <a:pt x="2049" y="1984"/>
                    <a:pt x="2537" y="1984"/>
                  </a:cubicBezTo>
                  <a:close/>
                  <a:moveTo>
                    <a:pt x="8163" y="619"/>
                  </a:moveTo>
                  <a:cubicBezTo>
                    <a:pt x="12325" y="619"/>
                    <a:pt x="15707" y="3968"/>
                    <a:pt x="15707" y="8131"/>
                  </a:cubicBezTo>
                  <a:cubicBezTo>
                    <a:pt x="15707" y="12293"/>
                    <a:pt x="12325" y="15675"/>
                    <a:pt x="8163" y="15675"/>
                  </a:cubicBezTo>
                  <a:cubicBezTo>
                    <a:pt x="4033" y="15675"/>
                    <a:pt x="651" y="12293"/>
                    <a:pt x="651" y="8131"/>
                  </a:cubicBezTo>
                  <a:cubicBezTo>
                    <a:pt x="651" y="6700"/>
                    <a:pt x="1041" y="5301"/>
                    <a:pt x="1789" y="4098"/>
                  </a:cubicBezTo>
                  <a:cubicBezTo>
                    <a:pt x="2017" y="4228"/>
                    <a:pt x="2277" y="4293"/>
                    <a:pt x="2537" y="4293"/>
                  </a:cubicBezTo>
                  <a:cubicBezTo>
                    <a:pt x="3350" y="4293"/>
                    <a:pt x="4000" y="3643"/>
                    <a:pt x="4000" y="2830"/>
                  </a:cubicBezTo>
                  <a:cubicBezTo>
                    <a:pt x="4000" y="2537"/>
                    <a:pt x="3903" y="2277"/>
                    <a:pt x="3773" y="2017"/>
                  </a:cubicBezTo>
                  <a:cubicBezTo>
                    <a:pt x="5041" y="1106"/>
                    <a:pt x="6569" y="619"/>
                    <a:pt x="8163" y="619"/>
                  </a:cubicBezTo>
                  <a:close/>
                  <a:moveTo>
                    <a:pt x="8163" y="1"/>
                  </a:moveTo>
                  <a:cubicBezTo>
                    <a:pt x="6407" y="1"/>
                    <a:pt x="4716" y="554"/>
                    <a:pt x="3317" y="1594"/>
                  </a:cubicBezTo>
                  <a:cubicBezTo>
                    <a:pt x="3090" y="1432"/>
                    <a:pt x="2797" y="1367"/>
                    <a:pt x="2537" y="1367"/>
                  </a:cubicBezTo>
                  <a:cubicBezTo>
                    <a:pt x="1724" y="1367"/>
                    <a:pt x="1041" y="2017"/>
                    <a:pt x="1041" y="2830"/>
                  </a:cubicBezTo>
                  <a:cubicBezTo>
                    <a:pt x="1041" y="3155"/>
                    <a:pt x="1139" y="3448"/>
                    <a:pt x="1334" y="3708"/>
                  </a:cubicBezTo>
                  <a:cubicBezTo>
                    <a:pt x="488" y="5009"/>
                    <a:pt x="0" y="6537"/>
                    <a:pt x="0" y="8131"/>
                  </a:cubicBezTo>
                  <a:cubicBezTo>
                    <a:pt x="0" y="12618"/>
                    <a:pt x="3675" y="16293"/>
                    <a:pt x="8163" y="16293"/>
                  </a:cubicBezTo>
                  <a:cubicBezTo>
                    <a:pt x="12650" y="16293"/>
                    <a:pt x="16325" y="12618"/>
                    <a:pt x="16325" y="8131"/>
                  </a:cubicBezTo>
                  <a:cubicBezTo>
                    <a:pt x="16325" y="3643"/>
                    <a:pt x="12650" y="1"/>
                    <a:pt x="8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7"/>
            <p:cNvSpPr/>
            <p:nvPr/>
          </p:nvSpPr>
          <p:spPr>
            <a:xfrm>
              <a:off x="7476150" y="4134200"/>
              <a:ext cx="495950" cy="495950"/>
            </a:xfrm>
            <a:custGeom>
              <a:rect b="b" l="l" r="r" t="t"/>
              <a:pathLst>
                <a:path extrusionOk="0" h="19838" w="19838">
                  <a:moveTo>
                    <a:pt x="16878" y="2276"/>
                  </a:moveTo>
                  <a:cubicBezTo>
                    <a:pt x="17366" y="2276"/>
                    <a:pt x="17756" y="2667"/>
                    <a:pt x="17756" y="3122"/>
                  </a:cubicBezTo>
                  <a:cubicBezTo>
                    <a:pt x="17756" y="3382"/>
                    <a:pt x="17626" y="3642"/>
                    <a:pt x="17398" y="3805"/>
                  </a:cubicBezTo>
                  <a:cubicBezTo>
                    <a:pt x="17398" y="3805"/>
                    <a:pt x="17366" y="3805"/>
                    <a:pt x="17366" y="3837"/>
                  </a:cubicBezTo>
                  <a:lnTo>
                    <a:pt x="17333" y="3837"/>
                  </a:lnTo>
                  <a:cubicBezTo>
                    <a:pt x="17203" y="3935"/>
                    <a:pt x="17041" y="3967"/>
                    <a:pt x="16910" y="3967"/>
                  </a:cubicBezTo>
                  <a:cubicBezTo>
                    <a:pt x="16423" y="3967"/>
                    <a:pt x="16032" y="3577"/>
                    <a:pt x="16032" y="3122"/>
                  </a:cubicBezTo>
                  <a:cubicBezTo>
                    <a:pt x="16032" y="2927"/>
                    <a:pt x="16097" y="2764"/>
                    <a:pt x="16195" y="2634"/>
                  </a:cubicBezTo>
                  <a:cubicBezTo>
                    <a:pt x="16358" y="2407"/>
                    <a:pt x="16618" y="2276"/>
                    <a:pt x="16878" y="2276"/>
                  </a:cubicBezTo>
                  <a:close/>
                  <a:moveTo>
                    <a:pt x="9919" y="618"/>
                  </a:moveTo>
                  <a:cubicBezTo>
                    <a:pt x="11967" y="618"/>
                    <a:pt x="13919" y="1268"/>
                    <a:pt x="15545" y="2537"/>
                  </a:cubicBezTo>
                  <a:cubicBezTo>
                    <a:pt x="15480" y="2699"/>
                    <a:pt x="15415" y="2927"/>
                    <a:pt x="15415" y="3122"/>
                  </a:cubicBezTo>
                  <a:cubicBezTo>
                    <a:pt x="15415" y="3935"/>
                    <a:pt x="16065" y="4585"/>
                    <a:pt x="16878" y="4585"/>
                  </a:cubicBezTo>
                  <a:cubicBezTo>
                    <a:pt x="17106" y="4585"/>
                    <a:pt x="17268" y="4553"/>
                    <a:pt x="17463" y="4488"/>
                  </a:cubicBezTo>
                  <a:cubicBezTo>
                    <a:pt x="18601" y="6081"/>
                    <a:pt x="19219" y="7935"/>
                    <a:pt x="19219" y="9919"/>
                  </a:cubicBezTo>
                  <a:cubicBezTo>
                    <a:pt x="19219" y="15057"/>
                    <a:pt x="15057" y="19219"/>
                    <a:pt x="9919" y="19219"/>
                  </a:cubicBezTo>
                  <a:cubicBezTo>
                    <a:pt x="4813" y="19219"/>
                    <a:pt x="618" y="15057"/>
                    <a:pt x="618" y="9919"/>
                  </a:cubicBezTo>
                  <a:cubicBezTo>
                    <a:pt x="618" y="4813"/>
                    <a:pt x="4813" y="618"/>
                    <a:pt x="9919" y="618"/>
                  </a:cubicBezTo>
                  <a:close/>
                  <a:moveTo>
                    <a:pt x="9919" y="0"/>
                  </a:moveTo>
                  <a:cubicBezTo>
                    <a:pt x="7285" y="0"/>
                    <a:pt x="4781" y="1041"/>
                    <a:pt x="2927" y="2927"/>
                  </a:cubicBezTo>
                  <a:cubicBezTo>
                    <a:pt x="1041" y="4780"/>
                    <a:pt x="0" y="7284"/>
                    <a:pt x="0" y="9919"/>
                  </a:cubicBezTo>
                  <a:cubicBezTo>
                    <a:pt x="0" y="12585"/>
                    <a:pt x="1041" y="15057"/>
                    <a:pt x="2927" y="16943"/>
                  </a:cubicBezTo>
                  <a:cubicBezTo>
                    <a:pt x="4781" y="18829"/>
                    <a:pt x="7285" y="19837"/>
                    <a:pt x="9919" y="19837"/>
                  </a:cubicBezTo>
                  <a:cubicBezTo>
                    <a:pt x="12585" y="19837"/>
                    <a:pt x="15057" y="18829"/>
                    <a:pt x="16943" y="16943"/>
                  </a:cubicBezTo>
                  <a:cubicBezTo>
                    <a:pt x="18797" y="15057"/>
                    <a:pt x="19837" y="12585"/>
                    <a:pt x="19837" y="9919"/>
                  </a:cubicBezTo>
                  <a:cubicBezTo>
                    <a:pt x="19837" y="7805"/>
                    <a:pt x="19187" y="5821"/>
                    <a:pt x="17984" y="4130"/>
                  </a:cubicBezTo>
                  <a:cubicBezTo>
                    <a:pt x="18211" y="3870"/>
                    <a:pt x="18374" y="3512"/>
                    <a:pt x="18374" y="3122"/>
                  </a:cubicBezTo>
                  <a:cubicBezTo>
                    <a:pt x="18374" y="2309"/>
                    <a:pt x="17723" y="1659"/>
                    <a:pt x="16910" y="1659"/>
                  </a:cubicBezTo>
                  <a:cubicBezTo>
                    <a:pt x="16520" y="1659"/>
                    <a:pt x="16195" y="1789"/>
                    <a:pt x="15902" y="2016"/>
                  </a:cubicBezTo>
                  <a:cubicBezTo>
                    <a:pt x="14179" y="716"/>
                    <a:pt x="12130" y="0"/>
                    <a:pt x="9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7"/>
            <p:cNvSpPr txBox="1"/>
            <p:nvPr/>
          </p:nvSpPr>
          <p:spPr>
            <a:xfrm>
              <a:off x="7631563" y="4289600"/>
              <a:ext cx="185100" cy="1851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lt1"/>
                  </a:solidFill>
                  <a:latin typeface="Roboto Medium"/>
                  <a:ea typeface="Roboto Medium"/>
                  <a:cs typeface="Roboto Medium"/>
                  <a:sym typeface="Roboto Medium"/>
                </a:rPr>
                <a:t>B</a:t>
              </a:r>
              <a:endParaRPr sz="1000">
                <a:solidFill>
                  <a:schemeClr val="lt1"/>
                </a:solidFill>
                <a:latin typeface="Roboto Medium"/>
                <a:ea typeface="Roboto Medium"/>
                <a:cs typeface="Roboto Medium"/>
                <a:sym typeface="Roboto Medium"/>
              </a:endParaRPr>
            </a:p>
          </p:txBody>
        </p:sp>
        <p:sp>
          <p:nvSpPr>
            <p:cNvPr id="2018" name="Google Shape;2018;p37"/>
            <p:cNvSpPr/>
            <p:nvPr/>
          </p:nvSpPr>
          <p:spPr>
            <a:xfrm>
              <a:off x="8128000" y="4490275"/>
              <a:ext cx="58575" cy="57750"/>
            </a:xfrm>
            <a:custGeom>
              <a:rect b="b" l="l" r="r" t="t"/>
              <a:pathLst>
                <a:path extrusionOk="0" h="2310" w="2343">
                  <a:moveTo>
                    <a:pt x="1171" y="1"/>
                  </a:moveTo>
                  <a:cubicBezTo>
                    <a:pt x="651" y="1"/>
                    <a:pt x="196" y="326"/>
                    <a:pt x="66" y="814"/>
                  </a:cubicBezTo>
                  <a:cubicBezTo>
                    <a:pt x="33" y="911"/>
                    <a:pt x="1" y="1041"/>
                    <a:pt x="1" y="1139"/>
                  </a:cubicBezTo>
                  <a:cubicBezTo>
                    <a:pt x="1" y="1789"/>
                    <a:pt x="521" y="2310"/>
                    <a:pt x="1171" y="2310"/>
                  </a:cubicBezTo>
                  <a:cubicBezTo>
                    <a:pt x="1627" y="2310"/>
                    <a:pt x="2017" y="2049"/>
                    <a:pt x="2212" y="1659"/>
                  </a:cubicBezTo>
                  <a:cubicBezTo>
                    <a:pt x="2277" y="1529"/>
                    <a:pt x="2342" y="1334"/>
                    <a:pt x="2342" y="1171"/>
                  </a:cubicBezTo>
                  <a:cubicBezTo>
                    <a:pt x="2342" y="521"/>
                    <a:pt x="1822" y="1"/>
                    <a:pt x="1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7"/>
            <p:cNvSpPr/>
            <p:nvPr/>
          </p:nvSpPr>
          <p:spPr>
            <a:xfrm>
              <a:off x="8356450" y="4182975"/>
              <a:ext cx="57750" cy="58550"/>
            </a:xfrm>
            <a:custGeom>
              <a:rect b="b" l="l" r="r" t="t"/>
              <a:pathLst>
                <a:path extrusionOk="0" h="2342" w="2310">
                  <a:moveTo>
                    <a:pt x="1139" y="0"/>
                  </a:moveTo>
                  <a:cubicBezTo>
                    <a:pt x="749" y="0"/>
                    <a:pt x="424" y="195"/>
                    <a:pt x="196" y="488"/>
                  </a:cubicBezTo>
                  <a:cubicBezTo>
                    <a:pt x="66" y="683"/>
                    <a:pt x="1" y="911"/>
                    <a:pt x="1" y="1171"/>
                  </a:cubicBezTo>
                  <a:cubicBezTo>
                    <a:pt x="1" y="1821"/>
                    <a:pt x="521" y="2342"/>
                    <a:pt x="1139" y="2342"/>
                  </a:cubicBezTo>
                  <a:cubicBezTo>
                    <a:pt x="1399" y="2342"/>
                    <a:pt x="1627" y="2277"/>
                    <a:pt x="1789" y="2147"/>
                  </a:cubicBezTo>
                  <a:cubicBezTo>
                    <a:pt x="2115" y="1919"/>
                    <a:pt x="2310" y="1561"/>
                    <a:pt x="2310" y="1171"/>
                  </a:cubicBezTo>
                  <a:cubicBezTo>
                    <a:pt x="2310" y="521"/>
                    <a:pt x="1789" y="0"/>
                    <a:pt x="1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7"/>
            <p:cNvSpPr/>
            <p:nvPr/>
          </p:nvSpPr>
          <p:spPr>
            <a:xfrm>
              <a:off x="8041025" y="4220375"/>
              <a:ext cx="58550" cy="58550"/>
            </a:xfrm>
            <a:custGeom>
              <a:rect b="b" l="l" r="r" t="t"/>
              <a:pathLst>
                <a:path extrusionOk="0" h="2342" w="2342">
                  <a:moveTo>
                    <a:pt x="1171" y="0"/>
                  </a:moveTo>
                  <a:cubicBezTo>
                    <a:pt x="520" y="0"/>
                    <a:pt x="0" y="520"/>
                    <a:pt x="0" y="1171"/>
                  </a:cubicBezTo>
                  <a:cubicBezTo>
                    <a:pt x="0" y="1496"/>
                    <a:pt x="130" y="1756"/>
                    <a:pt x="325" y="1984"/>
                  </a:cubicBezTo>
                  <a:cubicBezTo>
                    <a:pt x="553" y="2179"/>
                    <a:pt x="846" y="2342"/>
                    <a:pt x="1171" y="2342"/>
                  </a:cubicBezTo>
                  <a:cubicBezTo>
                    <a:pt x="1821" y="2342"/>
                    <a:pt x="2342" y="1821"/>
                    <a:pt x="2342" y="1171"/>
                  </a:cubicBezTo>
                  <a:cubicBezTo>
                    <a:pt x="2342" y="813"/>
                    <a:pt x="2179" y="520"/>
                    <a:pt x="1951" y="293"/>
                  </a:cubicBezTo>
                  <a:cubicBezTo>
                    <a:pt x="1724" y="130"/>
                    <a:pt x="1464" y="0"/>
                    <a:pt x="11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7"/>
            <p:cNvSpPr/>
            <p:nvPr/>
          </p:nvSpPr>
          <p:spPr>
            <a:xfrm>
              <a:off x="8119875" y="4291100"/>
              <a:ext cx="182125" cy="182125"/>
            </a:xfrm>
            <a:custGeom>
              <a:rect b="b" l="l" r="r" t="t"/>
              <a:pathLst>
                <a:path extrusionOk="0" h="7285" w="7285">
                  <a:moveTo>
                    <a:pt x="3643" y="0"/>
                  </a:moveTo>
                  <a:cubicBezTo>
                    <a:pt x="1627" y="0"/>
                    <a:pt x="1" y="1626"/>
                    <a:pt x="1" y="3643"/>
                  </a:cubicBezTo>
                  <a:cubicBezTo>
                    <a:pt x="1" y="5659"/>
                    <a:pt x="1627" y="7285"/>
                    <a:pt x="3643" y="7285"/>
                  </a:cubicBezTo>
                  <a:cubicBezTo>
                    <a:pt x="5659" y="7285"/>
                    <a:pt x="7285" y="5659"/>
                    <a:pt x="7285" y="3643"/>
                  </a:cubicBezTo>
                  <a:cubicBezTo>
                    <a:pt x="7285" y="1626"/>
                    <a:pt x="5659" y="0"/>
                    <a:pt x="36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7"/>
            <p:cNvSpPr/>
            <p:nvPr/>
          </p:nvSpPr>
          <p:spPr>
            <a:xfrm>
              <a:off x="8119875" y="4302475"/>
              <a:ext cx="163425" cy="170750"/>
            </a:xfrm>
            <a:custGeom>
              <a:rect b="b" l="l" r="r" t="t"/>
              <a:pathLst>
                <a:path extrusionOk="0" h="6830" w="6537">
                  <a:moveTo>
                    <a:pt x="1919" y="1"/>
                  </a:moveTo>
                  <a:lnTo>
                    <a:pt x="1919" y="1"/>
                  </a:lnTo>
                  <a:cubicBezTo>
                    <a:pt x="781" y="619"/>
                    <a:pt x="1" y="1822"/>
                    <a:pt x="1" y="3188"/>
                  </a:cubicBezTo>
                  <a:cubicBezTo>
                    <a:pt x="1" y="5204"/>
                    <a:pt x="1627" y="6830"/>
                    <a:pt x="3643" y="6830"/>
                  </a:cubicBezTo>
                  <a:cubicBezTo>
                    <a:pt x="4846" y="6830"/>
                    <a:pt x="5887" y="6277"/>
                    <a:pt x="6537" y="5399"/>
                  </a:cubicBezTo>
                  <a:lnTo>
                    <a:pt x="6537" y="5399"/>
                  </a:lnTo>
                  <a:cubicBezTo>
                    <a:pt x="6049" y="5692"/>
                    <a:pt x="5431" y="5854"/>
                    <a:pt x="4813" y="5854"/>
                  </a:cubicBezTo>
                  <a:cubicBezTo>
                    <a:pt x="2797" y="5854"/>
                    <a:pt x="1171" y="4228"/>
                    <a:pt x="1171" y="2212"/>
                  </a:cubicBezTo>
                  <a:cubicBezTo>
                    <a:pt x="1171" y="1366"/>
                    <a:pt x="1431" y="586"/>
                    <a:pt x="191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7"/>
            <p:cNvSpPr/>
            <p:nvPr/>
          </p:nvSpPr>
          <p:spPr>
            <a:xfrm>
              <a:off x="8380850" y="4200050"/>
              <a:ext cx="17100" cy="16275"/>
            </a:xfrm>
            <a:custGeom>
              <a:rect b="b" l="l" r="r" t="t"/>
              <a:pathLst>
                <a:path extrusionOk="0" h="651" w="684">
                  <a:moveTo>
                    <a:pt x="326" y="0"/>
                  </a:moveTo>
                  <a:cubicBezTo>
                    <a:pt x="163" y="0"/>
                    <a:pt x="0" y="130"/>
                    <a:pt x="0" y="325"/>
                  </a:cubicBezTo>
                  <a:cubicBezTo>
                    <a:pt x="0" y="521"/>
                    <a:pt x="163" y="651"/>
                    <a:pt x="326" y="651"/>
                  </a:cubicBezTo>
                  <a:cubicBezTo>
                    <a:pt x="521" y="651"/>
                    <a:pt x="683" y="521"/>
                    <a:pt x="683" y="325"/>
                  </a:cubicBezTo>
                  <a:cubicBezTo>
                    <a:pt x="683" y="130"/>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7"/>
            <p:cNvSpPr/>
            <p:nvPr/>
          </p:nvSpPr>
          <p:spPr>
            <a:xfrm>
              <a:off x="8153200" y="4506550"/>
              <a:ext cx="16300" cy="17075"/>
            </a:xfrm>
            <a:custGeom>
              <a:rect b="b" l="l" r="r" t="t"/>
              <a:pathLst>
                <a:path extrusionOk="0" h="683" w="652">
                  <a:moveTo>
                    <a:pt x="326" y="0"/>
                  </a:moveTo>
                  <a:cubicBezTo>
                    <a:pt x="131" y="0"/>
                    <a:pt x="1" y="163"/>
                    <a:pt x="1" y="325"/>
                  </a:cubicBezTo>
                  <a:cubicBezTo>
                    <a:pt x="1" y="520"/>
                    <a:pt x="131" y="683"/>
                    <a:pt x="326" y="683"/>
                  </a:cubicBezTo>
                  <a:cubicBezTo>
                    <a:pt x="521" y="683"/>
                    <a:pt x="651" y="520"/>
                    <a:pt x="651" y="325"/>
                  </a:cubicBezTo>
                  <a:cubicBezTo>
                    <a:pt x="651" y="163"/>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7"/>
            <p:cNvSpPr/>
            <p:nvPr/>
          </p:nvSpPr>
          <p:spPr>
            <a:xfrm>
              <a:off x="8066225" y="4237450"/>
              <a:ext cx="16275" cy="16275"/>
            </a:xfrm>
            <a:custGeom>
              <a:rect b="b" l="l" r="r" t="t"/>
              <a:pathLst>
                <a:path extrusionOk="0" h="651" w="651">
                  <a:moveTo>
                    <a:pt x="325" y="0"/>
                  </a:moveTo>
                  <a:cubicBezTo>
                    <a:pt x="130" y="0"/>
                    <a:pt x="0" y="130"/>
                    <a:pt x="0" y="325"/>
                  </a:cubicBezTo>
                  <a:cubicBezTo>
                    <a:pt x="0" y="520"/>
                    <a:pt x="130" y="650"/>
                    <a:pt x="325" y="650"/>
                  </a:cubicBezTo>
                  <a:cubicBezTo>
                    <a:pt x="521" y="650"/>
                    <a:pt x="651" y="520"/>
                    <a:pt x="651" y="325"/>
                  </a:cubicBezTo>
                  <a:cubicBezTo>
                    <a:pt x="651" y="130"/>
                    <a:pt x="521" y="0"/>
                    <a:pt x="325"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7"/>
            <p:cNvSpPr/>
            <p:nvPr/>
          </p:nvSpPr>
          <p:spPr>
            <a:xfrm>
              <a:off x="8111750" y="4282975"/>
              <a:ext cx="198400" cy="198375"/>
            </a:xfrm>
            <a:custGeom>
              <a:rect b="b" l="l" r="r" t="t"/>
              <a:pathLst>
                <a:path extrusionOk="0" h="7935" w="7936">
                  <a:moveTo>
                    <a:pt x="3968" y="0"/>
                  </a:moveTo>
                  <a:cubicBezTo>
                    <a:pt x="1789" y="0"/>
                    <a:pt x="0" y="1789"/>
                    <a:pt x="0" y="3968"/>
                  </a:cubicBezTo>
                  <a:cubicBezTo>
                    <a:pt x="0" y="6146"/>
                    <a:pt x="1789" y="7935"/>
                    <a:pt x="3968" y="7935"/>
                  </a:cubicBezTo>
                  <a:cubicBezTo>
                    <a:pt x="5854" y="7935"/>
                    <a:pt x="7480" y="6569"/>
                    <a:pt x="7838" y="4748"/>
                  </a:cubicBezTo>
                  <a:cubicBezTo>
                    <a:pt x="7903" y="4585"/>
                    <a:pt x="7773" y="4423"/>
                    <a:pt x="7610" y="4390"/>
                  </a:cubicBezTo>
                  <a:cubicBezTo>
                    <a:pt x="7581" y="4379"/>
                    <a:pt x="7551" y="4373"/>
                    <a:pt x="7523" y="4373"/>
                  </a:cubicBezTo>
                  <a:cubicBezTo>
                    <a:pt x="7393" y="4373"/>
                    <a:pt x="7279" y="4485"/>
                    <a:pt x="7252" y="4618"/>
                  </a:cubicBezTo>
                  <a:cubicBezTo>
                    <a:pt x="6960" y="6179"/>
                    <a:pt x="5561" y="7317"/>
                    <a:pt x="3968" y="7317"/>
                  </a:cubicBezTo>
                  <a:cubicBezTo>
                    <a:pt x="2147" y="7317"/>
                    <a:pt x="651" y="5821"/>
                    <a:pt x="651" y="3968"/>
                  </a:cubicBezTo>
                  <a:cubicBezTo>
                    <a:pt x="651" y="2114"/>
                    <a:pt x="2147" y="618"/>
                    <a:pt x="3968" y="618"/>
                  </a:cubicBezTo>
                  <a:cubicBezTo>
                    <a:pt x="5659" y="618"/>
                    <a:pt x="7090" y="1886"/>
                    <a:pt x="7285" y="3545"/>
                  </a:cubicBezTo>
                  <a:cubicBezTo>
                    <a:pt x="7314" y="3690"/>
                    <a:pt x="7421" y="3810"/>
                    <a:pt x="7584" y="3810"/>
                  </a:cubicBezTo>
                  <a:cubicBezTo>
                    <a:pt x="7602" y="3810"/>
                    <a:pt x="7622" y="3808"/>
                    <a:pt x="7642" y="3805"/>
                  </a:cubicBezTo>
                  <a:cubicBezTo>
                    <a:pt x="7805" y="3805"/>
                    <a:pt x="7935" y="3642"/>
                    <a:pt x="7903" y="3480"/>
                  </a:cubicBezTo>
                  <a:cubicBezTo>
                    <a:pt x="7642" y="1496"/>
                    <a:pt x="5951" y="0"/>
                    <a:pt x="3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7"/>
            <p:cNvSpPr/>
            <p:nvPr/>
          </p:nvSpPr>
          <p:spPr>
            <a:xfrm>
              <a:off x="8058100" y="4229300"/>
              <a:ext cx="305700" cy="326850"/>
            </a:xfrm>
            <a:custGeom>
              <a:rect b="b" l="l" r="r" t="t"/>
              <a:pathLst>
                <a:path extrusionOk="0" h="13074" w="12228">
                  <a:moveTo>
                    <a:pt x="6114" y="619"/>
                  </a:moveTo>
                  <a:cubicBezTo>
                    <a:pt x="9138" y="619"/>
                    <a:pt x="11610" y="3090"/>
                    <a:pt x="11610" y="6115"/>
                  </a:cubicBezTo>
                  <a:cubicBezTo>
                    <a:pt x="11610" y="9171"/>
                    <a:pt x="9138" y="11610"/>
                    <a:pt x="6114" y="11610"/>
                  </a:cubicBezTo>
                  <a:cubicBezTo>
                    <a:pt x="5886" y="11610"/>
                    <a:pt x="5658" y="11610"/>
                    <a:pt x="5431" y="11578"/>
                  </a:cubicBezTo>
                  <a:cubicBezTo>
                    <a:pt x="5431" y="10765"/>
                    <a:pt x="4780" y="10114"/>
                    <a:pt x="3967" y="10114"/>
                  </a:cubicBezTo>
                  <a:cubicBezTo>
                    <a:pt x="3545" y="10114"/>
                    <a:pt x="3187" y="10310"/>
                    <a:pt x="2894" y="10570"/>
                  </a:cubicBezTo>
                  <a:cubicBezTo>
                    <a:pt x="1463" y="9529"/>
                    <a:pt x="618" y="7903"/>
                    <a:pt x="618" y="6115"/>
                  </a:cubicBezTo>
                  <a:cubicBezTo>
                    <a:pt x="618" y="3090"/>
                    <a:pt x="3089" y="619"/>
                    <a:pt x="6114" y="619"/>
                  </a:cubicBezTo>
                  <a:close/>
                  <a:moveTo>
                    <a:pt x="3967" y="10732"/>
                  </a:moveTo>
                  <a:cubicBezTo>
                    <a:pt x="4423" y="10732"/>
                    <a:pt x="4813" y="11123"/>
                    <a:pt x="4813" y="11610"/>
                  </a:cubicBezTo>
                  <a:cubicBezTo>
                    <a:pt x="4813" y="12066"/>
                    <a:pt x="4423" y="12456"/>
                    <a:pt x="3967" y="12456"/>
                  </a:cubicBezTo>
                  <a:cubicBezTo>
                    <a:pt x="3480" y="12456"/>
                    <a:pt x="3122" y="12066"/>
                    <a:pt x="3122" y="11610"/>
                  </a:cubicBezTo>
                  <a:cubicBezTo>
                    <a:pt x="3122" y="11123"/>
                    <a:pt x="3480" y="10732"/>
                    <a:pt x="3967" y="10732"/>
                  </a:cubicBezTo>
                  <a:close/>
                  <a:moveTo>
                    <a:pt x="6114" y="1"/>
                  </a:moveTo>
                  <a:cubicBezTo>
                    <a:pt x="2732" y="1"/>
                    <a:pt x="0" y="2765"/>
                    <a:pt x="0" y="6115"/>
                  </a:cubicBezTo>
                  <a:cubicBezTo>
                    <a:pt x="0" y="8098"/>
                    <a:pt x="943" y="9952"/>
                    <a:pt x="2569" y="11123"/>
                  </a:cubicBezTo>
                  <a:cubicBezTo>
                    <a:pt x="2569" y="11123"/>
                    <a:pt x="2569" y="11155"/>
                    <a:pt x="2569" y="11155"/>
                  </a:cubicBezTo>
                  <a:cubicBezTo>
                    <a:pt x="2504" y="11285"/>
                    <a:pt x="2472" y="11448"/>
                    <a:pt x="2472" y="11578"/>
                  </a:cubicBezTo>
                  <a:cubicBezTo>
                    <a:pt x="2472" y="12391"/>
                    <a:pt x="3154" y="13074"/>
                    <a:pt x="3967" y="13074"/>
                  </a:cubicBezTo>
                  <a:cubicBezTo>
                    <a:pt x="4520" y="13074"/>
                    <a:pt x="5008" y="12749"/>
                    <a:pt x="5268" y="12261"/>
                  </a:cubicBezTo>
                  <a:cubicBezTo>
                    <a:pt x="5301" y="12228"/>
                    <a:pt x="5301" y="12196"/>
                    <a:pt x="5301" y="12196"/>
                  </a:cubicBezTo>
                  <a:cubicBezTo>
                    <a:pt x="5561" y="12228"/>
                    <a:pt x="5854" y="12228"/>
                    <a:pt x="6114" y="12228"/>
                  </a:cubicBezTo>
                  <a:cubicBezTo>
                    <a:pt x="9496" y="12228"/>
                    <a:pt x="12227" y="9497"/>
                    <a:pt x="12227" y="6115"/>
                  </a:cubicBezTo>
                  <a:cubicBezTo>
                    <a:pt x="12227" y="2733"/>
                    <a:pt x="9496" y="1"/>
                    <a:pt x="6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7"/>
            <p:cNvSpPr/>
            <p:nvPr/>
          </p:nvSpPr>
          <p:spPr>
            <a:xfrm>
              <a:off x="8006875" y="4178900"/>
              <a:ext cx="408150" cy="407325"/>
            </a:xfrm>
            <a:custGeom>
              <a:rect b="b" l="l" r="r" t="t"/>
              <a:pathLst>
                <a:path extrusionOk="0" h="16293" w="16326">
                  <a:moveTo>
                    <a:pt x="2537" y="1984"/>
                  </a:moveTo>
                  <a:cubicBezTo>
                    <a:pt x="2732" y="1984"/>
                    <a:pt x="2927" y="2049"/>
                    <a:pt x="3090" y="2212"/>
                  </a:cubicBezTo>
                  <a:cubicBezTo>
                    <a:pt x="3285" y="2375"/>
                    <a:pt x="3382" y="2602"/>
                    <a:pt x="3382" y="2830"/>
                  </a:cubicBezTo>
                  <a:cubicBezTo>
                    <a:pt x="3382" y="3285"/>
                    <a:pt x="2992" y="3675"/>
                    <a:pt x="2537" y="3675"/>
                  </a:cubicBezTo>
                  <a:cubicBezTo>
                    <a:pt x="2309" y="3675"/>
                    <a:pt x="2082" y="3578"/>
                    <a:pt x="1919" y="3415"/>
                  </a:cubicBezTo>
                  <a:cubicBezTo>
                    <a:pt x="1756" y="3253"/>
                    <a:pt x="1691" y="3058"/>
                    <a:pt x="1691" y="2830"/>
                  </a:cubicBezTo>
                  <a:cubicBezTo>
                    <a:pt x="1691" y="2375"/>
                    <a:pt x="2049" y="1984"/>
                    <a:pt x="2537" y="1984"/>
                  </a:cubicBezTo>
                  <a:close/>
                  <a:moveTo>
                    <a:pt x="8163" y="619"/>
                  </a:moveTo>
                  <a:cubicBezTo>
                    <a:pt x="12325" y="619"/>
                    <a:pt x="15707" y="3968"/>
                    <a:pt x="15707" y="8131"/>
                  </a:cubicBezTo>
                  <a:cubicBezTo>
                    <a:pt x="15707" y="12293"/>
                    <a:pt x="12325" y="15675"/>
                    <a:pt x="8163" y="15675"/>
                  </a:cubicBezTo>
                  <a:cubicBezTo>
                    <a:pt x="4033" y="15675"/>
                    <a:pt x="651" y="12293"/>
                    <a:pt x="651" y="8131"/>
                  </a:cubicBezTo>
                  <a:cubicBezTo>
                    <a:pt x="651" y="6700"/>
                    <a:pt x="1041" y="5301"/>
                    <a:pt x="1789" y="4098"/>
                  </a:cubicBezTo>
                  <a:cubicBezTo>
                    <a:pt x="2017" y="4228"/>
                    <a:pt x="2277" y="4293"/>
                    <a:pt x="2537" y="4293"/>
                  </a:cubicBezTo>
                  <a:cubicBezTo>
                    <a:pt x="3350" y="4293"/>
                    <a:pt x="4000" y="3643"/>
                    <a:pt x="4000" y="2830"/>
                  </a:cubicBezTo>
                  <a:cubicBezTo>
                    <a:pt x="4000" y="2537"/>
                    <a:pt x="3903" y="2277"/>
                    <a:pt x="3773" y="2017"/>
                  </a:cubicBezTo>
                  <a:cubicBezTo>
                    <a:pt x="5041" y="1106"/>
                    <a:pt x="6569" y="619"/>
                    <a:pt x="8163" y="619"/>
                  </a:cubicBezTo>
                  <a:close/>
                  <a:moveTo>
                    <a:pt x="8163" y="1"/>
                  </a:moveTo>
                  <a:cubicBezTo>
                    <a:pt x="6407" y="1"/>
                    <a:pt x="4716" y="554"/>
                    <a:pt x="3317" y="1594"/>
                  </a:cubicBezTo>
                  <a:cubicBezTo>
                    <a:pt x="3090" y="1432"/>
                    <a:pt x="2797" y="1367"/>
                    <a:pt x="2537" y="1367"/>
                  </a:cubicBezTo>
                  <a:cubicBezTo>
                    <a:pt x="1724" y="1367"/>
                    <a:pt x="1041" y="2017"/>
                    <a:pt x="1041" y="2830"/>
                  </a:cubicBezTo>
                  <a:cubicBezTo>
                    <a:pt x="1041" y="3155"/>
                    <a:pt x="1139" y="3448"/>
                    <a:pt x="1334" y="3708"/>
                  </a:cubicBezTo>
                  <a:cubicBezTo>
                    <a:pt x="488" y="5009"/>
                    <a:pt x="0" y="6537"/>
                    <a:pt x="0" y="8131"/>
                  </a:cubicBezTo>
                  <a:cubicBezTo>
                    <a:pt x="0" y="12618"/>
                    <a:pt x="3675" y="16293"/>
                    <a:pt x="8163" y="16293"/>
                  </a:cubicBezTo>
                  <a:cubicBezTo>
                    <a:pt x="12650" y="16293"/>
                    <a:pt x="16325" y="12618"/>
                    <a:pt x="16325" y="8131"/>
                  </a:cubicBezTo>
                  <a:cubicBezTo>
                    <a:pt x="16325" y="3643"/>
                    <a:pt x="12650" y="1"/>
                    <a:pt x="8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7"/>
            <p:cNvSpPr/>
            <p:nvPr/>
          </p:nvSpPr>
          <p:spPr>
            <a:xfrm>
              <a:off x="7962975" y="4134200"/>
              <a:ext cx="495950" cy="495950"/>
            </a:xfrm>
            <a:custGeom>
              <a:rect b="b" l="l" r="r" t="t"/>
              <a:pathLst>
                <a:path extrusionOk="0" h="19838" w="19838">
                  <a:moveTo>
                    <a:pt x="16878" y="2276"/>
                  </a:moveTo>
                  <a:cubicBezTo>
                    <a:pt x="17366" y="2276"/>
                    <a:pt x="17756" y="2667"/>
                    <a:pt x="17756" y="3122"/>
                  </a:cubicBezTo>
                  <a:cubicBezTo>
                    <a:pt x="17756" y="3382"/>
                    <a:pt x="17626" y="3642"/>
                    <a:pt x="17398" y="3805"/>
                  </a:cubicBezTo>
                  <a:cubicBezTo>
                    <a:pt x="17398" y="3805"/>
                    <a:pt x="17366" y="3805"/>
                    <a:pt x="17366" y="3837"/>
                  </a:cubicBezTo>
                  <a:lnTo>
                    <a:pt x="17333" y="3837"/>
                  </a:lnTo>
                  <a:cubicBezTo>
                    <a:pt x="17203" y="3935"/>
                    <a:pt x="17041" y="3967"/>
                    <a:pt x="16910" y="3967"/>
                  </a:cubicBezTo>
                  <a:cubicBezTo>
                    <a:pt x="16423" y="3967"/>
                    <a:pt x="16032" y="3577"/>
                    <a:pt x="16032" y="3122"/>
                  </a:cubicBezTo>
                  <a:cubicBezTo>
                    <a:pt x="16032" y="2927"/>
                    <a:pt x="16097" y="2764"/>
                    <a:pt x="16195" y="2634"/>
                  </a:cubicBezTo>
                  <a:cubicBezTo>
                    <a:pt x="16358" y="2407"/>
                    <a:pt x="16618" y="2276"/>
                    <a:pt x="16878" y="2276"/>
                  </a:cubicBezTo>
                  <a:close/>
                  <a:moveTo>
                    <a:pt x="9919" y="618"/>
                  </a:moveTo>
                  <a:cubicBezTo>
                    <a:pt x="11967" y="618"/>
                    <a:pt x="13919" y="1268"/>
                    <a:pt x="15545" y="2537"/>
                  </a:cubicBezTo>
                  <a:cubicBezTo>
                    <a:pt x="15480" y="2699"/>
                    <a:pt x="15415" y="2927"/>
                    <a:pt x="15415" y="3122"/>
                  </a:cubicBezTo>
                  <a:cubicBezTo>
                    <a:pt x="15415" y="3935"/>
                    <a:pt x="16065" y="4585"/>
                    <a:pt x="16878" y="4585"/>
                  </a:cubicBezTo>
                  <a:cubicBezTo>
                    <a:pt x="17106" y="4585"/>
                    <a:pt x="17268" y="4553"/>
                    <a:pt x="17463" y="4488"/>
                  </a:cubicBezTo>
                  <a:cubicBezTo>
                    <a:pt x="18601" y="6081"/>
                    <a:pt x="19219" y="7935"/>
                    <a:pt x="19219" y="9919"/>
                  </a:cubicBezTo>
                  <a:cubicBezTo>
                    <a:pt x="19219" y="15057"/>
                    <a:pt x="15057" y="19219"/>
                    <a:pt x="9919" y="19219"/>
                  </a:cubicBezTo>
                  <a:cubicBezTo>
                    <a:pt x="4813" y="19219"/>
                    <a:pt x="618" y="15057"/>
                    <a:pt x="618" y="9919"/>
                  </a:cubicBezTo>
                  <a:cubicBezTo>
                    <a:pt x="618" y="4813"/>
                    <a:pt x="4813" y="618"/>
                    <a:pt x="9919" y="618"/>
                  </a:cubicBezTo>
                  <a:close/>
                  <a:moveTo>
                    <a:pt x="9919" y="0"/>
                  </a:moveTo>
                  <a:cubicBezTo>
                    <a:pt x="7285" y="0"/>
                    <a:pt x="4781" y="1041"/>
                    <a:pt x="2927" y="2927"/>
                  </a:cubicBezTo>
                  <a:cubicBezTo>
                    <a:pt x="1041" y="4780"/>
                    <a:pt x="0" y="7284"/>
                    <a:pt x="0" y="9919"/>
                  </a:cubicBezTo>
                  <a:cubicBezTo>
                    <a:pt x="0" y="12585"/>
                    <a:pt x="1041" y="15057"/>
                    <a:pt x="2927" y="16943"/>
                  </a:cubicBezTo>
                  <a:cubicBezTo>
                    <a:pt x="4781" y="18829"/>
                    <a:pt x="7285" y="19837"/>
                    <a:pt x="9919" y="19837"/>
                  </a:cubicBezTo>
                  <a:cubicBezTo>
                    <a:pt x="12585" y="19837"/>
                    <a:pt x="15057" y="18829"/>
                    <a:pt x="16943" y="16943"/>
                  </a:cubicBezTo>
                  <a:cubicBezTo>
                    <a:pt x="18797" y="15057"/>
                    <a:pt x="19837" y="12585"/>
                    <a:pt x="19837" y="9919"/>
                  </a:cubicBezTo>
                  <a:cubicBezTo>
                    <a:pt x="19837" y="7805"/>
                    <a:pt x="19187" y="5821"/>
                    <a:pt x="17984" y="4130"/>
                  </a:cubicBezTo>
                  <a:cubicBezTo>
                    <a:pt x="18211" y="3870"/>
                    <a:pt x="18374" y="3512"/>
                    <a:pt x="18374" y="3122"/>
                  </a:cubicBezTo>
                  <a:cubicBezTo>
                    <a:pt x="18374" y="2309"/>
                    <a:pt x="17723" y="1659"/>
                    <a:pt x="16910" y="1659"/>
                  </a:cubicBezTo>
                  <a:cubicBezTo>
                    <a:pt x="16520" y="1659"/>
                    <a:pt x="16195" y="1789"/>
                    <a:pt x="15902" y="2016"/>
                  </a:cubicBezTo>
                  <a:cubicBezTo>
                    <a:pt x="14179" y="716"/>
                    <a:pt x="12130" y="0"/>
                    <a:pt x="9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7"/>
            <p:cNvSpPr txBox="1"/>
            <p:nvPr/>
          </p:nvSpPr>
          <p:spPr>
            <a:xfrm>
              <a:off x="8118388" y="4289600"/>
              <a:ext cx="185100" cy="1851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lt1"/>
                  </a:solidFill>
                  <a:latin typeface="Roboto Medium"/>
                  <a:ea typeface="Roboto Medium"/>
                  <a:cs typeface="Roboto Medium"/>
                  <a:sym typeface="Roboto Medium"/>
                </a:rPr>
                <a:t>D</a:t>
              </a:r>
              <a:endParaRPr sz="1000">
                <a:solidFill>
                  <a:schemeClr val="lt1"/>
                </a:solidFill>
                <a:latin typeface="Roboto Medium"/>
                <a:ea typeface="Roboto Medium"/>
                <a:cs typeface="Roboto Medium"/>
                <a:sym typeface="Roboto Medium"/>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4" name="Shape 2034"/>
        <p:cNvGrpSpPr/>
        <p:nvPr/>
      </p:nvGrpSpPr>
      <p:grpSpPr>
        <a:xfrm>
          <a:off x="0" y="0"/>
          <a:ext cx="0" cy="0"/>
          <a:chOff x="0" y="0"/>
          <a:chExt cx="0" cy="0"/>
        </a:xfrm>
      </p:grpSpPr>
      <p:sp>
        <p:nvSpPr>
          <p:cNvPr id="2035" name="Google Shape;2035;p38"/>
          <p:cNvSpPr txBox="1"/>
          <p:nvPr>
            <p:ph type="title"/>
          </p:nvPr>
        </p:nvSpPr>
        <p:spPr>
          <a:xfrm>
            <a:off x="311700" y="411475"/>
            <a:ext cx="8520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Chemical reactions infographics</a:t>
            </a:r>
            <a:endParaRPr/>
          </a:p>
        </p:txBody>
      </p:sp>
      <p:sp>
        <p:nvSpPr>
          <p:cNvPr id="2036" name="Google Shape;2036;p38"/>
          <p:cNvSpPr/>
          <p:nvPr/>
        </p:nvSpPr>
        <p:spPr>
          <a:xfrm>
            <a:off x="1489158" y="2322225"/>
            <a:ext cx="780000" cy="7800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8"/>
          <p:cNvSpPr/>
          <p:nvPr/>
        </p:nvSpPr>
        <p:spPr>
          <a:xfrm>
            <a:off x="7644225" y="2322225"/>
            <a:ext cx="780000" cy="780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8"/>
          <p:cNvSpPr/>
          <p:nvPr/>
        </p:nvSpPr>
        <p:spPr>
          <a:xfrm>
            <a:off x="6105458" y="2322225"/>
            <a:ext cx="780000" cy="7800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8"/>
          <p:cNvSpPr/>
          <p:nvPr/>
        </p:nvSpPr>
        <p:spPr>
          <a:xfrm>
            <a:off x="4566692" y="2322225"/>
            <a:ext cx="780000" cy="780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8"/>
          <p:cNvSpPr/>
          <p:nvPr/>
        </p:nvSpPr>
        <p:spPr>
          <a:xfrm>
            <a:off x="3027925" y="2322225"/>
            <a:ext cx="780000" cy="7800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8"/>
          <p:cNvSpPr/>
          <p:nvPr/>
        </p:nvSpPr>
        <p:spPr>
          <a:xfrm>
            <a:off x="719775" y="2964825"/>
            <a:ext cx="780000" cy="7800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8"/>
          <p:cNvSpPr/>
          <p:nvPr/>
        </p:nvSpPr>
        <p:spPr>
          <a:xfrm>
            <a:off x="6874842" y="2964825"/>
            <a:ext cx="780000" cy="780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8"/>
          <p:cNvSpPr/>
          <p:nvPr/>
        </p:nvSpPr>
        <p:spPr>
          <a:xfrm>
            <a:off x="5336075" y="2964825"/>
            <a:ext cx="780000" cy="7800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8"/>
          <p:cNvSpPr/>
          <p:nvPr/>
        </p:nvSpPr>
        <p:spPr>
          <a:xfrm>
            <a:off x="3797308" y="2964825"/>
            <a:ext cx="780000" cy="7800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8"/>
          <p:cNvSpPr/>
          <p:nvPr/>
        </p:nvSpPr>
        <p:spPr>
          <a:xfrm>
            <a:off x="2258542" y="2964825"/>
            <a:ext cx="780000" cy="7800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6" name="Google Shape;2046;p38"/>
          <p:cNvGrpSpPr/>
          <p:nvPr/>
        </p:nvGrpSpPr>
        <p:grpSpPr>
          <a:xfrm>
            <a:off x="427275" y="3857900"/>
            <a:ext cx="1365000" cy="878726"/>
            <a:chOff x="427275" y="3857900"/>
            <a:chExt cx="1365000" cy="878726"/>
          </a:xfrm>
        </p:grpSpPr>
        <p:sp>
          <p:nvSpPr>
            <p:cNvPr id="2047" name="Google Shape;2047;p38"/>
            <p:cNvSpPr txBox="1"/>
            <p:nvPr/>
          </p:nvSpPr>
          <p:spPr>
            <a:xfrm>
              <a:off x="427275" y="3857900"/>
              <a:ext cx="13650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Fira Sans Extra Condensed Medium"/>
                  <a:ea typeface="Fira Sans Extra Condensed Medium"/>
                  <a:cs typeface="Fira Sans Extra Condensed Medium"/>
                  <a:sym typeface="Fira Sans Extra Condensed Medium"/>
                </a:rPr>
                <a:t>Thermite &amp; ice</a:t>
              </a:r>
              <a:endParaRPr sz="1300">
                <a:solidFill>
                  <a:schemeClr val="dk2"/>
                </a:solidFill>
                <a:latin typeface="Fira Sans Extra Condensed Medium"/>
                <a:ea typeface="Fira Sans Extra Condensed Medium"/>
                <a:cs typeface="Fira Sans Extra Condensed Medium"/>
                <a:sym typeface="Fira Sans Extra Condensed Medium"/>
              </a:endParaRPr>
            </a:p>
          </p:txBody>
        </p:sp>
        <p:sp>
          <p:nvSpPr>
            <p:cNvPr id="2048" name="Google Shape;2048;p38"/>
            <p:cNvSpPr txBox="1"/>
            <p:nvPr/>
          </p:nvSpPr>
          <p:spPr>
            <a:xfrm>
              <a:off x="427275" y="4077826"/>
              <a:ext cx="13650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Roboto"/>
                  <a:ea typeface="Roboto"/>
                  <a:cs typeface="Roboto"/>
                  <a:sym typeface="Roboto"/>
                </a:rPr>
                <a:t>Mercury is the closest planet to the Sun</a:t>
              </a:r>
              <a:endParaRPr sz="1100">
                <a:solidFill>
                  <a:schemeClr val="dk1"/>
                </a:solidFill>
                <a:latin typeface="Roboto"/>
                <a:ea typeface="Roboto"/>
                <a:cs typeface="Roboto"/>
                <a:sym typeface="Roboto"/>
              </a:endParaRPr>
            </a:p>
          </p:txBody>
        </p:sp>
      </p:grpSp>
      <p:grpSp>
        <p:nvGrpSpPr>
          <p:cNvPr id="2049" name="Google Shape;2049;p38"/>
          <p:cNvGrpSpPr/>
          <p:nvPr/>
        </p:nvGrpSpPr>
        <p:grpSpPr>
          <a:xfrm>
            <a:off x="6582342" y="3857900"/>
            <a:ext cx="1365000" cy="878726"/>
            <a:chOff x="6582342" y="3857900"/>
            <a:chExt cx="1365000" cy="878726"/>
          </a:xfrm>
        </p:grpSpPr>
        <p:sp>
          <p:nvSpPr>
            <p:cNvPr id="2050" name="Google Shape;2050;p38"/>
            <p:cNvSpPr txBox="1"/>
            <p:nvPr/>
          </p:nvSpPr>
          <p:spPr>
            <a:xfrm>
              <a:off x="6582342" y="3857900"/>
              <a:ext cx="13650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accent1"/>
                  </a:solidFill>
                  <a:latin typeface="Fira Sans Extra Condensed Medium"/>
                  <a:ea typeface="Fira Sans Extra Condensed Medium"/>
                  <a:cs typeface="Fira Sans Extra Condensed Medium"/>
                  <a:sym typeface="Fira Sans Extra Condensed Medium"/>
                </a:rPr>
                <a:t>Supercooled H₂O</a:t>
              </a:r>
              <a:endParaRPr sz="1300">
                <a:solidFill>
                  <a:schemeClr val="accent1"/>
                </a:solidFill>
                <a:latin typeface="Fira Sans Extra Condensed Medium"/>
                <a:ea typeface="Fira Sans Extra Condensed Medium"/>
                <a:cs typeface="Fira Sans Extra Condensed Medium"/>
                <a:sym typeface="Fira Sans Extra Condensed Medium"/>
              </a:endParaRPr>
            </a:p>
          </p:txBody>
        </p:sp>
        <p:sp>
          <p:nvSpPr>
            <p:cNvPr id="2051" name="Google Shape;2051;p38"/>
            <p:cNvSpPr txBox="1"/>
            <p:nvPr/>
          </p:nvSpPr>
          <p:spPr>
            <a:xfrm>
              <a:off x="6582342" y="4077826"/>
              <a:ext cx="13650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Roboto"/>
                  <a:ea typeface="Roboto"/>
                  <a:cs typeface="Roboto"/>
                  <a:sym typeface="Roboto"/>
                </a:rPr>
                <a:t>Haumea is named after the goddess of fertility</a:t>
              </a:r>
              <a:endParaRPr sz="1100">
                <a:solidFill>
                  <a:schemeClr val="dk1"/>
                </a:solidFill>
                <a:latin typeface="Roboto"/>
                <a:ea typeface="Roboto"/>
                <a:cs typeface="Roboto"/>
                <a:sym typeface="Roboto"/>
              </a:endParaRPr>
            </a:p>
          </p:txBody>
        </p:sp>
      </p:grpSp>
      <p:grpSp>
        <p:nvGrpSpPr>
          <p:cNvPr id="2052" name="Google Shape;2052;p38"/>
          <p:cNvGrpSpPr/>
          <p:nvPr/>
        </p:nvGrpSpPr>
        <p:grpSpPr>
          <a:xfrm>
            <a:off x="1196658" y="1345775"/>
            <a:ext cx="1365000" cy="878726"/>
            <a:chOff x="1196658" y="1345775"/>
            <a:chExt cx="1365000" cy="878726"/>
          </a:xfrm>
        </p:grpSpPr>
        <p:sp>
          <p:nvSpPr>
            <p:cNvPr id="2053" name="Google Shape;2053;p38"/>
            <p:cNvSpPr txBox="1"/>
            <p:nvPr/>
          </p:nvSpPr>
          <p:spPr>
            <a:xfrm>
              <a:off x="1196658" y="1345775"/>
              <a:ext cx="13650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2"/>
                  </a:solidFill>
                  <a:latin typeface="Fira Sans Extra Condensed Medium"/>
                  <a:ea typeface="Fira Sans Extra Condensed Medium"/>
                  <a:cs typeface="Fira Sans Extra Condensed Medium"/>
                  <a:sym typeface="Fira Sans Extra Condensed Medium"/>
                </a:rPr>
                <a:t>Cyclic color change</a:t>
              </a:r>
              <a:endParaRPr sz="1300">
                <a:solidFill>
                  <a:schemeClr val="lt2"/>
                </a:solidFill>
                <a:latin typeface="Fira Sans Extra Condensed Medium"/>
                <a:ea typeface="Fira Sans Extra Condensed Medium"/>
                <a:cs typeface="Fira Sans Extra Condensed Medium"/>
                <a:sym typeface="Fira Sans Extra Condensed Medium"/>
              </a:endParaRPr>
            </a:p>
          </p:txBody>
        </p:sp>
        <p:sp>
          <p:nvSpPr>
            <p:cNvPr id="2054" name="Google Shape;2054;p38"/>
            <p:cNvSpPr txBox="1"/>
            <p:nvPr/>
          </p:nvSpPr>
          <p:spPr>
            <a:xfrm>
              <a:off x="1196658" y="1565701"/>
              <a:ext cx="13650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Roboto"/>
                  <a:ea typeface="Roboto"/>
                  <a:cs typeface="Roboto"/>
                  <a:sym typeface="Roboto"/>
                </a:rPr>
                <a:t>Despite being red, Mars is actually a cold place</a:t>
              </a:r>
              <a:endParaRPr sz="1100">
                <a:solidFill>
                  <a:schemeClr val="dk1"/>
                </a:solidFill>
                <a:latin typeface="Roboto"/>
                <a:ea typeface="Roboto"/>
                <a:cs typeface="Roboto"/>
                <a:sym typeface="Roboto"/>
              </a:endParaRPr>
            </a:p>
          </p:txBody>
        </p:sp>
      </p:grpSp>
      <p:grpSp>
        <p:nvGrpSpPr>
          <p:cNvPr id="2055" name="Google Shape;2055;p38"/>
          <p:cNvGrpSpPr/>
          <p:nvPr/>
        </p:nvGrpSpPr>
        <p:grpSpPr>
          <a:xfrm>
            <a:off x="7351725" y="1345775"/>
            <a:ext cx="1365000" cy="878726"/>
            <a:chOff x="7351725" y="1345775"/>
            <a:chExt cx="1365000" cy="878726"/>
          </a:xfrm>
        </p:grpSpPr>
        <p:sp>
          <p:nvSpPr>
            <p:cNvPr id="2056" name="Google Shape;2056;p38"/>
            <p:cNvSpPr txBox="1"/>
            <p:nvPr/>
          </p:nvSpPr>
          <p:spPr>
            <a:xfrm>
              <a:off x="7351725" y="1345775"/>
              <a:ext cx="13650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Fira Sans Extra Condensed Medium"/>
                  <a:ea typeface="Fira Sans Extra Condensed Medium"/>
                  <a:cs typeface="Fira Sans Extra Condensed Medium"/>
                  <a:sym typeface="Fira Sans Extra Condensed Medium"/>
                </a:rPr>
                <a:t>Sugar snake</a:t>
              </a:r>
              <a:endParaRPr sz="1300">
                <a:solidFill>
                  <a:schemeClr val="dk1"/>
                </a:solidFill>
                <a:latin typeface="Fira Sans Extra Condensed Medium"/>
                <a:ea typeface="Fira Sans Extra Condensed Medium"/>
                <a:cs typeface="Fira Sans Extra Condensed Medium"/>
                <a:sym typeface="Fira Sans Extra Condensed Medium"/>
              </a:endParaRPr>
            </a:p>
          </p:txBody>
        </p:sp>
        <p:sp>
          <p:nvSpPr>
            <p:cNvPr id="2057" name="Google Shape;2057;p38"/>
            <p:cNvSpPr txBox="1"/>
            <p:nvPr/>
          </p:nvSpPr>
          <p:spPr>
            <a:xfrm>
              <a:off x="7351725" y="1565701"/>
              <a:ext cx="13650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Roboto"/>
                  <a:ea typeface="Roboto"/>
                  <a:cs typeface="Roboto"/>
                  <a:sym typeface="Roboto"/>
                </a:rPr>
                <a:t>Saturn is a gas giant and has several rings</a:t>
              </a:r>
              <a:endParaRPr sz="1100">
                <a:solidFill>
                  <a:schemeClr val="dk1"/>
                </a:solidFill>
                <a:latin typeface="Roboto"/>
                <a:ea typeface="Roboto"/>
                <a:cs typeface="Roboto"/>
                <a:sym typeface="Roboto"/>
              </a:endParaRPr>
            </a:p>
          </p:txBody>
        </p:sp>
      </p:grpSp>
      <p:grpSp>
        <p:nvGrpSpPr>
          <p:cNvPr id="2058" name="Google Shape;2058;p38"/>
          <p:cNvGrpSpPr/>
          <p:nvPr/>
        </p:nvGrpSpPr>
        <p:grpSpPr>
          <a:xfrm>
            <a:off x="1966042" y="3857900"/>
            <a:ext cx="1365000" cy="878726"/>
            <a:chOff x="1966042" y="3857900"/>
            <a:chExt cx="1365000" cy="878726"/>
          </a:xfrm>
        </p:grpSpPr>
        <p:sp>
          <p:nvSpPr>
            <p:cNvPr id="2059" name="Google Shape;2059;p38"/>
            <p:cNvSpPr txBox="1"/>
            <p:nvPr/>
          </p:nvSpPr>
          <p:spPr>
            <a:xfrm>
              <a:off x="1966042" y="3857900"/>
              <a:ext cx="13650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accent2"/>
                  </a:solidFill>
                  <a:latin typeface="Fira Sans Extra Condensed Medium"/>
                  <a:ea typeface="Fira Sans Extra Condensed Medium"/>
                  <a:cs typeface="Fira Sans Extra Condensed Medium"/>
                  <a:sym typeface="Fira Sans Extra Condensed Medium"/>
                </a:rPr>
                <a:t>Hot ice</a:t>
              </a:r>
              <a:endParaRPr sz="1300">
                <a:solidFill>
                  <a:schemeClr val="accent2"/>
                </a:solidFill>
                <a:latin typeface="Fira Sans Extra Condensed Medium"/>
                <a:ea typeface="Fira Sans Extra Condensed Medium"/>
                <a:cs typeface="Fira Sans Extra Condensed Medium"/>
                <a:sym typeface="Fira Sans Extra Condensed Medium"/>
              </a:endParaRPr>
            </a:p>
          </p:txBody>
        </p:sp>
        <p:sp>
          <p:nvSpPr>
            <p:cNvPr id="2060" name="Google Shape;2060;p38"/>
            <p:cNvSpPr txBox="1"/>
            <p:nvPr/>
          </p:nvSpPr>
          <p:spPr>
            <a:xfrm>
              <a:off x="1966042" y="4077826"/>
              <a:ext cx="13650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Roboto"/>
                  <a:ea typeface="Roboto"/>
                  <a:cs typeface="Roboto"/>
                  <a:sym typeface="Roboto"/>
                </a:rPr>
                <a:t>Pluto is now considered a dwarf planet</a:t>
              </a:r>
              <a:endParaRPr sz="1100">
                <a:solidFill>
                  <a:schemeClr val="dk1"/>
                </a:solidFill>
                <a:latin typeface="Roboto"/>
                <a:ea typeface="Roboto"/>
                <a:cs typeface="Roboto"/>
                <a:sym typeface="Roboto"/>
              </a:endParaRPr>
            </a:p>
          </p:txBody>
        </p:sp>
      </p:grpSp>
      <p:grpSp>
        <p:nvGrpSpPr>
          <p:cNvPr id="2061" name="Google Shape;2061;p38"/>
          <p:cNvGrpSpPr/>
          <p:nvPr/>
        </p:nvGrpSpPr>
        <p:grpSpPr>
          <a:xfrm>
            <a:off x="3504808" y="3857900"/>
            <a:ext cx="1365000" cy="878725"/>
            <a:chOff x="3504808" y="3857900"/>
            <a:chExt cx="1365000" cy="878725"/>
          </a:xfrm>
        </p:grpSpPr>
        <p:sp>
          <p:nvSpPr>
            <p:cNvPr id="2062" name="Google Shape;2062;p38"/>
            <p:cNvSpPr txBox="1"/>
            <p:nvPr/>
          </p:nvSpPr>
          <p:spPr>
            <a:xfrm>
              <a:off x="3504808" y="3857900"/>
              <a:ext cx="13650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accent5"/>
                  </a:solidFill>
                  <a:latin typeface="Fira Sans Extra Condensed Medium"/>
                  <a:ea typeface="Fira Sans Extra Condensed Medium"/>
                  <a:cs typeface="Fira Sans Extra Condensed Medium"/>
                  <a:sym typeface="Fira Sans Extra Condensed Medium"/>
                </a:rPr>
                <a:t>Chlorine &amp; sodium</a:t>
              </a:r>
              <a:endParaRPr sz="1300">
                <a:solidFill>
                  <a:schemeClr val="accent5"/>
                </a:solidFill>
                <a:latin typeface="Fira Sans Extra Condensed Medium"/>
                <a:ea typeface="Fira Sans Extra Condensed Medium"/>
                <a:cs typeface="Fira Sans Extra Condensed Medium"/>
                <a:sym typeface="Fira Sans Extra Condensed Medium"/>
              </a:endParaRPr>
            </a:p>
          </p:txBody>
        </p:sp>
        <p:sp>
          <p:nvSpPr>
            <p:cNvPr id="2063" name="Google Shape;2063;p38"/>
            <p:cNvSpPr txBox="1"/>
            <p:nvPr/>
          </p:nvSpPr>
          <p:spPr>
            <a:xfrm>
              <a:off x="3504808" y="4077825"/>
              <a:ext cx="13650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Roboto"/>
                  <a:ea typeface="Roboto"/>
                  <a:cs typeface="Roboto"/>
                  <a:sym typeface="Roboto"/>
                </a:rPr>
                <a:t>Ceres is located in the main</a:t>
              </a:r>
              <a:endParaRPr sz="1100">
                <a:solidFill>
                  <a:schemeClr val="dk1"/>
                </a:solidFill>
                <a:latin typeface="Roboto"/>
                <a:ea typeface="Roboto"/>
                <a:cs typeface="Roboto"/>
                <a:sym typeface="Roboto"/>
              </a:endParaRPr>
            </a:p>
            <a:p>
              <a:pPr indent="0" lvl="0" marL="0" rtl="0" algn="ctr">
                <a:spcBef>
                  <a:spcPts val="0"/>
                </a:spcBef>
                <a:spcAft>
                  <a:spcPts val="0"/>
                </a:spcAft>
                <a:buNone/>
              </a:pPr>
              <a:r>
                <a:rPr lang="en" sz="1100">
                  <a:solidFill>
                    <a:schemeClr val="dk1"/>
                  </a:solidFill>
                  <a:latin typeface="Roboto"/>
                  <a:ea typeface="Roboto"/>
                  <a:cs typeface="Roboto"/>
                  <a:sym typeface="Roboto"/>
                </a:rPr>
                <a:t>asteroid belt</a:t>
              </a:r>
              <a:endParaRPr sz="1100">
                <a:solidFill>
                  <a:schemeClr val="dk1"/>
                </a:solidFill>
                <a:latin typeface="Roboto"/>
                <a:ea typeface="Roboto"/>
                <a:cs typeface="Roboto"/>
                <a:sym typeface="Roboto"/>
              </a:endParaRPr>
            </a:p>
          </p:txBody>
        </p:sp>
      </p:grpSp>
      <p:grpSp>
        <p:nvGrpSpPr>
          <p:cNvPr id="2064" name="Google Shape;2064;p38"/>
          <p:cNvGrpSpPr/>
          <p:nvPr/>
        </p:nvGrpSpPr>
        <p:grpSpPr>
          <a:xfrm>
            <a:off x="5043575" y="3857900"/>
            <a:ext cx="1461900" cy="878725"/>
            <a:chOff x="5043575" y="3857900"/>
            <a:chExt cx="1461900" cy="878725"/>
          </a:xfrm>
        </p:grpSpPr>
        <p:sp>
          <p:nvSpPr>
            <p:cNvPr id="2065" name="Google Shape;2065;p38"/>
            <p:cNvSpPr txBox="1"/>
            <p:nvPr/>
          </p:nvSpPr>
          <p:spPr>
            <a:xfrm>
              <a:off x="5043575" y="3857900"/>
              <a:ext cx="14619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accent3"/>
                  </a:solidFill>
                  <a:latin typeface="Fira Sans Extra Condensed Medium"/>
                  <a:ea typeface="Fira Sans Extra Condensed Medium"/>
                  <a:cs typeface="Fira Sans Extra Condensed Medium"/>
                  <a:sym typeface="Fira Sans Extra Condensed Medium"/>
                </a:rPr>
                <a:t>Elephant toothpaste</a:t>
              </a:r>
              <a:endParaRPr sz="1300">
                <a:solidFill>
                  <a:schemeClr val="accent3"/>
                </a:solidFill>
                <a:latin typeface="Fira Sans Extra Condensed Medium"/>
                <a:ea typeface="Fira Sans Extra Condensed Medium"/>
                <a:cs typeface="Fira Sans Extra Condensed Medium"/>
                <a:sym typeface="Fira Sans Extra Condensed Medium"/>
              </a:endParaRPr>
            </a:p>
          </p:txBody>
        </p:sp>
        <p:sp>
          <p:nvSpPr>
            <p:cNvPr id="2066" name="Google Shape;2066;p38"/>
            <p:cNvSpPr txBox="1"/>
            <p:nvPr/>
          </p:nvSpPr>
          <p:spPr>
            <a:xfrm>
              <a:off x="5043575" y="4077825"/>
              <a:ext cx="14619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Roboto"/>
                  <a:ea typeface="Roboto"/>
                  <a:cs typeface="Roboto"/>
                  <a:sym typeface="Roboto"/>
                </a:rPr>
                <a:t>The Sun is the star at the center of the Solar System</a:t>
              </a:r>
              <a:endParaRPr sz="1100">
                <a:solidFill>
                  <a:schemeClr val="dk1"/>
                </a:solidFill>
                <a:latin typeface="Roboto"/>
                <a:ea typeface="Roboto"/>
                <a:cs typeface="Roboto"/>
                <a:sym typeface="Roboto"/>
              </a:endParaRPr>
            </a:p>
          </p:txBody>
        </p:sp>
      </p:grpSp>
      <p:grpSp>
        <p:nvGrpSpPr>
          <p:cNvPr id="2067" name="Google Shape;2067;p38"/>
          <p:cNvGrpSpPr/>
          <p:nvPr/>
        </p:nvGrpSpPr>
        <p:grpSpPr>
          <a:xfrm>
            <a:off x="2735425" y="1345775"/>
            <a:ext cx="1365000" cy="878726"/>
            <a:chOff x="2735425" y="1345775"/>
            <a:chExt cx="1365000" cy="878726"/>
          </a:xfrm>
        </p:grpSpPr>
        <p:sp>
          <p:nvSpPr>
            <p:cNvPr id="2068" name="Google Shape;2068;p38"/>
            <p:cNvSpPr txBox="1"/>
            <p:nvPr/>
          </p:nvSpPr>
          <p:spPr>
            <a:xfrm>
              <a:off x="2735425" y="1345775"/>
              <a:ext cx="13650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accent4"/>
                  </a:solidFill>
                  <a:latin typeface="Fira Sans Extra Condensed Medium"/>
                  <a:ea typeface="Fira Sans Extra Condensed Medium"/>
                  <a:cs typeface="Fira Sans Extra Condensed Medium"/>
                  <a:sym typeface="Fira Sans Extra Condensed Medium"/>
                </a:rPr>
                <a:t>Dancing gummy</a:t>
              </a:r>
              <a:endParaRPr sz="1300">
                <a:solidFill>
                  <a:schemeClr val="accent4"/>
                </a:solidFill>
                <a:latin typeface="Fira Sans Extra Condensed Medium"/>
                <a:ea typeface="Fira Sans Extra Condensed Medium"/>
                <a:cs typeface="Fira Sans Extra Condensed Medium"/>
                <a:sym typeface="Fira Sans Extra Condensed Medium"/>
              </a:endParaRPr>
            </a:p>
          </p:txBody>
        </p:sp>
        <p:sp>
          <p:nvSpPr>
            <p:cNvPr id="2069" name="Google Shape;2069;p38"/>
            <p:cNvSpPr txBox="1"/>
            <p:nvPr/>
          </p:nvSpPr>
          <p:spPr>
            <a:xfrm>
              <a:off x="2735425" y="1565701"/>
              <a:ext cx="13650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Roboto"/>
                  <a:ea typeface="Roboto"/>
                  <a:cs typeface="Roboto"/>
                  <a:sym typeface="Roboto"/>
                </a:rPr>
                <a:t>Venus is the second planet from the Sun</a:t>
              </a:r>
              <a:endParaRPr sz="1100">
                <a:solidFill>
                  <a:schemeClr val="dk1"/>
                </a:solidFill>
                <a:latin typeface="Roboto"/>
                <a:ea typeface="Roboto"/>
                <a:cs typeface="Roboto"/>
                <a:sym typeface="Roboto"/>
              </a:endParaRPr>
            </a:p>
          </p:txBody>
        </p:sp>
      </p:grpSp>
      <p:grpSp>
        <p:nvGrpSpPr>
          <p:cNvPr id="2070" name="Google Shape;2070;p38"/>
          <p:cNvGrpSpPr/>
          <p:nvPr/>
        </p:nvGrpSpPr>
        <p:grpSpPr>
          <a:xfrm>
            <a:off x="4274192" y="1345775"/>
            <a:ext cx="1365000" cy="878726"/>
            <a:chOff x="4274192" y="1345775"/>
            <a:chExt cx="1365000" cy="878726"/>
          </a:xfrm>
        </p:grpSpPr>
        <p:sp>
          <p:nvSpPr>
            <p:cNvPr id="2071" name="Google Shape;2071;p38"/>
            <p:cNvSpPr txBox="1"/>
            <p:nvPr/>
          </p:nvSpPr>
          <p:spPr>
            <a:xfrm>
              <a:off x="4274192" y="1345775"/>
              <a:ext cx="13650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accent1"/>
                  </a:solidFill>
                  <a:latin typeface="Fira Sans Extra Condensed Medium"/>
                  <a:ea typeface="Fira Sans Extra Condensed Medium"/>
                  <a:cs typeface="Fira Sans Extra Condensed Medium"/>
                  <a:sym typeface="Fira Sans Extra Condensed Medium"/>
                </a:rPr>
                <a:t>Fire rainbow</a:t>
              </a:r>
              <a:endParaRPr sz="1300">
                <a:solidFill>
                  <a:schemeClr val="accent1"/>
                </a:solidFill>
                <a:latin typeface="Fira Sans Extra Condensed Medium"/>
                <a:ea typeface="Fira Sans Extra Condensed Medium"/>
                <a:cs typeface="Fira Sans Extra Condensed Medium"/>
                <a:sym typeface="Fira Sans Extra Condensed Medium"/>
              </a:endParaRPr>
            </a:p>
          </p:txBody>
        </p:sp>
        <p:sp>
          <p:nvSpPr>
            <p:cNvPr id="2072" name="Google Shape;2072;p38"/>
            <p:cNvSpPr txBox="1"/>
            <p:nvPr/>
          </p:nvSpPr>
          <p:spPr>
            <a:xfrm>
              <a:off x="4274192" y="1565701"/>
              <a:ext cx="13650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Roboto"/>
                  <a:ea typeface="Roboto"/>
                  <a:cs typeface="Roboto"/>
                  <a:sym typeface="Roboto"/>
                </a:rPr>
                <a:t>Jupiter is the biggest planet in the Solar System</a:t>
              </a:r>
              <a:endParaRPr sz="1100">
                <a:solidFill>
                  <a:schemeClr val="dk1"/>
                </a:solidFill>
                <a:latin typeface="Roboto"/>
                <a:ea typeface="Roboto"/>
                <a:cs typeface="Roboto"/>
                <a:sym typeface="Roboto"/>
              </a:endParaRPr>
            </a:p>
          </p:txBody>
        </p:sp>
      </p:grpSp>
      <p:grpSp>
        <p:nvGrpSpPr>
          <p:cNvPr id="2073" name="Google Shape;2073;p38"/>
          <p:cNvGrpSpPr/>
          <p:nvPr/>
        </p:nvGrpSpPr>
        <p:grpSpPr>
          <a:xfrm>
            <a:off x="5812958" y="1345775"/>
            <a:ext cx="1365000" cy="878726"/>
            <a:chOff x="5812958" y="1345775"/>
            <a:chExt cx="1365000" cy="878726"/>
          </a:xfrm>
        </p:grpSpPr>
        <p:sp>
          <p:nvSpPr>
            <p:cNvPr id="2074" name="Google Shape;2074;p38"/>
            <p:cNvSpPr txBox="1"/>
            <p:nvPr/>
          </p:nvSpPr>
          <p:spPr>
            <a:xfrm>
              <a:off x="5812958" y="1345775"/>
              <a:ext cx="13650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accent5"/>
                  </a:solidFill>
                  <a:latin typeface="Fira Sans Extra Condensed Medium"/>
                  <a:ea typeface="Fira Sans Extra Condensed Medium"/>
                  <a:cs typeface="Fira Sans Extra Condensed Medium"/>
                  <a:sym typeface="Fira Sans Extra Condensed Medium"/>
                </a:rPr>
                <a:t>Magnesium &amp; ice</a:t>
              </a:r>
              <a:endParaRPr sz="1300">
                <a:solidFill>
                  <a:schemeClr val="accent5"/>
                </a:solidFill>
                <a:latin typeface="Fira Sans Extra Condensed Medium"/>
                <a:ea typeface="Fira Sans Extra Condensed Medium"/>
                <a:cs typeface="Fira Sans Extra Condensed Medium"/>
                <a:sym typeface="Fira Sans Extra Condensed Medium"/>
              </a:endParaRPr>
            </a:p>
          </p:txBody>
        </p:sp>
        <p:sp>
          <p:nvSpPr>
            <p:cNvPr id="2075" name="Google Shape;2075;p38"/>
            <p:cNvSpPr txBox="1"/>
            <p:nvPr/>
          </p:nvSpPr>
          <p:spPr>
            <a:xfrm>
              <a:off x="5812958" y="1565701"/>
              <a:ext cx="13650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Roboto"/>
                  <a:ea typeface="Roboto"/>
                  <a:cs typeface="Roboto"/>
                  <a:sym typeface="Roboto"/>
                </a:rPr>
                <a:t>Neptune is the farthest planet from the Sun</a:t>
              </a:r>
              <a:endParaRPr sz="1100">
                <a:solidFill>
                  <a:schemeClr val="dk1"/>
                </a:solidFill>
                <a:latin typeface="Roboto"/>
                <a:ea typeface="Roboto"/>
                <a:cs typeface="Roboto"/>
                <a:sym typeface="Roboto"/>
              </a:endParaRPr>
            </a:p>
          </p:txBody>
        </p:sp>
      </p:grpSp>
      <p:sp>
        <p:nvSpPr>
          <p:cNvPr id="2076" name="Google Shape;2076;p38"/>
          <p:cNvSpPr txBox="1"/>
          <p:nvPr/>
        </p:nvSpPr>
        <p:spPr>
          <a:xfrm>
            <a:off x="457200" y="918525"/>
            <a:ext cx="82296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10 amazing chemical reactions</a:t>
            </a:r>
            <a:endParaRPr sz="1500">
              <a:solidFill>
                <a:schemeClr val="dk1"/>
              </a:solidFill>
              <a:latin typeface="Fira Sans Extra Condensed Medium"/>
              <a:ea typeface="Fira Sans Extra Condensed Medium"/>
              <a:cs typeface="Fira Sans Extra Condensed Medium"/>
              <a:sym typeface="Fira Sans Extra Condensed Medium"/>
            </a:endParaRPr>
          </a:p>
        </p:txBody>
      </p:sp>
      <p:cxnSp>
        <p:nvCxnSpPr>
          <p:cNvPr id="2077" name="Google Shape;2077;p38"/>
          <p:cNvCxnSpPr>
            <a:stCxn id="2041" idx="7"/>
            <a:endCxn id="2036" idx="3"/>
          </p:cNvCxnSpPr>
          <p:nvPr/>
        </p:nvCxnSpPr>
        <p:spPr>
          <a:xfrm flipH="1" rot="10800000">
            <a:off x="1385547" y="2987853"/>
            <a:ext cx="217800" cy="91200"/>
          </a:xfrm>
          <a:prstGeom prst="straightConnector1">
            <a:avLst/>
          </a:prstGeom>
          <a:noFill/>
          <a:ln cap="flat" cmpd="sng" w="19050">
            <a:solidFill>
              <a:schemeClr val="dk2"/>
            </a:solidFill>
            <a:prstDash val="solid"/>
            <a:round/>
            <a:headEnd len="med" w="med" type="none"/>
            <a:tailEnd len="med" w="med" type="none"/>
          </a:ln>
        </p:spPr>
      </p:cxnSp>
      <p:cxnSp>
        <p:nvCxnSpPr>
          <p:cNvPr id="2078" name="Google Shape;2078;p38"/>
          <p:cNvCxnSpPr>
            <a:stCxn id="2036" idx="5"/>
            <a:endCxn id="2045" idx="1"/>
          </p:cNvCxnSpPr>
          <p:nvPr/>
        </p:nvCxnSpPr>
        <p:spPr>
          <a:xfrm>
            <a:off x="2154930" y="2987997"/>
            <a:ext cx="217800" cy="91200"/>
          </a:xfrm>
          <a:prstGeom prst="straightConnector1">
            <a:avLst/>
          </a:prstGeom>
          <a:noFill/>
          <a:ln cap="flat" cmpd="sng" w="19050">
            <a:solidFill>
              <a:schemeClr val="dk2"/>
            </a:solidFill>
            <a:prstDash val="solid"/>
            <a:round/>
            <a:headEnd len="med" w="med" type="none"/>
            <a:tailEnd len="med" w="med" type="none"/>
          </a:ln>
        </p:spPr>
      </p:cxnSp>
      <p:cxnSp>
        <p:nvCxnSpPr>
          <p:cNvPr id="2079" name="Google Shape;2079;p38"/>
          <p:cNvCxnSpPr>
            <a:stCxn id="2045" idx="7"/>
            <a:endCxn id="2040" idx="3"/>
          </p:cNvCxnSpPr>
          <p:nvPr/>
        </p:nvCxnSpPr>
        <p:spPr>
          <a:xfrm flipH="1" rot="10800000">
            <a:off x="2924313" y="2987853"/>
            <a:ext cx="217800" cy="91200"/>
          </a:xfrm>
          <a:prstGeom prst="straightConnector1">
            <a:avLst/>
          </a:prstGeom>
          <a:noFill/>
          <a:ln cap="flat" cmpd="sng" w="19050">
            <a:solidFill>
              <a:schemeClr val="dk2"/>
            </a:solidFill>
            <a:prstDash val="solid"/>
            <a:round/>
            <a:headEnd len="med" w="med" type="none"/>
            <a:tailEnd len="med" w="med" type="none"/>
          </a:ln>
        </p:spPr>
      </p:cxnSp>
      <p:cxnSp>
        <p:nvCxnSpPr>
          <p:cNvPr id="2080" name="Google Shape;2080;p38"/>
          <p:cNvCxnSpPr>
            <a:stCxn id="2040" idx="5"/>
            <a:endCxn id="2044" idx="1"/>
          </p:cNvCxnSpPr>
          <p:nvPr/>
        </p:nvCxnSpPr>
        <p:spPr>
          <a:xfrm>
            <a:off x="3693697" y="2987997"/>
            <a:ext cx="217800" cy="91200"/>
          </a:xfrm>
          <a:prstGeom prst="straightConnector1">
            <a:avLst/>
          </a:prstGeom>
          <a:noFill/>
          <a:ln cap="flat" cmpd="sng" w="19050">
            <a:solidFill>
              <a:schemeClr val="dk2"/>
            </a:solidFill>
            <a:prstDash val="solid"/>
            <a:round/>
            <a:headEnd len="med" w="med" type="none"/>
            <a:tailEnd len="med" w="med" type="none"/>
          </a:ln>
        </p:spPr>
      </p:cxnSp>
      <p:cxnSp>
        <p:nvCxnSpPr>
          <p:cNvPr id="2081" name="Google Shape;2081;p38"/>
          <p:cNvCxnSpPr>
            <a:stCxn id="2044" idx="7"/>
            <a:endCxn id="2039" idx="3"/>
          </p:cNvCxnSpPr>
          <p:nvPr/>
        </p:nvCxnSpPr>
        <p:spPr>
          <a:xfrm flipH="1" rot="10800000">
            <a:off x="4463080" y="2987853"/>
            <a:ext cx="217800" cy="91200"/>
          </a:xfrm>
          <a:prstGeom prst="straightConnector1">
            <a:avLst/>
          </a:prstGeom>
          <a:noFill/>
          <a:ln cap="flat" cmpd="sng" w="19050">
            <a:solidFill>
              <a:schemeClr val="dk2"/>
            </a:solidFill>
            <a:prstDash val="solid"/>
            <a:round/>
            <a:headEnd len="med" w="med" type="none"/>
            <a:tailEnd len="med" w="med" type="none"/>
          </a:ln>
        </p:spPr>
      </p:cxnSp>
      <p:cxnSp>
        <p:nvCxnSpPr>
          <p:cNvPr id="2082" name="Google Shape;2082;p38"/>
          <p:cNvCxnSpPr>
            <a:stCxn id="2039" idx="5"/>
            <a:endCxn id="2043" idx="1"/>
          </p:cNvCxnSpPr>
          <p:nvPr/>
        </p:nvCxnSpPr>
        <p:spPr>
          <a:xfrm>
            <a:off x="5232463" y="2987997"/>
            <a:ext cx="217800" cy="91200"/>
          </a:xfrm>
          <a:prstGeom prst="straightConnector1">
            <a:avLst/>
          </a:prstGeom>
          <a:noFill/>
          <a:ln cap="flat" cmpd="sng" w="19050">
            <a:solidFill>
              <a:schemeClr val="dk2"/>
            </a:solidFill>
            <a:prstDash val="solid"/>
            <a:round/>
            <a:headEnd len="med" w="med" type="none"/>
            <a:tailEnd len="med" w="med" type="none"/>
          </a:ln>
        </p:spPr>
      </p:cxnSp>
      <p:cxnSp>
        <p:nvCxnSpPr>
          <p:cNvPr id="2083" name="Google Shape;2083;p38"/>
          <p:cNvCxnSpPr>
            <a:stCxn id="2043" idx="7"/>
            <a:endCxn id="2038" idx="3"/>
          </p:cNvCxnSpPr>
          <p:nvPr/>
        </p:nvCxnSpPr>
        <p:spPr>
          <a:xfrm flipH="1" rot="10800000">
            <a:off x="6001847" y="2987853"/>
            <a:ext cx="217800" cy="91200"/>
          </a:xfrm>
          <a:prstGeom prst="straightConnector1">
            <a:avLst/>
          </a:prstGeom>
          <a:noFill/>
          <a:ln cap="flat" cmpd="sng" w="19050">
            <a:solidFill>
              <a:schemeClr val="dk2"/>
            </a:solidFill>
            <a:prstDash val="solid"/>
            <a:round/>
            <a:headEnd len="med" w="med" type="none"/>
            <a:tailEnd len="med" w="med" type="none"/>
          </a:ln>
        </p:spPr>
      </p:cxnSp>
      <p:cxnSp>
        <p:nvCxnSpPr>
          <p:cNvPr id="2084" name="Google Shape;2084;p38"/>
          <p:cNvCxnSpPr>
            <a:stCxn id="2038" idx="5"/>
            <a:endCxn id="2042" idx="1"/>
          </p:cNvCxnSpPr>
          <p:nvPr/>
        </p:nvCxnSpPr>
        <p:spPr>
          <a:xfrm>
            <a:off x="6771230" y="2987997"/>
            <a:ext cx="217800" cy="91200"/>
          </a:xfrm>
          <a:prstGeom prst="straightConnector1">
            <a:avLst/>
          </a:prstGeom>
          <a:noFill/>
          <a:ln cap="flat" cmpd="sng" w="19050">
            <a:solidFill>
              <a:schemeClr val="dk2"/>
            </a:solidFill>
            <a:prstDash val="solid"/>
            <a:round/>
            <a:headEnd len="med" w="med" type="none"/>
            <a:tailEnd len="med" w="med" type="none"/>
          </a:ln>
        </p:spPr>
      </p:cxnSp>
      <p:cxnSp>
        <p:nvCxnSpPr>
          <p:cNvPr id="2085" name="Google Shape;2085;p38"/>
          <p:cNvCxnSpPr>
            <a:stCxn id="2042" idx="7"/>
            <a:endCxn id="2037" idx="3"/>
          </p:cNvCxnSpPr>
          <p:nvPr/>
        </p:nvCxnSpPr>
        <p:spPr>
          <a:xfrm flipH="1" rot="10800000">
            <a:off x="7540613" y="2987853"/>
            <a:ext cx="217800" cy="91200"/>
          </a:xfrm>
          <a:prstGeom prst="straightConnector1">
            <a:avLst/>
          </a:prstGeom>
          <a:noFill/>
          <a:ln cap="flat" cmpd="sng" w="19050">
            <a:solidFill>
              <a:schemeClr val="dk2"/>
            </a:solidFill>
            <a:prstDash val="solid"/>
            <a:round/>
            <a:headEnd len="med" w="med" type="none"/>
            <a:tailEnd len="med" w="med" type="none"/>
          </a:ln>
        </p:spPr>
      </p:cxnSp>
      <p:grpSp>
        <p:nvGrpSpPr>
          <p:cNvPr id="2086" name="Google Shape;2086;p38"/>
          <p:cNvGrpSpPr/>
          <p:nvPr/>
        </p:nvGrpSpPr>
        <p:grpSpPr>
          <a:xfrm>
            <a:off x="4763930" y="2483630"/>
            <a:ext cx="385497" cy="457189"/>
            <a:chOff x="9304975" y="3389313"/>
            <a:chExt cx="395950" cy="468575"/>
          </a:xfrm>
        </p:grpSpPr>
        <p:sp>
          <p:nvSpPr>
            <p:cNvPr id="2087" name="Google Shape;2087;p38"/>
            <p:cNvSpPr/>
            <p:nvPr/>
          </p:nvSpPr>
          <p:spPr>
            <a:xfrm>
              <a:off x="9328550" y="3433888"/>
              <a:ext cx="372375" cy="417350"/>
            </a:xfrm>
            <a:custGeom>
              <a:rect b="b" l="l" r="r" t="t"/>
              <a:pathLst>
                <a:path extrusionOk="0" h="16694" w="14895">
                  <a:moveTo>
                    <a:pt x="6743" y="0"/>
                  </a:moveTo>
                  <a:cubicBezTo>
                    <a:pt x="6674" y="0"/>
                    <a:pt x="6602" y="25"/>
                    <a:pt x="6537" y="80"/>
                  </a:cubicBezTo>
                  <a:cubicBezTo>
                    <a:pt x="4813" y="1640"/>
                    <a:pt x="3870" y="3754"/>
                    <a:pt x="3838" y="6161"/>
                  </a:cubicBezTo>
                  <a:cubicBezTo>
                    <a:pt x="3838" y="6161"/>
                    <a:pt x="3122" y="5575"/>
                    <a:pt x="2732" y="4437"/>
                  </a:cubicBezTo>
                  <a:cubicBezTo>
                    <a:pt x="2678" y="4275"/>
                    <a:pt x="2534" y="4182"/>
                    <a:pt x="2383" y="4182"/>
                  </a:cubicBezTo>
                  <a:cubicBezTo>
                    <a:pt x="2261" y="4182"/>
                    <a:pt x="2136" y="4242"/>
                    <a:pt x="2049" y="4372"/>
                  </a:cubicBezTo>
                  <a:cubicBezTo>
                    <a:pt x="2017" y="4405"/>
                    <a:pt x="1984" y="4470"/>
                    <a:pt x="1952" y="4502"/>
                  </a:cubicBezTo>
                  <a:cubicBezTo>
                    <a:pt x="651" y="6844"/>
                    <a:pt x="0" y="9673"/>
                    <a:pt x="586" y="12339"/>
                  </a:cubicBezTo>
                  <a:cubicBezTo>
                    <a:pt x="1230" y="15168"/>
                    <a:pt x="4110" y="16693"/>
                    <a:pt x="7004" y="16693"/>
                  </a:cubicBezTo>
                  <a:cubicBezTo>
                    <a:pt x="8635" y="16693"/>
                    <a:pt x="10270" y="16209"/>
                    <a:pt x="11512" y="15201"/>
                  </a:cubicBezTo>
                  <a:cubicBezTo>
                    <a:pt x="14894" y="12502"/>
                    <a:pt x="13821" y="7429"/>
                    <a:pt x="10992" y="4307"/>
                  </a:cubicBezTo>
                  <a:cubicBezTo>
                    <a:pt x="10782" y="4080"/>
                    <a:pt x="10517" y="3816"/>
                    <a:pt x="10275" y="3816"/>
                  </a:cubicBezTo>
                  <a:cubicBezTo>
                    <a:pt x="10067" y="3816"/>
                    <a:pt x="9877" y="4012"/>
                    <a:pt x="9756" y="4600"/>
                  </a:cubicBezTo>
                  <a:cubicBezTo>
                    <a:pt x="9659" y="5022"/>
                    <a:pt x="9464" y="5380"/>
                    <a:pt x="9301" y="5640"/>
                  </a:cubicBezTo>
                  <a:cubicBezTo>
                    <a:pt x="9106" y="4697"/>
                    <a:pt x="8553" y="3722"/>
                    <a:pt x="8033" y="3071"/>
                  </a:cubicBezTo>
                  <a:cubicBezTo>
                    <a:pt x="7838" y="2844"/>
                    <a:pt x="7155" y="1868"/>
                    <a:pt x="7025" y="275"/>
                  </a:cubicBezTo>
                  <a:cubicBezTo>
                    <a:pt x="7003" y="101"/>
                    <a:pt x="6880" y="0"/>
                    <a:pt x="67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8"/>
            <p:cNvSpPr/>
            <p:nvPr/>
          </p:nvSpPr>
          <p:spPr>
            <a:xfrm>
              <a:off x="9328550" y="3538438"/>
              <a:ext cx="114650" cy="303125"/>
            </a:xfrm>
            <a:custGeom>
              <a:rect b="b" l="l" r="r" t="t"/>
              <a:pathLst>
                <a:path extrusionOk="0" h="12125" w="4586">
                  <a:moveTo>
                    <a:pt x="2391" y="0"/>
                  </a:moveTo>
                  <a:cubicBezTo>
                    <a:pt x="2271" y="0"/>
                    <a:pt x="2154" y="60"/>
                    <a:pt x="2082" y="190"/>
                  </a:cubicBezTo>
                  <a:cubicBezTo>
                    <a:pt x="2049" y="223"/>
                    <a:pt x="2017" y="288"/>
                    <a:pt x="1984" y="320"/>
                  </a:cubicBezTo>
                  <a:cubicBezTo>
                    <a:pt x="651" y="2662"/>
                    <a:pt x="0" y="5491"/>
                    <a:pt x="586" y="8157"/>
                  </a:cubicBezTo>
                  <a:cubicBezTo>
                    <a:pt x="1041" y="10174"/>
                    <a:pt x="2634" y="11507"/>
                    <a:pt x="4586" y="12125"/>
                  </a:cubicBezTo>
                  <a:cubicBezTo>
                    <a:pt x="3057" y="11409"/>
                    <a:pt x="1886" y="10141"/>
                    <a:pt x="1529" y="8418"/>
                  </a:cubicBezTo>
                  <a:cubicBezTo>
                    <a:pt x="943" y="5751"/>
                    <a:pt x="1561" y="2889"/>
                    <a:pt x="2830" y="515"/>
                  </a:cubicBezTo>
                  <a:cubicBezTo>
                    <a:pt x="2797" y="450"/>
                    <a:pt x="2764" y="353"/>
                    <a:pt x="2764" y="255"/>
                  </a:cubicBezTo>
                  <a:cubicBezTo>
                    <a:pt x="2692" y="93"/>
                    <a:pt x="2540" y="0"/>
                    <a:pt x="239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8"/>
            <p:cNvSpPr/>
            <p:nvPr/>
          </p:nvSpPr>
          <p:spPr>
            <a:xfrm>
              <a:off x="9424475" y="3433263"/>
              <a:ext cx="80525" cy="162975"/>
            </a:xfrm>
            <a:custGeom>
              <a:rect b="b" l="l" r="r" t="t"/>
              <a:pathLst>
                <a:path extrusionOk="0" h="6519" w="3221">
                  <a:moveTo>
                    <a:pt x="2887" y="0"/>
                  </a:moveTo>
                  <a:cubicBezTo>
                    <a:pt x="2824" y="0"/>
                    <a:pt x="2759" y="23"/>
                    <a:pt x="2700" y="72"/>
                  </a:cubicBezTo>
                  <a:cubicBezTo>
                    <a:pt x="1041" y="1568"/>
                    <a:pt x="66" y="3714"/>
                    <a:pt x="1" y="6186"/>
                  </a:cubicBezTo>
                  <a:lnTo>
                    <a:pt x="326" y="6446"/>
                  </a:lnTo>
                  <a:cubicBezTo>
                    <a:pt x="407" y="6495"/>
                    <a:pt x="497" y="6519"/>
                    <a:pt x="582" y="6519"/>
                  </a:cubicBezTo>
                  <a:cubicBezTo>
                    <a:pt x="667" y="6519"/>
                    <a:pt x="749" y="6495"/>
                    <a:pt x="814" y="6446"/>
                  </a:cubicBezTo>
                  <a:cubicBezTo>
                    <a:pt x="911" y="6381"/>
                    <a:pt x="911" y="6251"/>
                    <a:pt x="944" y="6153"/>
                  </a:cubicBezTo>
                  <a:cubicBezTo>
                    <a:pt x="1009" y="3974"/>
                    <a:pt x="1789" y="1991"/>
                    <a:pt x="3220" y="495"/>
                  </a:cubicBezTo>
                  <a:cubicBezTo>
                    <a:pt x="3188" y="430"/>
                    <a:pt x="3188" y="332"/>
                    <a:pt x="3188" y="300"/>
                  </a:cubicBezTo>
                  <a:cubicBezTo>
                    <a:pt x="3165" y="118"/>
                    <a:pt x="3032" y="0"/>
                    <a:pt x="2887"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8"/>
            <p:cNvSpPr/>
            <p:nvPr/>
          </p:nvSpPr>
          <p:spPr>
            <a:xfrm>
              <a:off x="9374075" y="3542488"/>
              <a:ext cx="275625" cy="308425"/>
            </a:xfrm>
            <a:custGeom>
              <a:rect b="b" l="l" r="r" t="t"/>
              <a:pathLst>
                <a:path extrusionOk="0" h="12337" w="11025">
                  <a:moveTo>
                    <a:pt x="4985" y="0"/>
                  </a:moveTo>
                  <a:cubicBezTo>
                    <a:pt x="4937" y="0"/>
                    <a:pt x="4888" y="19"/>
                    <a:pt x="4846" y="61"/>
                  </a:cubicBezTo>
                  <a:cubicBezTo>
                    <a:pt x="3578" y="1199"/>
                    <a:pt x="2862" y="2792"/>
                    <a:pt x="2862" y="4581"/>
                  </a:cubicBezTo>
                  <a:cubicBezTo>
                    <a:pt x="2862" y="4581"/>
                    <a:pt x="2309" y="4126"/>
                    <a:pt x="2049" y="3313"/>
                  </a:cubicBezTo>
                  <a:cubicBezTo>
                    <a:pt x="1991" y="3177"/>
                    <a:pt x="1864" y="3099"/>
                    <a:pt x="1744" y="3099"/>
                  </a:cubicBezTo>
                  <a:cubicBezTo>
                    <a:pt x="1661" y="3099"/>
                    <a:pt x="1582" y="3136"/>
                    <a:pt x="1529" y="3215"/>
                  </a:cubicBezTo>
                  <a:cubicBezTo>
                    <a:pt x="1496" y="3280"/>
                    <a:pt x="1496" y="3313"/>
                    <a:pt x="1464" y="3345"/>
                  </a:cubicBezTo>
                  <a:cubicBezTo>
                    <a:pt x="488" y="5069"/>
                    <a:pt x="0" y="7182"/>
                    <a:pt x="456" y="9101"/>
                  </a:cubicBezTo>
                  <a:cubicBezTo>
                    <a:pt x="914" y="11207"/>
                    <a:pt x="3057" y="12337"/>
                    <a:pt x="5205" y="12337"/>
                  </a:cubicBezTo>
                  <a:cubicBezTo>
                    <a:pt x="6407" y="12337"/>
                    <a:pt x="7610" y="11983"/>
                    <a:pt x="8521" y="11247"/>
                  </a:cubicBezTo>
                  <a:cubicBezTo>
                    <a:pt x="11025" y="9231"/>
                    <a:pt x="10212" y="5491"/>
                    <a:pt x="8130" y="3215"/>
                  </a:cubicBezTo>
                  <a:cubicBezTo>
                    <a:pt x="7973" y="3040"/>
                    <a:pt x="7778" y="2846"/>
                    <a:pt x="7601" y="2846"/>
                  </a:cubicBezTo>
                  <a:cubicBezTo>
                    <a:pt x="7449" y="2846"/>
                    <a:pt x="7310" y="2989"/>
                    <a:pt x="7220" y="3410"/>
                  </a:cubicBezTo>
                  <a:cubicBezTo>
                    <a:pt x="7155" y="3735"/>
                    <a:pt x="6992" y="3963"/>
                    <a:pt x="6862" y="4158"/>
                  </a:cubicBezTo>
                  <a:cubicBezTo>
                    <a:pt x="6732" y="3475"/>
                    <a:pt x="6342" y="2760"/>
                    <a:pt x="5952" y="2304"/>
                  </a:cubicBezTo>
                  <a:cubicBezTo>
                    <a:pt x="5789" y="2109"/>
                    <a:pt x="5301" y="1394"/>
                    <a:pt x="5204" y="191"/>
                  </a:cubicBezTo>
                  <a:cubicBezTo>
                    <a:pt x="5182" y="81"/>
                    <a:pt x="5085" y="0"/>
                    <a:pt x="49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8"/>
            <p:cNvSpPr/>
            <p:nvPr/>
          </p:nvSpPr>
          <p:spPr>
            <a:xfrm>
              <a:off x="9374875" y="3620463"/>
              <a:ext cx="86225" cy="224350"/>
            </a:xfrm>
            <a:custGeom>
              <a:rect b="b" l="l" r="r" t="t"/>
              <a:pathLst>
                <a:path extrusionOk="0" h="8974" w="3449">
                  <a:moveTo>
                    <a:pt x="1734" y="0"/>
                  </a:moveTo>
                  <a:cubicBezTo>
                    <a:pt x="1644" y="0"/>
                    <a:pt x="1554" y="42"/>
                    <a:pt x="1497" y="129"/>
                  </a:cubicBezTo>
                  <a:cubicBezTo>
                    <a:pt x="1464" y="161"/>
                    <a:pt x="1464" y="194"/>
                    <a:pt x="1432" y="226"/>
                  </a:cubicBezTo>
                  <a:cubicBezTo>
                    <a:pt x="456" y="1950"/>
                    <a:pt x="1" y="4063"/>
                    <a:pt x="424" y="6015"/>
                  </a:cubicBezTo>
                  <a:cubicBezTo>
                    <a:pt x="749" y="7510"/>
                    <a:pt x="1985" y="8519"/>
                    <a:pt x="3448" y="8974"/>
                  </a:cubicBezTo>
                  <a:cubicBezTo>
                    <a:pt x="2407" y="8454"/>
                    <a:pt x="1594" y="7543"/>
                    <a:pt x="1334" y="6275"/>
                  </a:cubicBezTo>
                  <a:cubicBezTo>
                    <a:pt x="944" y="4356"/>
                    <a:pt x="1334" y="2307"/>
                    <a:pt x="2180" y="616"/>
                  </a:cubicBezTo>
                  <a:cubicBezTo>
                    <a:pt x="2115" y="486"/>
                    <a:pt x="2050" y="324"/>
                    <a:pt x="2017" y="194"/>
                  </a:cubicBezTo>
                  <a:cubicBezTo>
                    <a:pt x="1963" y="67"/>
                    <a:pt x="1848" y="0"/>
                    <a:pt x="1734"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8"/>
            <p:cNvSpPr/>
            <p:nvPr/>
          </p:nvSpPr>
          <p:spPr>
            <a:xfrm>
              <a:off x="9416350" y="3642363"/>
              <a:ext cx="172375" cy="208925"/>
            </a:xfrm>
            <a:custGeom>
              <a:rect b="b" l="l" r="r" t="t"/>
              <a:pathLst>
                <a:path extrusionOk="0" h="8357" w="6895">
                  <a:moveTo>
                    <a:pt x="3356" y="0"/>
                  </a:moveTo>
                  <a:cubicBezTo>
                    <a:pt x="3321" y="0"/>
                    <a:pt x="3285" y="11"/>
                    <a:pt x="3252" y="33"/>
                  </a:cubicBezTo>
                  <a:cubicBezTo>
                    <a:pt x="2407" y="813"/>
                    <a:pt x="1919" y="1887"/>
                    <a:pt x="1919" y="3090"/>
                  </a:cubicBezTo>
                  <a:cubicBezTo>
                    <a:pt x="1919" y="3090"/>
                    <a:pt x="1561" y="2797"/>
                    <a:pt x="1366" y="2212"/>
                  </a:cubicBezTo>
                  <a:cubicBezTo>
                    <a:pt x="1330" y="2139"/>
                    <a:pt x="1252" y="2096"/>
                    <a:pt x="1174" y="2096"/>
                  </a:cubicBezTo>
                  <a:cubicBezTo>
                    <a:pt x="1113" y="2096"/>
                    <a:pt x="1051" y="2122"/>
                    <a:pt x="1009" y="2179"/>
                  </a:cubicBezTo>
                  <a:cubicBezTo>
                    <a:pt x="1009" y="2212"/>
                    <a:pt x="976" y="2244"/>
                    <a:pt x="976" y="2244"/>
                  </a:cubicBezTo>
                  <a:cubicBezTo>
                    <a:pt x="326" y="3415"/>
                    <a:pt x="0" y="4846"/>
                    <a:pt x="293" y="6179"/>
                  </a:cubicBezTo>
                  <a:cubicBezTo>
                    <a:pt x="605" y="7594"/>
                    <a:pt x="2048" y="8356"/>
                    <a:pt x="3498" y="8356"/>
                  </a:cubicBezTo>
                  <a:cubicBezTo>
                    <a:pt x="4316" y="8356"/>
                    <a:pt x="5135" y="8114"/>
                    <a:pt x="5756" y="7610"/>
                  </a:cubicBezTo>
                  <a:cubicBezTo>
                    <a:pt x="6342" y="7122"/>
                    <a:pt x="6699" y="6472"/>
                    <a:pt x="6765" y="5724"/>
                  </a:cubicBezTo>
                  <a:cubicBezTo>
                    <a:pt x="6895" y="4586"/>
                    <a:pt x="6472" y="3220"/>
                    <a:pt x="5464" y="2147"/>
                  </a:cubicBezTo>
                  <a:cubicBezTo>
                    <a:pt x="5376" y="2042"/>
                    <a:pt x="5252" y="1909"/>
                    <a:pt x="5135" y="1909"/>
                  </a:cubicBezTo>
                  <a:cubicBezTo>
                    <a:pt x="5034" y="1909"/>
                    <a:pt x="4939" y="2008"/>
                    <a:pt x="4878" y="2309"/>
                  </a:cubicBezTo>
                  <a:cubicBezTo>
                    <a:pt x="4813" y="2537"/>
                    <a:pt x="4716" y="2700"/>
                    <a:pt x="4651" y="2830"/>
                  </a:cubicBezTo>
                  <a:cubicBezTo>
                    <a:pt x="4553" y="2342"/>
                    <a:pt x="4261" y="1887"/>
                    <a:pt x="4000" y="1561"/>
                  </a:cubicBezTo>
                  <a:cubicBezTo>
                    <a:pt x="3903" y="1431"/>
                    <a:pt x="3578" y="944"/>
                    <a:pt x="3513" y="131"/>
                  </a:cubicBezTo>
                  <a:cubicBezTo>
                    <a:pt x="3491" y="44"/>
                    <a:pt x="3426" y="0"/>
                    <a:pt x="33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8"/>
            <p:cNvSpPr/>
            <p:nvPr/>
          </p:nvSpPr>
          <p:spPr>
            <a:xfrm>
              <a:off x="9454550" y="3734713"/>
              <a:ext cx="96775" cy="116075"/>
            </a:xfrm>
            <a:custGeom>
              <a:rect b="b" l="l" r="r" t="t"/>
              <a:pathLst>
                <a:path extrusionOk="0" h="4643" w="3871">
                  <a:moveTo>
                    <a:pt x="1873" y="1"/>
                  </a:moveTo>
                  <a:cubicBezTo>
                    <a:pt x="1857" y="1"/>
                    <a:pt x="1839" y="5"/>
                    <a:pt x="1822" y="14"/>
                  </a:cubicBezTo>
                  <a:cubicBezTo>
                    <a:pt x="1367" y="469"/>
                    <a:pt x="1107" y="1054"/>
                    <a:pt x="1074" y="1737"/>
                  </a:cubicBezTo>
                  <a:cubicBezTo>
                    <a:pt x="1074" y="1737"/>
                    <a:pt x="879" y="1542"/>
                    <a:pt x="781" y="1249"/>
                  </a:cubicBezTo>
                  <a:cubicBezTo>
                    <a:pt x="763" y="1196"/>
                    <a:pt x="726" y="1172"/>
                    <a:pt x="685" y="1172"/>
                  </a:cubicBezTo>
                  <a:cubicBezTo>
                    <a:pt x="651" y="1172"/>
                    <a:pt x="615" y="1188"/>
                    <a:pt x="586" y="1217"/>
                  </a:cubicBezTo>
                  <a:cubicBezTo>
                    <a:pt x="586" y="1217"/>
                    <a:pt x="554" y="1249"/>
                    <a:pt x="554" y="1249"/>
                  </a:cubicBezTo>
                  <a:cubicBezTo>
                    <a:pt x="196" y="1900"/>
                    <a:pt x="1" y="2713"/>
                    <a:pt x="163" y="3428"/>
                  </a:cubicBezTo>
                  <a:cubicBezTo>
                    <a:pt x="350" y="4235"/>
                    <a:pt x="1143" y="4642"/>
                    <a:pt x="1943" y="4642"/>
                  </a:cubicBezTo>
                  <a:cubicBezTo>
                    <a:pt x="2820" y="4642"/>
                    <a:pt x="3704" y="4154"/>
                    <a:pt x="3806" y="3168"/>
                  </a:cubicBezTo>
                  <a:cubicBezTo>
                    <a:pt x="3871" y="2550"/>
                    <a:pt x="3611" y="1802"/>
                    <a:pt x="3058" y="1217"/>
                  </a:cubicBezTo>
                  <a:cubicBezTo>
                    <a:pt x="3004" y="1146"/>
                    <a:pt x="2931" y="1065"/>
                    <a:pt x="2866" y="1065"/>
                  </a:cubicBezTo>
                  <a:cubicBezTo>
                    <a:pt x="2811" y="1065"/>
                    <a:pt x="2762" y="1120"/>
                    <a:pt x="2733" y="1282"/>
                  </a:cubicBezTo>
                  <a:cubicBezTo>
                    <a:pt x="2700" y="1412"/>
                    <a:pt x="2635" y="1510"/>
                    <a:pt x="2602" y="1575"/>
                  </a:cubicBezTo>
                  <a:cubicBezTo>
                    <a:pt x="2537" y="1314"/>
                    <a:pt x="2375" y="1054"/>
                    <a:pt x="2245" y="859"/>
                  </a:cubicBezTo>
                  <a:cubicBezTo>
                    <a:pt x="2212" y="794"/>
                    <a:pt x="2017" y="534"/>
                    <a:pt x="1952" y="79"/>
                  </a:cubicBezTo>
                  <a:cubicBezTo>
                    <a:pt x="1952" y="31"/>
                    <a:pt x="1917" y="1"/>
                    <a:pt x="18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8"/>
            <p:cNvSpPr/>
            <p:nvPr/>
          </p:nvSpPr>
          <p:spPr>
            <a:xfrm>
              <a:off x="9454550" y="3734713"/>
              <a:ext cx="57750" cy="115800"/>
            </a:xfrm>
            <a:custGeom>
              <a:rect b="b" l="l" r="r" t="t"/>
              <a:pathLst>
                <a:path extrusionOk="0" h="4632" w="2310">
                  <a:moveTo>
                    <a:pt x="1873" y="1"/>
                  </a:moveTo>
                  <a:cubicBezTo>
                    <a:pt x="1857" y="1"/>
                    <a:pt x="1839" y="5"/>
                    <a:pt x="1822" y="14"/>
                  </a:cubicBezTo>
                  <a:cubicBezTo>
                    <a:pt x="1367" y="469"/>
                    <a:pt x="1107" y="1054"/>
                    <a:pt x="1074" y="1737"/>
                  </a:cubicBezTo>
                  <a:cubicBezTo>
                    <a:pt x="1074" y="1737"/>
                    <a:pt x="879" y="1542"/>
                    <a:pt x="781" y="1249"/>
                  </a:cubicBezTo>
                  <a:cubicBezTo>
                    <a:pt x="763" y="1196"/>
                    <a:pt x="726" y="1172"/>
                    <a:pt x="685" y="1172"/>
                  </a:cubicBezTo>
                  <a:cubicBezTo>
                    <a:pt x="651" y="1172"/>
                    <a:pt x="615" y="1188"/>
                    <a:pt x="586" y="1217"/>
                  </a:cubicBezTo>
                  <a:cubicBezTo>
                    <a:pt x="586" y="1249"/>
                    <a:pt x="554" y="1249"/>
                    <a:pt x="554" y="1249"/>
                  </a:cubicBezTo>
                  <a:cubicBezTo>
                    <a:pt x="196" y="1900"/>
                    <a:pt x="1" y="2713"/>
                    <a:pt x="163" y="3428"/>
                  </a:cubicBezTo>
                  <a:cubicBezTo>
                    <a:pt x="326" y="4111"/>
                    <a:pt x="944" y="4534"/>
                    <a:pt x="1627" y="4631"/>
                  </a:cubicBezTo>
                  <a:cubicBezTo>
                    <a:pt x="1269" y="4436"/>
                    <a:pt x="976" y="4144"/>
                    <a:pt x="879" y="3786"/>
                  </a:cubicBezTo>
                  <a:cubicBezTo>
                    <a:pt x="716" y="3103"/>
                    <a:pt x="911" y="2420"/>
                    <a:pt x="1269" y="1835"/>
                  </a:cubicBezTo>
                  <a:lnTo>
                    <a:pt x="1302" y="1802"/>
                  </a:lnTo>
                  <a:cubicBezTo>
                    <a:pt x="1318" y="1770"/>
                    <a:pt x="1359" y="1754"/>
                    <a:pt x="1399" y="1754"/>
                  </a:cubicBezTo>
                  <a:cubicBezTo>
                    <a:pt x="1440" y="1754"/>
                    <a:pt x="1481" y="1770"/>
                    <a:pt x="1497" y="1802"/>
                  </a:cubicBezTo>
                  <a:cubicBezTo>
                    <a:pt x="1594" y="2095"/>
                    <a:pt x="1789" y="2225"/>
                    <a:pt x="1789" y="2225"/>
                  </a:cubicBezTo>
                  <a:cubicBezTo>
                    <a:pt x="1789" y="1737"/>
                    <a:pt x="1985" y="1314"/>
                    <a:pt x="2310" y="924"/>
                  </a:cubicBezTo>
                  <a:cubicBezTo>
                    <a:pt x="2245" y="827"/>
                    <a:pt x="2017" y="599"/>
                    <a:pt x="1952" y="79"/>
                  </a:cubicBezTo>
                  <a:cubicBezTo>
                    <a:pt x="1952" y="31"/>
                    <a:pt x="1917" y="1"/>
                    <a:pt x="1873"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8"/>
            <p:cNvSpPr/>
            <p:nvPr/>
          </p:nvSpPr>
          <p:spPr>
            <a:xfrm>
              <a:off x="9416350" y="3396038"/>
              <a:ext cx="38225" cy="61000"/>
            </a:xfrm>
            <a:custGeom>
              <a:rect b="b" l="l" r="r" t="t"/>
              <a:pathLst>
                <a:path extrusionOk="0" h="2440" w="1529">
                  <a:moveTo>
                    <a:pt x="748" y="0"/>
                  </a:moveTo>
                  <a:cubicBezTo>
                    <a:pt x="0" y="650"/>
                    <a:pt x="0" y="1789"/>
                    <a:pt x="748" y="2439"/>
                  </a:cubicBezTo>
                  <a:cubicBezTo>
                    <a:pt x="1529" y="1789"/>
                    <a:pt x="1529" y="650"/>
                    <a:pt x="7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8"/>
            <p:cNvSpPr/>
            <p:nvPr/>
          </p:nvSpPr>
          <p:spPr>
            <a:xfrm>
              <a:off x="9646425" y="3522038"/>
              <a:ext cx="38225" cy="60200"/>
            </a:xfrm>
            <a:custGeom>
              <a:rect b="b" l="l" r="r" t="t"/>
              <a:pathLst>
                <a:path extrusionOk="0" h="2408" w="1529">
                  <a:moveTo>
                    <a:pt x="748" y="1"/>
                  </a:moveTo>
                  <a:cubicBezTo>
                    <a:pt x="423" y="261"/>
                    <a:pt x="1" y="1789"/>
                    <a:pt x="748" y="2407"/>
                  </a:cubicBezTo>
                  <a:cubicBezTo>
                    <a:pt x="1529" y="1789"/>
                    <a:pt x="1529" y="618"/>
                    <a:pt x="7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8"/>
            <p:cNvSpPr/>
            <p:nvPr/>
          </p:nvSpPr>
          <p:spPr>
            <a:xfrm>
              <a:off x="9311475" y="3550488"/>
              <a:ext cx="27675" cy="43925"/>
            </a:xfrm>
            <a:custGeom>
              <a:rect b="b" l="l" r="r" t="t"/>
              <a:pathLst>
                <a:path extrusionOk="0" h="1757" w="1107">
                  <a:moveTo>
                    <a:pt x="553" y="1"/>
                  </a:moveTo>
                  <a:cubicBezTo>
                    <a:pt x="293" y="196"/>
                    <a:pt x="0" y="1302"/>
                    <a:pt x="553" y="1757"/>
                  </a:cubicBezTo>
                  <a:cubicBezTo>
                    <a:pt x="1106" y="1302"/>
                    <a:pt x="1106" y="456"/>
                    <a:pt x="5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8"/>
            <p:cNvSpPr/>
            <p:nvPr/>
          </p:nvSpPr>
          <p:spPr>
            <a:xfrm>
              <a:off x="9551300" y="3457013"/>
              <a:ext cx="27675" cy="43100"/>
            </a:xfrm>
            <a:custGeom>
              <a:rect b="b" l="l" r="r" t="t"/>
              <a:pathLst>
                <a:path extrusionOk="0" h="1724" w="1107">
                  <a:moveTo>
                    <a:pt x="554" y="0"/>
                  </a:moveTo>
                  <a:cubicBezTo>
                    <a:pt x="1" y="455"/>
                    <a:pt x="1" y="1268"/>
                    <a:pt x="554" y="1724"/>
                  </a:cubicBezTo>
                  <a:cubicBezTo>
                    <a:pt x="1106" y="1268"/>
                    <a:pt x="1106" y="423"/>
                    <a:pt x="5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8"/>
            <p:cNvSpPr/>
            <p:nvPr/>
          </p:nvSpPr>
          <p:spPr>
            <a:xfrm>
              <a:off x="9445625" y="3542863"/>
              <a:ext cx="59375" cy="116300"/>
            </a:xfrm>
            <a:custGeom>
              <a:rect b="b" l="l" r="r" t="t"/>
              <a:pathLst>
                <a:path extrusionOk="0" h="4652" w="2375">
                  <a:moveTo>
                    <a:pt x="2117" y="1"/>
                  </a:moveTo>
                  <a:cubicBezTo>
                    <a:pt x="2071" y="1"/>
                    <a:pt x="2024" y="15"/>
                    <a:pt x="1984" y="46"/>
                  </a:cubicBezTo>
                  <a:cubicBezTo>
                    <a:pt x="976" y="956"/>
                    <a:pt x="325" y="2159"/>
                    <a:pt x="98" y="3493"/>
                  </a:cubicBezTo>
                  <a:cubicBezTo>
                    <a:pt x="65" y="3590"/>
                    <a:pt x="65" y="3720"/>
                    <a:pt x="33" y="3850"/>
                  </a:cubicBezTo>
                  <a:cubicBezTo>
                    <a:pt x="0" y="4078"/>
                    <a:pt x="0" y="4306"/>
                    <a:pt x="0" y="4566"/>
                  </a:cubicBezTo>
                  <a:cubicBezTo>
                    <a:pt x="17" y="4566"/>
                    <a:pt x="179" y="4651"/>
                    <a:pt x="342" y="4651"/>
                  </a:cubicBezTo>
                  <a:cubicBezTo>
                    <a:pt x="496" y="4651"/>
                    <a:pt x="651" y="4574"/>
                    <a:pt x="683" y="4273"/>
                  </a:cubicBezTo>
                  <a:cubicBezTo>
                    <a:pt x="813" y="2777"/>
                    <a:pt x="1398" y="1444"/>
                    <a:pt x="2374" y="436"/>
                  </a:cubicBezTo>
                  <a:cubicBezTo>
                    <a:pt x="2342" y="338"/>
                    <a:pt x="2342" y="273"/>
                    <a:pt x="2342" y="208"/>
                  </a:cubicBezTo>
                  <a:cubicBezTo>
                    <a:pt x="2319" y="73"/>
                    <a:pt x="2219" y="1"/>
                    <a:pt x="2117"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8"/>
            <p:cNvSpPr/>
            <p:nvPr/>
          </p:nvSpPr>
          <p:spPr>
            <a:xfrm>
              <a:off x="9416350" y="3694838"/>
              <a:ext cx="58550" cy="152425"/>
            </a:xfrm>
            <a:custGeom>
              <a:rect b="b" l="l" r="r" t="t"/>
              <a:pathLst>
                <a:path extrusionOk="0" h="6097" w="2342">
                  <a:moveTo>
                    <a:pt x="1165" y="0"/>
                  </a:moveTo>
                  <a:cubicBezTo>
                    <a:pt x="1107" y="0"/>
                    <a:pt x="1049" y="26"/>
                    <a:pt x="1009" y="80"/>
                  </a:cubicBezTo>
                  <a:cubicBezTo>
                    <a:pt x="1009" y="113"/>
                    <a:pt x="976" y="145"/>
                    <a:pt x="976" y="178"/>
                  </a:cubicBezTo>
                  <a:cubicBezTo>
                    <a:pt x="326" y="1349"/>
                    <a:pt x="0" y="2747"/>
                    <a:pt x="293" y="4080"/>
                  </a:cubicBezTo>
                  <a:cubicBezTo>
                    <a:pt x="521" y="5121"/>
                    <a:pt x="1366" y="5804"/>
                    <a:pt x="2342" y="6096"/>
                  </a:cubicBezTo>
                  <a:cubicBezTo>
                    <a:pt x="1789" y="5706"/>
                    <a:pt x="1334" y="5121"/>
                    <a:pt x="1171" y="4373"/>
                  </a:cubicBezTo>
                  <a:cubicBezTo>
                    <a:pt x="911" y="3137"/>
                    <a:pt x="1139" y="1836"/>
                    <a:pt x="1659" y="698"/>
                  </a:cubicBezTo>
                  <a:cubicBezTo>
                    <a:pt x="1561" y="568"/>
                    <a:pt x="1431" y="373"/>
                    <a:pt x="1366" y="145"/>
                  </a:cubicBezTo>
                  <a:cubicBezTo>
                    <a:pt x="1328" y="51"/>
                    <a:pt x="1246" y="0"/>
                    <a:pt x="1165"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8"/>
            <p:cNvSpPr/>
            <p:nvPr/>
          </p:nvSpPr>
          <p:spPr>
            <a:xfrm>
              <a:off x="9464325" y="3642363"/>
              <a:ext cx="42300" cy="77650"/>
            </a:xfrm>
            <a:custGeom>
              <a:rect b="b" l="l" r="r" t="t"/>
              <a:pathLst>
                <a:path extrusionOk="0" h="3106" w="1692">
                  <a:moveTo>
                    <a:pt x="1437" y="0"/>
                  </a:moveTo>
                  <a:cubicBezTo>
                    <a:pt x="1402" y="0"/>
                    <a:pt x="1366" y="11"/>
                    <a:pt x="1333" y="33"/>
                  </a:cubicBezTo>
                  <a:cubicBezTo>
                    <a:pt x="813" y="521"/>
                    <a:pt x="423" y="1106"/>
                    <a:pt x="195" y="1789"/>
                  </a:cubicBezTo>
                  <a:cubicBezTo>
                    <a:pt x="163" y="1887"/>
                    <a:pt x="130" y="2082"/>
                    <a:pt x="98" y="2212"/>
                  </a:cubicBezTo>
                  <a:cubicBezTo>
                    <a:pt x="33" y="2504"/>
                    <a:pt x="0" y="2797"/>
                    <a:pt x="0" y="3090"/>
                  </a:cubicBezTo>
                  <a:cubicBezTo>
                    <a:pt x="76" y="3100"/>
                    <a:pt x="150" y="3105"/>
                    <a:pt x="221" y="3105"/>
                  </a:cubicBezTo>
                  <a:cubicBezTo>
                    <a:pt x="602" y="3105"/>
                    <a:pt x="888" y="2948"/>
                    <a:pt x="943" y="2537"/>
                  </a:cubicBezTo>
                  <a:cubicBezTo>
                    <a:pt x="1008" y="1919"/>
                    <a:pt x="1268" y="1236"/>
                    <a:pt x="1691" y="683"/>
                  </a:cubicBezTo>
                  <a:cubicBezTo>
                    <a:pt x="1626" y="521"/>
                    <a:pt x="1594" y="326"/>
                    <a:pt x="1594" y="131"/>
                  </a:cubicBezTo>
                  <a:cubicBezTo>
                    <a:pt x="1572" y="44"/>
                    <a:pt x="1507" y="0"/>
                    <a:pt x="1437"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8"/>
            <p:cNvSpPr/>
            <p:nvPr/>
          </p:nvSpPr>
          <p:spPr>
            <a:xfrm>
              <a:off x="9409850" y="3389313"/>
              <a:ext cx="47975" cy="74425"/>
            </a:xfrm>
            <a:custGeom>
              <a:rect b="b" l="l" r="r" t="t"/>
              <a:pathLst>
                <a:path extrusionOk="0" h="2977" w="1919">
                  <a:moveTo>
                    <a:pt x="1073" y="659"/>
                  </a:moveTo>
                  <a:cubicBezTo>
                    <a:pt x="1464" y="1147"/>
                    <a:pt x="1464" y="1830"/>
                    <a:pt x="1073" y="2318"/>
                  </a:cubicBezTo>
                  <a:cubicBezTo>
                    <a:pt x="683" y="1830"/>
                    <a:pt x="651" y="1147"/>
                    <a:pt x="1073" y="659"/>
                  </a:cubicBezTo>
                  <a:close/>
                  <a:moveTo>
                    <a:pt x="1069" y="1"/>
                  </a:moveTo>
                  <a:cubicBezTo>
                    <a:pt x="1008" y="1"/>
                    <a:pt x="943" y="25"/>
                    <a:pt x="878" y="74"/>
                  </a:cubicBezTo>
                  <a:cubicBezTo>
                    <a:pt x="0" y="789"/>
                    <a:pt x="0" y="2188"/>
                    <a:pt x="878" y="2903"/>
                  </a:cubicBezTo>
                  <a:cubicBezTo>
                    <a:pt x="943" y="2952"/>
                    <a:pt x="1008" y="2976"/>
                    <a:pt x="1069" y="2976"/>
                  </a:cubicBezTo>
                  <a:cubicBezTo>
                    <a:pt x="1130" y="2976"/>
                    <a:pt x="1187" y="2952"/>
                    <a:pt x="1236" y="2903"/>
                  </a:cubicBezTo>
                  <a:cubicBezTo>
                    <a:pt x="1659" y="2545"/>
                    <a:pt x="1919" y="2025"/>
                    <a:pt x="1919" y="1472"/>
                  </a:cubicBezTo>
                  <a:cubicBezTo>
                    <a:pt x="1919" y="919"/>
                    <a:pt x="1659" y="432"/>
                    <a:pt x="1236" y="74"/>
                  </a:cubicBezTo>
                  <a:cubicBezTo>
                    <a:pt x="1187" y="25"/>
                    <a:pt x="1130" y="1"/>
                    <a:pt x="10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8"/>
            <p:cNvSpPr/>
            <p:nvPr/>
          </p:nvSpPr>
          <p:spPr>
            <a:xfrm>
              <a:off x="9639925" y="3514513"/>
              <a:ext cx="53675" cy="74425"/>
            </a:xfrm>
            <a:custGeom>
              <a:rect b="b" l="l" r="r" t="t"/>
              <a:pathLst>
                <a:path extrusionOk="0" h="2977" w="2147">
                  <a:moveTo>
                    <a:pt x="1073" y="659"/>
                  </a:moveTo>
                  <a:cubicBezTo>
                    <a:pt x="1464" y="1147"/>
                    <a:pt x="1464" y="1830"/>
                    <a:pt x="1073" y="2318"/>
                  </a:cubicBezTo>
                  <a:cubicBezTo>
                    <a:pt x="683" y="1863"/>
                    <a:pt x="683" y="1147"/>
                    <a:pt x="1073" y="659"/>
                  </a:cubicBezTo>
                  <a:close/>
                  <a:moveTo>
                    <a:pt x="1073" y="1"/>
                  </a:moveTo>
                  <a:cubicBezTo>
                    <a:pt x="1017" y="1"/>
                    <a:pt x="960" y="25"/>
                    <a:pt x="911" y="74"/>
                  </a:cubicBezTo>
                  <a:cubicBezTo>
                    <a:pt x="0" y="789"/>
                    <a:pt x="0" y="2188"/>
                    <a:pt x="911" y="2903"/>
                  </a:cubicBezTo>
                  <a:cubicBezTo>
                    <a:pt x="960" y="2952"/>
                    <a:pt x="1017" y="2976"/>
                    <a:pt x="1073" y="2976"/>
                  </a:cubicBezTo>
                  <a:cubicBezTo>
                    <a:pt x="1130" y="2976"/>
                    <a:pt x="1187" y="2952"/>
                    <a:pt x="1236" y="2903"/>
                  </a:cubicBezTo>
                  <a:cubicBezTo>
                    <a:pt x="2147" y="2188"/>
                    <a:pt x="2147" y="822"/>
                    <a:pt x="1236" y="74"/>
                  </a:cubicBezTo>
                  <a:cubicBezTo>
                    <a:pt x="1187" y="25"/>
                    <a:pt x="1130"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8"/>
            <p:cNvSpPr/>
            <p:nvPr/>
          </p:nvSpPr>
          <p:spPr>
            <a:xfrm>
              <a:off x="9304975" y="3543588"/>
              <a:ext cx="43100" cy="57550"/>
            </a:xfrm>
            <a:custGeom>
              <a:rect b="b" l="l" r="r" t="t"/>
              <a:pathLst>
                <a:path extrusionOk="0" h="2302" w="1724">
                  <a:moveTo>
                    <a:pt x="878" y="667"/>
                  </a:moveTo>
                  <a:cubicBezTo>
                    <a:pt x="1041" y="960"/>
                    <a:pt x="1041" y="1317"/>
                    <a:pt x="878" y="1610"/>
                  </a:cubicBezTo>
                  <a:cubicBezTo>
                    <a:pt x="683" y="1317"/>
                    <a:pt x="683" y="960"/>
                    <a:pt x="878" y="667"/>
                  </a:cubicBezTo>
                  <a:close/>
                  <a:moveTo>
                    <a:pt x="862" y="0"/>
                  </a:moveTo>
                  <a:cubicBezTo>
                    <a:pt x="797" y="0"/>
                    <a:pt x="732" y="17"/>
                    <a:pt x="683" y="49"/>
                  </a:cubicBezTo>
                  <a:cubicBezTo>
                    <a:pt x="0" y="634"/>
                    <a:pt x="0" y="1675"/>
                    <a:pt x="683" y="2228"/>
                  </a:cubicBezTo>
                  <a:cubicBezTo>
                    <a:pt x="732" y="2277"/>
                    <a:pt x="797" y="2301"/>
                    <a:pt x="862" y="2301"/>
                  </a:cubicBezTo>
                  <a:cubicBezTo>
                    <a:pt x="927" y="2301"/>
                    <a:pt x="992" y="2277"/>
                    <a:pt x="1041" y="2228"/>
                  </a:cubicBezTo>
                  <a:cubicBezTo>
                    <a:pt x="1724" y="1675"/>
                    <a:pt x="1724" y="634"/>
                    <a:pt x="1041" y="49"/>
                  </a:cubicBezTo>
                  <a:cubicBezTo>
                    <a:pt x="992" y="17"/>
                    <a:pt x="927" y="0"/>
                    <a:pt x="8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8"/>
            <p:cNvSpPr/>
            <p:nvPr/>
          </p:nvSpPr>
          <p:spPr>
            <a:xfrm>
              <a:off x="9544800" y="3450088"/>
              <a:ext cx="43125" cy="56925"/>
            </a:xfrm>
            <a:custGeom>
              <a:rect b="b" l="l" r="r" t="t"/>
              <a:pathLst>
                <a:path extrusionOk="0" h="2277" w="1725">
                  <a:moveTo>
                    <a:pt x="846" y="667"/>
                  </a:moveTo>
                  <a:cubicBezTo>
                    <a:pt x="1041" y="960"/>
                    <a:pt x="1041" y="1318"/>
                    <a:pt x="846" y="1610"/>
                  </a:cubicBezTo>
                  <a:cubicBezTo>
                    <a:pt x="683" y="1318"/>
                    <a:pt x="683" y="960"/>
                    <a:pt x="846" y="667"/>
                  </a:cubicBezTo>
                  <a:close/>
                  <a:moveTo>
                    <a:pt x="862" y="1"/>
                  </a:moveTo>
                  <a:cubicBezTo>
                    <a:pt x="797" y="1"/>
                    <a:pt x="732" y="17"/>
                    <a:pt x="683" y="49"/>
                  </a:cubicBezTo>
                  <a:cubicBezTo>
                    <a:pt x="1" y="602"/>
                    <a:pt x="1" y="1675"/>
                    <a:pt x="683" y="2228"/>
                  </a:cubicBezTo>
                  <a:cubicBezTo>
                    <a:pt x="732" y="2261"/>
                    <a:pt x="797" y="2277"/>
                    <a:pt x="862" y="2277"/>
                  </a:cubicBezTo>
                  <a:cubicBezTo>
                    <a:pt x="927" y="2277"/>
                    <a:pt x="992" y="2261"/>
                    <a:pt x="1041" y="2228"/>
                  </a:cubicBezTo>
                  <a:cubicBezTo>
                    <a:pt x="1724" y="1675"/>
                    <a:pt x="1724" y="602"/>
                    <a:pt x="1041" y="49"/>
                  </a:cubicBezTo>
                  <a:cubicBezTo>
                    <a:pt x="992" y="17"/>
                    <a:pt x="927" y="1"/>
                    <a:pt x="8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8"/>
            <p:cNvSpPr/>
            <p:nvPr/>
          </p:nvSpPr>
          <p:spPr>
            <a:xfrm>
              <a:off x="9440750" y="3426738"/>
              <a:ext cx="225200" cy="212200"/>
            </a:xfrm>
            <a:custGeom>
              <a:rect b="b" l="l" r="r" t="t"/>
              <a:pathLst>
                <a:path extrusionOk="0" h="8488" w="9008">
                  <a:moveTo>
                    <a:pt x="2299" y="0"/>
                  </a:moveTo>
                  <a:cubicBezTo>
                    <a:pt x="2168" y="0"/>
                    <a:pt x="2033" y="44"/>
                    <a:pt x="1919" y="138"/>
                  </a:cubicBezTo>
                  <a:cubicBezTo>
                    <a:pt x="1171" y="821"/>
                    <a:pt x="553" y="1634"/>
                    <a:pt x="98" y="2544"/>
                  </a:cubicBezTo>
                  <a:cubicBezTo>
                    <a:pt x="0" y="2674"/>
                    <a:pt x="65" y="2837"/>
                    <a:pt x="195" y="2902"/>
                  </a:cubicBezTo>
                  <a:cubicBezTo>
                    <a:pt x="239" y="2935"/>
                    <a:pt x="289" y="2949"/>
                    <a:pt x="340" y="2949"/>
                  </a:cubicBezTo>
                  <a:cubicBezTo>
                    <a:pt x="441" y="2949"/>
                    <a:pt x="542" y="2891"/>
                    <a:pt x="585" y="2804"/>
                  </a:cubicBezTo>
                  <a:cubicBezTo>
                    <a:pt x="1008" y="1959"/>
                    <a:pt x="1593" y="1178"/>
                    <a:pt x="2309" y="561"/>
                  </a:cubicBezTo>
                  <a:cubicBezTo>
                    <a:pt x="2472" y="2252"/>
                    <a:pt x="3187" y="3260"/>
                    <a:pt x="3415" y="3552"/>
                  </a:cubicBezTo>
                  <a:cubicBezTo>
                    <a:pt x="3902" y="4170"/>
                    <a:pt x="4423" y="5113"/>
                    <a:pt x="4618" y="5959"/>
                  </a:cubicBezTo>
                  <a:cubicBezTo>
                    <a:pt x="4636" y="6108"/>
                    <a:pt x="4751" y="6182"/>
                    <a:pt x="4869" y="6182"/>
                  </a:cubicBezTo>
                  <a:cubicBezTo>
                    <a:pt x="4958" y="6182"/>
                    <a:pt x="5050" y="6140"/>
                    <a:pt x="5106" y="6056"/>
                  </a:cubicBezTo>
                  <a:cubicBezTo>
                    <a:pt x="5301" y="5764"/>
                    <a:pt x="5496" y="5406"/>
                    <a:pt x="5593" y="4918"/>
                  </a:cubicBezTo>
                  <a:cubicBezTo>
                    <a:pt x="5691" y="4430"/>
                    <a:pt x="5821" y="4365"/>
                    <a:pt x="5821" y="4365"/>
                  </a:cubicBezTo>
                  <a:cubicBezTo>
                    <a:pt x="5823" y="4365"/>
                    <a:pt x="5825" y="4365"/>
                    <a:pt x="5828" y="4365"/>
                  </a:cubicBezTo>
                  <a:cubicBezTo>
                    <a:pt x="6079" y="4365"/>
                    <a:pt x="7714" y="6109"/>
                    <a:pt x="8455" y="8300"/>
                  </a:cubicBezTo>
                  <a:cubicBezTo>
                    <a:pt x="8479" y="8421"/>
                    <a:pt x="8575" y="8488"/>
                    <a:pt x="8689" y="8488"/>
                  </a:cubicBezTo>
                  <a:cubicBezTo>
                    <a:pt x="8729" y="8488"/>
                    <a:pt x="8771" y="8480"/>
                    <a:pt x="8813" y="8463"/>
                  </a:cubicBezTo>
                  <a:cubicBezTo>
                    <a:pt x="8943" y="8430"/>
                    <a:pt x="9008" y="8268"/>
                    <a:pt x="8975" y="8138"/>
                  </a:cubicBezTo>
                  <a:cubicBezTo>
                    <a:pt x="8520" y="6772"/>
                    <a:pt x="7740" y="5504"/>
                    <a:pt x="6764" y="4398"/>
                  </a:cubicBezTo>
                  <a:cubicBezTo>
                    <a:pt x="6564" y="4198"/>
                    <a:pt x="6239" y="3822"/>
                    <a:pt x="5854" y="3822"/>
                  </a:cubicBezTo>
                  <a:cubicBezTo>
                    <a:pt x="5800" y="3822"/>
                    <a:pt x="5746" y="3829"/>
                    <a:pt x="5691" y="3845"/>
                  </a:cubicBezTo>
                  <a:cubicBezTo>
                    <a:pt x="5366" y="3943"/>
                    <a:pt x="5171" y="4268"/>
                    <a:pt x="5073" y="4821"/>
                  </a:cubicBezTo>
                  <a:cubicBezTo>
                    <a:pt x="5041" y="4951"/>
                    <a:pt x="5008" y="5048"/>
                    <a:pt x="4943" y="5178"/>
                  </a:cubicBezTo>
                  <a:cubicBezTo>
                    <a:pt x="4748" y="4593"/>
                    <a:pt x="4423" y="4008"/>
                    <a:pt x="4000" y="3390"/>
                  </a:cubicBezTo>
                  <a:cubicBezTo>
                    <a:pt x="3935" y="3357"/>
                    <a:pt x="3870" y="3260"/>
                    <a:pt x="3837" y="3195"/>
                  </a:cubicBezTo>
                  <a:cubicBezTo>
                    <a:pt x="3642" y="2967"/>
                    <a:pt x="2992" y="2057"/>
                    <a:pt x="2862" y="528"/>
                  </a:cubicBezTo>
                  <a:cubicBezTo>
                    <a:pt x="2840" y="197"/>
                    <a:pt x="2577" y="0"/>
                    <a:pt x="22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8"/>
            <p:cNvSpPr/>
            <p:nvPr/>
          </p:nvSpPr>
          <p:spPr>
            <a:xfrm>
              <a:off x="9323675" y="3517463"/>
              <a:ext cx="374000" cy="340425"/>
            </a:xfrm>
            <a:custGeom>
              <a:rect b="b" l="l" r="r" t="t"/>
              <a:pathLst>
                <a:path extrusionOk="0" h="13617" w="14960">
                  <a:moveTo>
                    <a:pt x="7024" y="1354"/>
                  </a:moveTo>
                  <a:cubicBezTo>
                    <a:pt x="7122" y="2558"/>
                    <a:pt x="7642" y="3273"/>
                    <a:pt x="7805" y="3468"/>
                  </a:cubicBezTo>
                  <a:cubicBezTo>
                    <a:pt x="8163" y="3923"/>
                    <a:pt x="8553" y="4606"/>
                    <a:pt x="8683" y="5224"/>
                  </a:cubicBezTo>
                  <a:cubicBezTo>
                    <a:pt x="8721" y="5376"/>
                    <a:pt x="8836" y="5461"/>
                    <a:pt x="8951" y="5461"/>
                  </a:cubicBezTo>
                  <a:cubicBezTo>
                    <a:pt x="9034" y="5461"/>
                    <a:pt x="9116" y="5417"/>
                    <a:pt x="9171" y="5322"/>
                  </a:cubicBezTo>
                  <a:cubicBezTo>
                    <a:pt x="9659" y="4606"/>
                    <a:pt x="9528" y="4314"/>
                    <a:pt x="9691" y="4118"/>
                  </a:cubicBezTo>
                  <a:cubicBezTo>
                    <a:pt x="9724" y="4151"/>
                    <a:pt x="9821" y="4183"/>
                    <a:pt x="9984" y="4379"/>
                  </a:cubicBezTo>
                  <a:cubicBezTo>
                    <a:pt x="12032" y="6622"/>
                    <a:pt x="12780" y="10265"/>
                    <a:pt x="10341" y="12118"/>
                  </a:cubicBezTo>
                  <a:cubicBezTo>
                    <a:pt x="11350" y="10557"/>
                    <a:pt x="10699" y="8346"/>
                    <a:pt x="9431" y="6980"/>
                  </a:cubicBezTo>
                  <a:cubicBezTo>
                    <a:pt x="9347" y="6868"/>
                    <a:pt x="9142" y="6635"/>
                    <a:pt x="8900" y="6635"/>
                  </a:cubicBezTo>
                  <a:cubicBezTo>
                    <a:pt x="8861" y="6635"/>
                    <a:pt x="8821" y="6641"/>
                    <a:pt x="8781" y="6655"/>
                  </a:cubicBezTo>
                  <a:cubicBezTo>
                    <a:pt x="8585" y="6720"/>
                    <a:pt x="8455" y="6883"/>
                    <a:pt x="8423" y="7045"/>
                  </a:cubicBezTo>
                  <a:cubicBezTo>
                    <a:pt x="8293" y="6818"/>
                    <a:pt x="8130" y="6557"/>
                    <a:pt x="8000" y="6362"/>
                  </a:cubicBezTo>
                  <a:cubicBezTo>
                    <a:pt x="7935" y="6297"/>
                    <a:pt x="7610" y="5842"/>
                    <a:pt x="7545" y="5094"/>
                  </a:cubicBezTo>
                  <a:cubicBezTo>
                    <a:pt x="7523" y="4874"/>
                    <a:pt x="7321" y="4728"/>
                    <a:pt x="7113" y="4728"/>
                  </a:cubicBezTo>
                  <a:cubicBezTo>
                    <a:pt x="7014" y="4728"/>
                    <a:pt x="6913" y="4761"/>
                    <a:pt x="6829" y="4834"/>
                  </a:cubicBezTo>
                  <a:cubicBezTo>
                    <a:pt x="6114" y="5484"/>
                    <a:pt x="5626" y="6330"/>
                    <a:pt x="5464" y="7338"/>
                  </a:cubicBezTo>
                  <a:cubicBezTo>
                    <a:pt x="5431" y="7273"/>
                    <a:pt x="5398" y="7208"/>
                    <a:pt x="5398" y="7143"/>
                  </a:cubicBezTo>
                  <a:cubicBezTo>
                    <a:pt x="5325" y="6921"/>
                    <a:pt x="5135" y="6804"/>
                    <a:pt x="4944" y="6804"/>
                  </a:cubicBezTo>
                  <a:cubicBezTo>
                    <a:pt x="4798" y="6804"/>
                    <a:pt x="4651" y="6872"/>
                    <a:pt x="4553" y="7013"/>
                  </a:cubicBezTo>
                  <a:cubicBezTo>
                    <a:pt x="4358" y="7338"/>
                    <a:pt x="4033" y="8021"/>
                    <a:pt x="3838" y="8736"/>
                  </a:cubicBezTo>
                  <a:cubicBezTo>
                    <a:pt x="3805" y="8899"/>
                    <a:pt x="3903" y="9029"/>
                    <a:pt x="4033" y="9061"/>
                  </a:cubicBezTo>
                  <a:cubicBezTo>
                    <a:pt x="4060" y="9067"/>
                    <a:pt x="4087" y="9070"/>
                    <a:pt x="4113" y="9070"/>
                  </a:cubicBezTo>
                  <a:cubicBezTo>
                    <a:pt x="4246" y="9070"/>
                    <a:pt x="4363" y="9002"/>
                    <a:pt x="4390" y="8866"/>
                  </a:cubicBezTo>
                  <a:cubicBezTo>
                    <a:pt x="4488" y="8379"/>
                    <a:pt x="4683" y="7923"/>
                    <a:pt x="4943" y="7468"/>
                  </a:cubicBezTo>
                  <a:cubicBezTo>
                    <a:pt x="5138" y="7988"/>
                    <a:pt x="5496" y="8281"/>
                    <a:pt x="5496" y="8281"/>
                  </a:cubicBezTo>
                  <a:cubicBezTo>
                    <a:pt x="5556" y="8331"/>
                    <a:pt x="5623" y="8354"/>
                    <a:pt x="5686" y="8354"/>
                  </a:cubicBezTo>
                  <a:cubicBezTo>
                    <a:pt x="5827" y="8354"/>
                    <a:pt x="5951" y="8243"/>
                    <a:pt x="5951" y="8086"/>
                  </a:cubicBezTo>
                  <a:cubicBezTo>
                    <a:pt x="5984" y="7045"/>
                    <a:pt x="6342" y="6135"/>
                    <a:pt x="7024" y="5419"/>
                  </a:cubicBezTo>
                  <a:cubicBezTo>
                    <a:pt x="7155" y="6135"/>
                    <a:pt x="7447" y="6590"/>
                    <a:pt x="7545" y="6720"/>
                  </a:cubicBezTo>
                  <a:cubicBezTo>
                    <a:pt x="7805" y="7013"/>
                    <a:pt x="8065" y="7468"/>
                    <a:pt x="8130" y="7858"/>
                  </a:cubicBezTo>
                  <a:cubicBezTo>
                    <a:pt x="8168" y="8010"/>
                    <a:pt x="8283" y="8095"/>
                    <a:pt x="8398" y="8095"/>
                  </a:cubicBezTo>
                  <a:cubicBezTo>
                    <a:pt x="8481" y="8095"/>
                    <a:pt x="8564" y="8051"/>
                    <a:pt x="8618" y="7956"/>
                  </a:cubicBezTo>
                  <a:cubicBezTo>
                    <a:pt x="8911" y="7533"/>
                    <a:pt x="8878" y="7403"/>
                    <a:pt x="8943" y="7240"/>
                  </a:cubicBezTo>
                  <a:cubicBezTo>
                    <a:pt x="8943" y="7240"/>
                    <a:pt x="8976" y="7273"/>
                    <a:pt x="9041" y="7338"/>
                  </a:cubicBezTo>
                  <a:cubicBezTo>
                    <a:pt x="10439" y="8866"/>
                    <a:pt x="10894" y="11305"/>
                    <a:pt x="9203" y="12508"/>
                  </a:cubicBezTo>
                  <a:cubicBezTo>
                    <a:pt x="9626" y="11598"/>
                    <a:pt x="9236" y="10460"/>
                    <a:pt x="8553" y="9712"/>
                  </a:cubicBezTo>
                  <a:cubicBezTo>
                    <a:pt x="8497" y="9628"/>
                    <a:pt x="8344" y="9471"/>
                    <a:pt x="8157" y="9471"/>
                  </a:cubicBezTo>
                  <a:cubicBezTo>
                    <a:pt x="8127" y="9471"/>
                    <a:pt x="8097" y="9475"/>
                    <a:pt x="8065" y="9484"/>
                  </a:cubicBezTo>
                  <a:cubicBezTo>
                    <a:pt x="8000" y="9517"/>
                    <a:pt x="7935" y="9549"/>
                    <a:pt x="7902" y="9582"/>
                  </a:cubicBezTo>
                  <a:cubicBezTo>
                    <a:pt x="7740" y="9354"/>
                    <a:pt x="7577" y="9224"/>
                    <a:pt x="7545" y="8736"/>
                  </a:cubicBezTo>
                  <a:cubicBezTo>
                    <a:pt x="7523" y="8539"/>
                    <a:pt x="7354" y="8416"/>
                    <a:pt x="7176" y="8416"/>
                  </a:cubicBezTo>
                  <a:cubicBezTo>
                    <a:pt x="7090" y="8416"/>
                    <a:pt x="7001" y="8445"/>
                    <a:pt x="6927" y="8509"/>
                  </a:cubicBezTo>
                  <a:cubicBezTo>
                    <a:pt x="6602" y="8834"/>
                    <a:pt x="6342" y="9224"/>
                    <a:pt x="6211" y="9679"/>
                  </a:cubicBezTo>
                  <a:cubicBezTo>
                    <a:pt x="6141" y="9609"/>
                    <a:pt x="6053" y="9575"/>
                    <a:pt x="5964" y="9575"/>
                  </a:cubicBezTo>
                  <a:cubicBezTo>
                    <a:pt x="5848" y="9575"/>
                    <a:pt x="5732" y="9634"/>
                    <a:pt x="5659" y="9744"/>
                  </a:cubicBezTo>
                  <a:cubicBezTo>
                    <a:pt x="5171" y="10460"/>
                    <a:pt x="4943" y="11696"/>
                    <a:pt x="5301" y="12508"/>
                  </a:cubicBezTo>
                  <a:cubicBezTo>
                    <a:pt x="4455" y="11923"/>
                    <a:pt x="4195" y="11110"/>
                    <a:pt x="4228" y="10070"/>
                  </a:cubicBezTo>
                  <a:cubicBezTo>
                    <a:pt x="4228" y="9939"/>
                    <a:pt x="4098" y="9809"/>
                    <a:pt x="3935" y="9809"/>
                  </a:cubicBezTo>
                  <a:cubicBezTo>
                    <a:pt x="3805" y="9809"/>
                    <a:pt x="3675" y="9907"/>
                    <a:pt x="3675" y="10070"/>
                  </a:cubicBezTo>
                  <a:cubicBezTo>
                    <a:pt x="3642" y="10785"/>
                    <a:pt x="3772" y="11500"/>
                    <a:pt x="4163" y="12118"/>
                  </a:cubicBezTo>
                  <a:cubicBezTo>
                    <a:pt x="3447" y="11565"/>
                    <a:pt x="2959" y="10883"/>
                    <a:pt x="2797" y="10070"/>
                  </a:cubicBezTo>
                  <a:cubicBezTo>
                    <a:pt x="2407" y="8313"/>
                    <a:pt x="2764" y="6265"/>
                    <a:pt x="3772" y="4476"/>
                  </a:cubicBezTo>
                  <a:cubicBezTo>
                    <a:pt x="3805" y="4444"/>
                    <a:pt x="3805" y="4411"/>
                    <a:pt x="3838" y="4379"/>
                  </a:cubicBezTo>
                  <a:cubicBezTo>
                    <a:pt x="3838" y="4379"/>
                    <a:pt x="3838" y="4379"/>
                    <a:pt x="3838" y="4411"/>
                  </a:cubicBezTo>
                  <a:cubicBezTo>
                    <a:pt x="4163" y="5289"/>
                    <a:pt x="4716" y="5777"/>
                    <a:pt x="4748" y="5777"/>
                  </a:cubicBezTo>
                  <a:cubicBezTo>
                    <a:pt x="4798" y="5827"/>
                    <a:pt x="4861" y="5850"/>
                    <a:pt x="4924" y="5850"/>
                  </a:cubicBezTo>
                  <a:cubicBezTo>
                    <a:pt x="5064" y="5850"/>
                    <a:pt x="5203" y="5739"/>
                    <a:pt x="5203" y="5582"/>
                  </a:cubicBezTo>
                  <a:cubicBezTo>
                    <a:pt x="5236" y="3988"/>
                    <a:pt x="5789" y="2492"/>
                    <a:pt x="7024" y="1354"/>
                  </a:cubicBezTo>
                  <a:close/>
                  <a:moveTo>
                    <a:pt x="7057" y="9191"/>
                  </a:moveTo>
                  <a:cubicBezTo>
                    <a:pt x="7220" y="9712"/>
                    <a:pt x="7512" y="9874"/>
                    <a:pt x="7610" y="10330"/>
                  </a:cubicBezTo>
                  <a:cubicBezTo>
                    <a:pt x="7648" y="10465"/>
                    <a:pt x="7767" y="10543"/>
                    <a:pt x="7892" y="10543"/>
                  </a:cubicBezTo>
                  <a:cubicBezTo>
                    <a:pt x="7977" y="10543"/>
                    <a:pt x="8064" y="10506"/>
                    <a:pt x="8130" y="10427"/>
                  </a:cubicBezTo>
                  <a:cubicBezTo>
                    <a:pt x="8163" y="10330"/>
                    <a:pt x="8195" y="10265"/>
                    <a:pt x="8228" y="10200"/>
                  </a:cubicBezTo>
                  <a:cubicBezTo>
                    <a:pt x="8846" y="10915"/>
                    <a:pt x="9138" y="12086"/>
                    <a:pt x="8325" y="12704"/>
                  </a:cubicBezTo>
                  <a:cubicBezTo>
                    <a:pt x="8037" y="12944"/>
                    <a:pt x="7638" y="13060"/>
                    <a:pt x="7238" y="13060"/>
                  </a:cubicBezTo>
                  <a:cubicBezTo>
                    <a:pt x="6554" y="13060"/>
                    <a:pt x="5867" y="12722"/>
                    <a:pt x="5724" y="12086"/>
                  </a:cubicBezTo>
                  <a:cubicBezTo>
                    <a:pt x="5594" y="11533"/>
                    <a:pt x="5691" y="10915"/>
                    <a:pt x="5951" y="10330"/>
                  </a:cubicBezTo>
                  <a:cubicBezTo>
                    <a:pt x="6049" y="10525"/>
                    <a:pt x="6179" y="10622"/>
                    <a:pt x="6179" y="10622"/>
                  </a:cubicBezTo>
                  <a:cubicBezTo>
                    <a:pt x="6239" y="10673"/>
                    <a:pt x="6306" y="10695"/>
                    <a:pt x="6369" y="10695"/>
                  </a:cubicBezTo>
                  <a:cubicBezTo>
                    <a:pt x="6510" y="10695"/>
                    <a:pt x="6634" y="10584"/>
                    <a:pt x="6634" y="10427"/>
                  </a:cubicBezTo>
                  <a:cubicBezTo>
                    <a:pt x="6634" y="9939"/>
                    <a:pt x="6797" y="9549"/>
                    <a:pt x="7057" y="9191"/>
                  </a:cubicBezTo>
                  <a:close/>
                  <a:moveTo>
                    <a:pt x="4484" y="0"/>
                  </a:moveTo>
                  <a:cubicBezTo>
                    <a:pt x="4369" y="0"/>
                    <a:pt x="4279" y="82"/>
                    <a:pt x="4228" y="184"/>
                  </a:cubicBezTo>
                  <a:cubicBezTo>
                    <a:pt x="4033" y="801"/>
                    <a:pt x="3903" y="1484"/>
                    <a:pt x="3838" y="2135"/>
                  </a:cubicBezTo>
                  <a:cubicBezTo>
                    <a:pt x="3642" y="1875"/>
                    <a:pt x="3415" y="1484"/>
                    <a:pt x="3252" y="997"/>
                  </a:cubicBezTo>
                  <a:cubicBezTo>
                    <a:pt x="3143" y="724"/>
                    <a:pt x="2881" y="573"/>
                    <a:pt x="2620" y="573"/>
                  </a:cubicBezTo>
                  <a:cubicBezTo>
                    <a:pt x="2415" y="573"/>
                    <a:pt x="2210" y="666"/>
                    <a:pt x="2081" y="866"/>
                  </a:cubicBezTo>
                  <a:cubicBezTo>
                    <a:pt x="2049" y="899"/>
                    <a:pt x="2016" y="964"/>
                    <a:pt x="1984" y="1029"/>
                  </a:cubicBezTo>
                  <a:cubicBezTo>
                    <a:pt x="521" y="3598"/>
                    <a:pt x="0" y="6525"/>
                    <a:pt x="586" y="9029"/>
                  </a:cubicBezTo>
                  <a:cubicBezTo>
                    <a:pt x="1008" y="10915"/>
                    <a:pt x="2439" y="12411"/>
                    <a:pt x="4520" y="13159"/>
                  </a:cubicBezTo>
                  <a:cubicBezTo>
                    <a:pt x="5399" y="13466"/>
                    <a:pt x="6326" y="13617"/>
                    <a:pt x="7244" y="13617"/>
                  </a:cubicBezTo>
                  <a:cubicBezTo>
                    <a:pt x="11186" y="13617"/>
                    <a:pt x="14960" y="10841"/>
                    <a:pt x="13984" y="5777"/>
                  </a:cubicBezTo>
                  <a:cubicBezTo>
                    <a:pt x="13955" y="5664"/>
                    <a:pt x="13854" y="5576"/>
                    <a:pt x="13721" y="5576"/>
                  </a:cubicBezTo>
                  <a:cubicBezTo>
                    <a:pt x="13701" y="5576"/>
                    <a:pt x="13680" y="5578"/>
                    <a:pt x="13658" y="5582"/>
                  </a:cubicBezTo>
                  <a:cubicBezTo>
                    <a:pt x="13528" y="5582"/>
                    <a:pt x="13431" y="5744"/>
                    <a:pt x="13431" y="5874"/>
                  </a:cubicBezTo>
                  <a:cubicBezTo>
                    <a:pt x="13886" y="8248"/>
                    <a:pt x="13333" y="10330"/>
                    <a:pt x="11447" y="11761"/>
                  </a:cubicBezTo>
                  <a:cubicBezTo>
                    <a:pt x="13236" y="9517"/>
                    <a:pt x="12293" y="6135"/>
                    <a:pt x="10374" y="4021"/>
                  </a:cubicBezTo>
                  <a:cubicBezTo>
                    <a:pt x="10234" y="3881"/>
                    <a:pt x="9973" y="3572"/>
                    <a:pt x="9675" y="3572"/>
                  </a:cubicBezTo>
                  <a:cubicBezTo>
                    <a:pt x="9627" y="3572"/>
                    <a:pt x="9578" y="3580"/>
                    <a:pt x="9528" y="3598"/>
                  </a:cubicBezTo>
                  <a:cubicBezTo>
                    <a:pt x="9138" y="3696"/>
                    <a:pt x="9041" y="4183"/>
                    <a:pt x="9008" y="4411"/>
                  </a:cubicBezTo>
                  <a:cubicBezTo>
                    <a:pt x="8423" y="3045"/>
                    <a:pt x="7675" y="2915"/>
                    <a:pt x="7545" y="1192"/>
                  </a:cubicBezTo>
                  <a:cubicBezTo>
                    <a:pt x="7523" y="908"/>
                    <a:pt x="7296" y="727"/>
                    <a:pt x="7051" y="727"/>
                  </a:cubicBezTo>
                  <a:cubicBezTo>
                    <a:pt x="6931" y="727"/>
                    <a:pt x="6806" y="770"/>
                    <a:pt x="6699" y="866"/>
                  </a:cubicBezTo>
                  <a:cubicBezTo>
                    <a:pt x="5594" y="1907"/>
                    <a:pt x="4846" y="3273"/>
                    <a:pt x="4683" y="4866"/>
                  </a:cubicBezTo>
                  <a:cubicBezTo>
                    <a:pt x="4553" y="4704"/>
                    <a:pt x="4455" y="4476"/>
                    <a:pt x="4358" y="4216"/>
                  </a:cubicBezTo>
                  <a:cubicBezTo>
                    <a:pt x="4267" y="3962"/>
                    <a:pt x="4045" y="3830"/>
                    <a:pt x="3827" y="3830"/>
                  </a:cubicBezTo>
                  <a:cubicBezTo>
                    <a:pt x="3654" y="3830"/>
                    <a:pt x="3483" y="3913"/>
                    <a:pt x="3382" y="4086"/>
                  </a:cubicBezTo>
                  <a:cubicBezTo>
                    <a:pt x="3350" y="4118"/>
                    <a:pt x="3317" y="4183"/>
                    <a:pt x="3285" y="4216"/>
                  </a:cubicBezTo>
                  <a:cubicBezTo>
                    <a:pt x="2212" y="6135"/>
                    <a:pt x="1821" y="8281"/>
                    <a:pt x="2244" y="10167"/>
                  </a:cubicBezTo>
                  <a:cubicBezTo>
                    <a:pt x="2374" y="10752"/>
                    <a:pt x="2634" y="11273"/>
                    <a:pt x="2992" y="11728"/>
                  </a:cubicBezTo>
                  <a:cubicBezTo>
                    <a:pt x="2016" y="11013"/>
                    <a:pt x="1366" y="10070"/>
                    <a:pt x="1106" y="8931"/>
                  </a:cubicBezTo>
                  <a:cubicBezTo>
                    <a:pt x="586" y="6525"/>
                    <a:pt x="1073" y="3761"/>
                    <a:pt x="2439" y="1289"/>
                  </a:cubicBezTo>
                  <a:cubicBezTo>
                    <a:pt x="2472" y="1257"/>
                    <a:pt x="2504" y="1192"/>
                    <a:pt x="2537" y="1159"/>
                  </a:cubicBezTo>
                  <a:cubicBezTo>
                    <a:pt x="2566" y="1130"/>
                    <a:pt x="2602" y="1114"/>
                    <a:pt x="2635" y="1114"/>
                  </a:cubicBezTo>
                  <a:cubicBezTo>
                    <a:pt x="2676" y="1114"/>
                    <a:pt x="2714" y="1138"/>
                    <a:pt x="2732" y="1192"/>
                  </a:cubicBezTo>
                  <a:cubicBezTo>
                    <a:pt x="3155" y="2362"/>
                    <a:pt x="3870" y="3013"/>
                    <a:pt x="3903" y="3045"/>
                  </a:cubicBezTo>
                  <a:cubicBezTo>
                    <a:pt x="3956" y="3081"/>
                    <a:pt x="4014" y="3097"/>
                    <a:pt x="4071" y="3097"/>
                  </a:cubicBezTo>
                  <a:cubicBezTo>
                    <a:pt x="4220" y="3097"/>
                    <a:pt x="4358" y="2983"/>
                    <a:pt x="4358" y="2818"/>
                  </a:cubicBezTo>
                  <a:cubicBezTo>
                    <a:pt x="4390" y="1972"/>
                    <a:pt x="4520" y="1127"/>
                    <a:pt x="4748" y="346"/>
                  </a:cubicBezTo>
                  <a:cubicBezTo>
                    <a:pt x="4813" y="216"/>
                    <a:pt x="4716" y="53"/>
                    <a:pt x="4585" y="21"/>
                  </a:cubicBezTo>
                  <a:cubicBezTo>
                    <a:pt x="4550" y="7"/>
                    <a:pt x="4516" y="0"/>
                    <a:pt x="44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8" name="Google Shape;2108;p38"/>
          <p:cNvGrpSpPr/>
          <p:nvPr/>
        </p:nvGrpSpPr>
        <p:grpSpPr>
          <a:xfrm>
            <a:off x="908292" y="3126230"/>
            <a:ext cx="402958" cy="457203"/>
            <a:chOff x="11324375" y="2191463"/>
            <a:chExt cx="395950" cy="447975"/>
          </a:xfrm>
        </p:grpSpPr>
        <p:sp>
          <p:nvSpPr>
            <p:cNvPr id="2109" name="Google Shape;2109;p38"/>
            <p:cNvSpPr/>
            <p:nvPr/>
          </p:nvSpPr>
          <p:spPr>
            <a:xfrm>
              <a:off x="11442250" y="2398788"/>
              <a:ext cx="172375" cy="202450"/>
            </a:xfrm>
            <a:custGeom>
              <a:rect b="b" l="l" r="r" t="t"/>
              <a:pathLst>
                <a:path extrusionOk="0" h="8098" w="6895">
                  <a:moveTo>
                    <a:pt x="618" y="0"/>
                  </a:moveTo>
                  <a:lnTo>
                    <a:pt x="781" y="911"/>
                  </a:lnTo>
                  <a:cubicBezTo>
                    <a:pt x="1171" y="3415"/>
                    <a:pt x="878" y="5919"/>
                    <a:pt x="0" y="8097"/>
                  </a:cubicBezTo>
                  <a:lnTo>
                    <a:pt x="6895" y="8097"/>
                  </a:lnTo>
                  <a:lnTo>
                    <a:pt x="6439" y="7447"/>
                  </a:lnTo>
                  <a:lnTo>
                    <a:pt x="6569" y="7057"/>
                  </a:lnTo>
                  <a:cubicBezTo>
                    <a:pt x="6147" y="5691"/>
                    <a:pt x="5919" y="4455"/>
                    <a:pt x="5919" y="2992"/>
                  </a:cubicBezTo>
                  <a:lnTo>
                    <a:pt x="6277" y="2602"/>
                  </a:lnTo>
                  <a:lnTo>
                    <a:pt x="5984" y="2049"/>
                  </a:lnTo>
                  <a:cubicBezTo>
                    <a:pt x="5984" y="1691"/>
                    <a:pt x="6049" y="1301"/>
                    <a:pt x="6114" y="911"/>
                  </a:cubicBezTo>
                  <a:lnTo>
                    <a:pt x="6244" y="33"/>
                  </a:lnTo>
                  <a:lnTo>
                    <a:pt x="6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8"/>
            <p:cNvSpPr/>
            <p:nvPr/>
          </p:nvSpPr>
          <p:spPr>
            <a:xfrm>
              <a:off x="11435750" y="2401213"/>
              <a:ext cx="178075" cy="202475"/>
            </a:xfrm>
            <a:custGeom>
              <a:rect b="b" l="l" r="r" t="t"/>
              <a:pathLst>
                <a:path extrusionOk="0" h="8099" w="7123">
                  <a:moveTo>
                    <a:pt x="618" y="1"/>
                  </a:moveTo>
                  <a:lnTo>
                    <a:pt x="781" y="879"/>
                  </a:lnTo>
                  <a:cubicBezTo>
                    <a:pt x="846" y="1269"/>
                    <a:pt x="911" y="1659"/>
                    <a:pt x="911" y="2049"/>
                  </a:cubicBezTo>
                  <a:lnTo>
                    <a:pt x="813" y="2537"/>
                  </a:lnTo>
                  <a:lnTo>
                    <a:pt x="943" y="2960"/>
                  </a:lnTo>
                  <a:cubicBezTo>
                    <a:pt x="976" y="4423"/>
                    <a:pt x="748" y="5854"/>
                    <a:pt x="325" y="7187"/>
                  </a:cubicBezTo>
                  <a:cubicBezTo>
                    <a:pt x="228" y="7480"/>
                    <a:pt x="130" y="7805"/>
                    <a:pt x="0" y="8098"/>
                  </a:cubicBezTo>
                  <a:lnTo>
                    <a:pt x="7122" y="8098"/>
                  </a:lnTo>
                  <a:cubicBezTo>
                    <a:pt x="7024" y="7805"/>
                    <a:pt x="6927" y="7318"/>
                    <a:pt x="6829" y="7025"/>
                  </a:cubicBezTo>
                  <a:cubicBezTo>
                    <a:pt x="6602" y="6960"/>
                    <a:pt x="6342" y="6895"/>
                    <a:pt x="6081" y="6895"/>
                  </a:cubicBezTo>
                  <a:cubicBezTo>
                    <a:pt x="6049" y="6895"/>
                    <a:pt x="6016" y="6895"/>
                    <a:pt x="5984" y="6927"/>
                  </a:cubicBezTo>
                  <a:cubicBezTo>
                    <a:pt x="5854" y="6927"/>
                    <a:pt x="5691" y="6927"/>
                    <a:pt x="5561" y="6960"/>
                  </a:cubicBezTo>
                  <a:cubicBezTo>
                    <a:pt x="5550" y="6971"/>
                    <a:pt x="5539" y="6974"/>
                    <a:pt x="5529" y="6974"/>
                  </a:cubicBezTo>
                  <a:cubicBezTo>
                    <a:pt x="5507" y="6974"/>
                    <a:pt x="5485" y="6960"/>
                    <a:pt x="5464" y="6960"/>
                  </a:cubicBezTo>
                  <a:cubicBezTo>
                    <a:pt x="4943" y="6570"/>
                    <a:pt x="4293" y="6342"/>
                    <a:pt x="3577" y="6342"/>
                  </a:cubicBezTo>
                  <a:cubicBezTo>
                    <a:pt x="2894" y="6342"/>
                    <a:pt x="2244" y="6570"/>
                    <a:pt x="1724" y="6960"/>
                  </a:cubicBezTo>
                  <a:cubicBezTo>
                    <a:pt x="1702" y="6960"/>
                    <a:pt x="1680" y="6974"/>
                    <a:pt x="1659" y="6974"/>
                  </a:cubicBezTo>
                  <a:cubicBezTo>
                    <a:pt x="1648" y="6974"/>
                    <a:pt x="1637" y="6971"/>
                    <a:pt x="1626" y="6960"/>
                  </a:cubicBezTo>
                  <a:cubicBezTo>
                    <a:pt x="1496" y="6960"/>
                    <a:pt x="1301" y="6927"/>
                    <a:pt x="1106" y="6895"/>
                  </a:cubicBezTo>
                  <a:cubicBezTo>
                    <a:pt x="1041" y="6895"/>
                    <a:pt x="1008" y="6830"/>
                    <a:pt x="1008" y="6765"/>
                  </a:cubicBezTo>
                  <a:cubicBezTo>
                    <a:pt x="1594" y="4879"/>
                    <a:pt x="1724" y="2960"/>
                    <a:pt x="1399" y="879"/>
                  </a:cubicBezTo>
                  <a:lnTo>
                    <a:pt x="6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8"/>
            <p:cNvSpPr/>
            <p:nvPr/>
          </p:nvSpPr>
          <p:spPr>
            <a:xfrm>
              <a:off x="11435750" y="2401213"/>
              <a:ext cx="178075" cy="202475"/>
            </a:xfrm>
            <a:custGeom>
              <a:rect b="b" l="l" r="r" t="t"/>
              <a:pathLst>
                <a:path extrusionOk="0" h="8099" w="7123">
                  <a:moveTo>
                    <a:pt x="618" y="1"/>
                  </a:moveTo>
                  <a:lnTo>
                    <a:pt x="781" y="879"/>
                  </a:lnTo>
                  <a:cubicBezTo>
                    <a:pt x="846" y="1269"/>
                    <a:pt x="911" y="1659"/>
                    <a:pt x="911" y="2049"/>
                  </a:cubicBezTo>
                  <a:lnTo>
                    <a:pt x="813" y="2537"/>
                  </a:lnTo>
                  <a:lnTo>
                    <a:pt x="943" y="2960"/>
                  </a:lnTo>
                  <a:cubicBezTo>
                    <a:pt x="976" y="4423"/>
                    <a:pt x="748" y="5854"/>
                    <a:pt x="325" y="7187"/>
                  </a:cubicBezTo>
                  <a:cubicBezTo>
                    <a:pt x="228" y="7480"/>
                    <a:pt x="130" y="7805"/>
                    <a:pt x="0" y="8098"/>
                  </a:cubicBezTo>
                  <a:lnTo>
                    <a:pt x="7122" y="8098"/>
                  </a:lnTo>
                  <a:cubicBezTo>
                    <a:pt x="7024" y="7805"/>
                    <a:pt x="6927" y="7318"/>
                    <a:pt x="6829" y="7025"/>
                  </a:cubicBezTo>
                  <a:cubicBezTo>
                    <a:pt x="6602" y="6960"/>
                    <a:pt x="6342" y="6895"/>
                    <a:pt x="6081" y="6895"/>
                  </a:cubicBezTo>
                  <a:cubicBezTo>
                    <a:pt x="6049" y="6895"/>
                    <a:pt x="6016" y="6895"/>
                    <a:pt x="5984" y="6927"/>
                  </a:cubicBezTo>
                  <a:cubicBezTo>
                    <a:pt x="5854" y="6927"/>
                    <a:pt x="5691" y="6927"/>
                    <a:pt x="5561" y="6960"/>
                  </a:cubicBezTo>
                  <a:cubicBezTo>
                    <a:pt x="5550" y="6971"/>
                    <a:pt x="5539" y="6974"/>
                    <a:pt x="5529" y="6974"/>
                  </a:cubicBezTo>
                  <a:cubicBezTo>
                    <a:pt x="5507" y="6974"/>
                    <a:pt x="5485" y="6960"/>
                    <a:pt x="5464" y="6960"/>
                  </a:cubicBezTo>
                  <a:cubicBezTo>
                    <a:pt x="4943" y="6570"/>
                    <a:pt x="4293" y="6342"/>
                    <a:pt x="3577" y="6342"/>
                  </a:cubicBezTo>
                  <a:cubicBezTo>
                    <a:pt x="2894" y="6342"/>
                    <a:pt x="2244" y="6570"/>
                    <a:pt x="1724" y="6960"/>
                  </a:cubicBezTo>
                  <a:cubicBezTo>
                    <a:pt x="1702" y="6960"/>
                    <a:pt x="1680" y="6974"/>
                    <a:pt x="1659" y="6974"/>
                  </a:cubicBezTo>
                  <a:cubicBezTo>
                    <a:pt x="1648" y="6974"/>
                    <a:pt x="1637" y="6971"/>
                    <a:pt x="1626" y="6960"/>
                  </a:cubicBezTo>
                  <a:cubicBezTo>
                    <a:pt x="1496" y="6960"/>
                    <a:pt x="1301" y="6927"/>
                    <a:pt x="1106" y="6895"/>
                  </a:cubicBezTo>
                  <a:cubicBezTo>
                    <a:pt x="1041" y="6895"/>
                    <a:pt x="1008" y="6830"/>
                    <a:pt x="1008" y="6765"/>
                  </a:cubicBezTo>
                  <a:cubicBezTo>
                    <a:pt x="1594" y="4879"/>
                    <a:pt x="1724" y="2960"/>
                    <a:pt x="1399" y="879"/>
                  </a:cubicBezTo>
                  <a:lnTo>
                    <a:pt x="618"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8"/>
            <p:cNvSpPr/>
            <p:nvPr/>
          </p:nvSpPr>
          <p:spPr>
            <a:xfrm>
              <a:off x="11372325" y="2449988"/>
              <a:ext cx="305725" cy="95150"/>
            </a:xfrm>
            <a:custGeom>
              <a:rect b="b" l="l" r="r" t="t"/>
              <a:pathLst>
                <a:path extrusionOk="0" h="3806" w="12229">
                  <a:moveTo>
                    <a:pt x="3480" y="1"/>
                  </a:moveTo>
                  <a:cubicBezTo>
                    <a:pt x="3448" y="33"/>
                    <a:pt x="3415" y="33"/>
                    <a:pt x="3415" y="33"/>
                  </a:cubicBezTo>
                  <a:cubicBezTo>
                    <a:pt x="2895" y="98"/>
                    <a:pt x="2407" y="196"/>
                    <a:pt x="2017" y="293"/>
                  </a:cubicBezTo>
                  <a:cubicBezTo>
                    <a:pt x="684" y="651"/>
                    <a:pt x="1" y="1172"/>
                    <a:pt x="1" y="1822"/>
                  </a:cubicBezTo>
                  <a:cubicBezTo>
                    <a:pt x="1" y="2472"/>
                    <a:pt x="684" y="2993"/>
                    <a:pt x="2017" y="3350"/>
                  </a:cubicBezTo>
                  <a:cubicBezTo>
                    <a:pt x="2342" y="3448"/>
                    <a:pt x="2732" y="3513"/>
                    <a:pt x="3123" y="3578"/>
                  </a:cubicBezTo>
                  <a:cubicBezTo>
                    <a:pt x="3253" y="3610"/>
                    <a:pt x="3220" y="3610"/>
                    <a:pt x="3253" y="3610"/>
                  </a:cubicBezTo>
                  <a:cubicBezTo>
                    <a:pt x="4131" y="3741"/>
                    <a:pt x="5106" y="3806"/>
                    <a:pt x="6114" y="3806"/>
                  </a:cubicBezTo>
                  <a:cubicBezTo>
                    <a:pt x="7122" y="3806"/>
                    <a:pt x="8098" y="3741"/>
                    <a:pt x="8976" y="3610"/>
                  </a:cubicBezTo>
                  <a:cubicBezTo>
                    <a:pt x="9106" y="3578"/>
                    <a:pt x="9074" y="3578"/>
                    <a:pt x="9106" y="3578"/>
                  </a:cubicBezTo>
                  <a:cubicBezTo>
                    <a:pt x="9496" y="3513"/>
                    <a:pt x="9887" y="3448"/>
                    <a:pt x="10244" y="3350"/>
                  </a:cubicBezTo>
                  <a:cubicBezTo>
                    <a:pt x="11545" y="2993"/>
                    <a:pt x="12228" y="2472"/>
                    <a:pt x="12228" y="1822"/>
                  </a:cubicBezTo>
                  <a:cubicBezTo>
                    <a:pt x="12228" y="1172"/>
                    <a:pt x="11545" y="651"/>
                    <a:pt x="10244" y="293"/>
                  </a:cubicBezTo>
                  <a:cubicBezTo>
                    <a:pt x="9822" y="196"/>
                    <a:pt x="9366" y="98"/>
                    <a:pt x="8846" y="33"/>
                  </a:cubicBezTo>
                  <a:cubicBezTo>
                    <a:pt x="8846" y="33"/>
                    <a:pt x="8813" y="33"/>
                    <a:pt x="8781" y="1"/>
                  </a:cubicBezTo>
                  <a:cubicBezTo>
                    <a:pt x="8748" y="326"/>
                    <a:pt x="8716" y="619"/>
                    <a:pt x="8716" y="911"/>
                  </a:cubicBezTo>
                  <a:cubicBezTo>
                    <a:pt x="8781" y="944"/>
                    <a:pt x="8813" y="944"/>
                    <a:pt x="8846" y="944"/>
                  </a:cubicBezTo>
                  <a:cubicBezTo>
                    <a:pt x="9204" y="1009"/>
                    <a:pt x="9561" y="1074"/>
                    <a:pt x="9854" y="1139"/>
                  </a:cubicBezTo>
                  <a:cubicBezTo>
                    <a:pt x="10570" y="1334"/>
                    <a:pt x="10927" y="1529"/>
                    <a:pt x="11122" y="1659"/>
                  </a:cubicBezTo>
                  <a:cubicBezTo>
                    <a:pt x="11252" y="1724"/>
                    <a:pt x="11252" y="1919"/>
                    <a:pt x="11122" y="1985"/>
                  </a:cubicBezTo>
                  <a:cubicBezTo>
                    <a:pt x="10927" y="2147"/>
                    <a:pt x="10570" y="2342"/>
                    <a:pt x="9854" y="2505"/>
                  </a:cubicBezTo>
                  <a:cubicBezTo>
                    <a:pt x="9594" y="2570"/>
                    <a:pt x="9269" y="2635"/>
                    <a:pt x="8944" y="2700"/>
                  </a:cubicBezTo>
                  <a:lnTo>
                    <a:pt x="8846" y="2700"/>
                  </a:lnTo>
                  <a:cubicBezTo>
                    <a:pt x="8001" y="2830"/>
                    <a:pt x="7090" y="2895"/>
                    <a:pt x="6114" y="2895"/>
                  </a:cubicBezTo>
                  <a:cubicBezTo>
                    <a:pt x="5139" y="2895"/>
                    <a:pt x="4228" y="2830"/>
                    <a:pt x="3415" y="2700"/>
                  </a:cubicBezTo>
                  <a:lnTo>
                    <a:pt x="3318" y="2700"/>
                  </a:lnTo>
                  <a:cubicBezTo>
                    <a:pt x="2960" y="2635"/>
                    <a:pt x="2667" y="2570"/>
                    <a:pt x="2375" y="2505"/>
                  </a:cubicBezTo>
                  <a:cubicBezTo>
                    <a:pt x="1659" y="2310"/>
                    <a:pt x="1301" y="2147"/>
                    <a:pt x="1106" y="1985"/>
                  </a:cubicBezTo>
                  <a:cubicBezTo>
                    <a:pt x="976" y="1919"/>
                    <a:pt x="976" y="1724"/>
                    <a:pt x="1106" y="1659"/>
                  </a:cubicBezTo>
                  <a:cubicBezTo>
                    <a:pt x="1301" y="1529"/>
                    <a:pt x="1659" y="1334"/>
                    <a:pt x="2375" y="1139"/>
                  </a:cubicBezTo>
                  <a:cubicBezTo>
                    <a:pt x="2700" y="1074"/>
                    <a:pt x="3058" y="1009"/>
                    <a:pt x="3448" y="944"/>
                  </a:cubicBezTo>
                  <a:lnTo>
                    <a:pt x="3513" y="944"/>
                  </a:lnTo>
                  <a:cubicBezTo>
                    <a:pt x="3513" y="619"/>
                    <a:pt x="3480" y="326"/>
                    <a:pt x="34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8"/>
            <p:cNvSpPr/>
            <p:nvPr/>
          </p:nvSpPr>
          <p:spPr>
            <a:xfrm>
              <a:off x="11387775" y="2576813"/>
              <a:ext cx="278875" cy="55325"/>
            </a:xfrm>
            <a:custGeom>
              <a:rect b="b" l="l" r="r" t="t"/>
              <a:pathLst>
                <a:path extrusionOk="0" h="2213" w="11155">
                  <a:moveTo>
                    <a:pt x="5529" y="1"/>
                  </a:moveTo>
                  <a:cubicBezTo>
                    <a:pt x="4813" y="1"/>
                    <a:pt x="4196" y="261"/>
                    <a:pt x="3740" y="684"/>
                  </a:cubicBezTo>
                  <a:cubicBezTo>
                    <a:pt x="3719" y="684"/>
                    <a:pt x="3697" y="698"/>
                    <a:pt x="3675" y="698"/>
                  </a:cubicBezTo>
                  <a:cubicBezTo>
                    <a:pt x="3664" y="698"/>
                    <a:pt x="3654" y="695"/>
                    <a:pt x="3643" y="684"/>
                  </a:cubicBezTo>
                  <a:cubicBezTo>
                    <a:pt x="3415" y="651"/>
                    <a:pt x="3187" y="619"/>
                    <a:pt x="2927" y="619"/>
                  </a:cubicBezTo>
                  <a:cubicBezTo>
                    <a:pt x="2407" y="619"/>
                    <a:pt x="2017" y="814"/>
                    <a:pt x="1692" y="1107"/>
                  </a:cubicBezTo>
                  <a:cubicBezTo>
                    <a:pt x="1659" y="1139"/>
                    <a:pt x="1627" y="1139"/>
                    <a:pt x="1594" y="1139"/>
                  </a:cubicBezTo>
                  <a:cubicBezTo>
                    <a:pt x="1496" y="1107"/>
                    <a:pt x="1399" y="1107"/>
                    <a:pt x="1301" y="1107"/>
                  </a:cubicBezTo>
                  <a:cubicBezTo>
                    <a:pt x="618" y="1107"/>
                    <a:pt x="98" y="1432"/>
                    <a:pt x="1" y="2017"/>
                  </a:cubicBezTo>
                  <a:cubicBezTo>
                    <a:pt x="1" y="2082"/>
                    <a:pt x="66" y="2147"/>
                    <a:pt x="131" y="2147"/>
                  </a:cubicBezTo>
                  <a:lnTo>
                    <a:pt x="716" y="2212"/>
                  </a:lnTo>
                  <a:lnTo>
                    <a:pt x="11025" y="2212"/>
                  </a:lnTo>
                  <a:cubicBezTo>
                    <a:pt x="11090" y="2212"/>
                    <a:pt x="11155" y="2147"/>
                    <a:pt x="11155" y="2115"/>
                  </a:cubicBezTo>
                  <a:cubicBezTo>
                    <a:pt x="11057" y="1497"/>
                    <a:pt x="10472" y="1074"/>
                    <a:pt x="9789" y="1074"/>
                  </a:cubicBezTo>
                  <a:cubicBezTo>
                    <a:pt x="9659" y="1074"/>
                    <a:pt x="9496" y="1074"/>
                    <a:pt x="9366" y="1107"/>
                  </a:cubicBezTo>
                  <a:cubicBezTo>
                    <a:pt x="9334" y="1107"/>
                    <a:pt x="9301" y="1107"/>
                    <a:pt x="9269" y="1074"/>
                  </a:cubicBezTo>
                  <a:cubicBezTo>
                    <a:pt x="8997" y="772"/>
                    <a:pt x="8558" y="583"/>
                    <a:pt x="8106" y="583"/>
                  </a:cubicBezTo>
                  <a:cubicBezTo>
                    <a:pt x="8071" y="583"/>
                    <a:pt x="8036" y="584"/>
                    <a:pt x="8000" y="586"/>
                  </a:cubicBezTo>
                  <a:cubicBezTo>
                    <a:pt x="7773" y="586"/>
                    <a:pt x="7578" y="619"/>
                    <a:pt x="7415" y="716"/>
                  </a:cubicBezTo>
                  <a:cubicBezTo>
                    <a:pt x="7383" y="716"/>
                    <a:pt x="7317" y="716"/>
                    <a:pt x="7285" y="684"/>
                  </a:cubicBezTo>
                  <a:cubicBezTo>
                    <a:pt x="6862" y="261"/>
                    <a:pt x="6212" y="1"/>
                    <a:pt x="55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8"/>
            <p:cNvSpPr/>
            <p:nvPr/>
          </p:nvSpPr>
          <p:spPr>
            <a:xfrm>
              <a:off x="11392650" y="2593888"/>
              <a:ext cx="93525" cy="41500"/>
            </a:xfrm>
            <a:custGeom>
              <a:rect b="b" l="l" r="r" t="t"/>
              <a:pathLst>
                <a:path extrusionOk="0" h="1660" w="3741">
                  <a:moveTo>
                    <a:pt x="3058" y="1"/>
                  </a:moveTo>
                  <a:cubicBezTo>
                    <a:pt x="2537" y="1"/>
                    <a:pt x="2049" y="196"/>
                    <a:pt x="1724" y="489"/>
                  </a:cubicBezTo>
                  <a:cubicBezTo>
                    <a:pt x="1692" y="521"/>
                    <a:pt x="1659" y="521"/>
                    <a:pt x="1627" y="521"/>
                  </a:cubicBezTo>
                  <a:cubicBezTo>
                    <a:pt x="1562" y="521"/>
                    <a:pt x="1464" y="489"/>
                    <a:pt x="1366" y="489"/>
                  </a:cubicBezTo>
                  <a:cubicBezTo>
                    <a:pt x="684" y="489"/>
                    <a:pt x="98" y="944"/>
                    <a:pt x="1" y="1529"/>
                  </a:cubicBezTo>
                  <a:cubicBezTo>
                    <a:pt x="1" y="1594"/>
                    <a:pt x="33" y="1659"/>
                    <a:pt x="98" y="1659"/>
                  </a:cubicBezTo>
                  <a:lnTo>
                    <a:pt x="846" y="1659"/>
                  </a:lnTo>
                  <a:cubicBezTo>
                    <a:pt x="976" y="1074"/>
                    <a:pt x="1529" y="651"/>
                    <a:pt x="2179" y="651"/>
                  </a:cubicBezTo>
                  <a:cubicBezTo>
                    <a:pt x="2277" y="651"/>
                    <a:pt x="2342" y="651"/>
                    <a:pt x="2440" y="684"/>
                  </a:cubicBezTo>
                  <a:cubicBezTo>
                    <a:pt x="2472" y="684"/>
                    <a:pt x="2505" y="684"/>
                    <a:pt x="2537" y="651"/>
                  </a:cubicBezTo>
                  <a:cubicBezTo>
                    <a:pt x="2862" y="358"/>
                    <a:pt x="3285" y="163"/>
                    <a:pt x="3740" y="131"/>
                  </a:cubicBezTo>
                  <a:cubicBezTo>
                    <a:pt x="3545" y="66"/>
                    <a:pt x="3285" y="1"/>
                    <a:pt x="3058"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8"/>
            <p:cNvSpPr/>
            <p:nvPr/>
          </p:nvSpPr>
          <p:spPr>
            <a:xfrm>
              <a:off x="11345500" y="2197963"/>
              <a:ext cx="360175" cy="244750"/>
            </a:xfrm>
            <a:custGeom>
              <a:rect b="b" l="l" r="r" t="t"/>
              <a:pathLst>
                <a:path extrusionOk="0" h="9790" w="14407">
                  <a:moveTo>
                    <a:pt x="7187" y="1"/>
                  </a:moveTo>
                  <a:cubicBezTo>
                    <a:pt x="6147" y="1"/>
                    <a:pt x="5204" y="456"/>
                    <a:pt x="4586" y="1204"/>
                  </a:cubicBezTo>
                  <a:cubicBezTo>
                    <a:pt x="4553" y="1237"/>
                    <a:pt x="4521" y="1237"/>
                    <a:pt x="4488" y="1237"/>
                  </a:cubicBezTo>
                  <a:cubicBezTo>
                    <a:pt x="4326" y="1204"/>
                    <a:pt x="4163" y="1171"/>
                    <a:pt x="4000" y="1171"/>
                  </a:cubicBezTo>
                  <a:cubicBezTo>
                    <a:pt x="2667" y="1171"/>
                    <a:pt x="1529" y="2212"/>
                    <a:pt x="1399" y="3545"/>
                  </a:cubicBezTo>
                  <a:lnTo>
                    <a:pt x="1106" y="3968"/>
                  </a:lnTo>
                  <a:lnTo>
                    <a:pt x="781" y="4001"/>
                  </a:lnTo>
                  <a:cubicBezTo>
                    <a:pt x="618" y="4163"/>
                    <a:pt x="488" y="4358"/>
                    <a:pt x="358" y="4553"/>
                  </a:cubicBezTo>
                  <a:cubicBezTo>
                    <a:pt x="358" y="4553"/>
                    <a:pt x="1" y="5562"/>
                    <a:pt x="33" y="6179"/>
                  </a:cubicBezTo>
                  <a:cubicBezTo>
                    <a:pt x="66" y="7740"/>
                    <a:pt x="1301" y="8781"/>
                    <a:pt x="2862" y="8846"/>
                  </a:cubicBezTo>
                  <a:cubicBezTo>
                    <a:pt x="2918" y="8849"/>
                    <a:pt x="2974" y="8851"/>
                    <a:pt x="3029" y="8851"/>
                  </a:cubicBezTo>
                  <a:cubicBezTo>
                    <a:pt x="3520" y="8851"/>
                    <a:pt x="3981" y="8722"/>
                    <a:pt x="4391" y="8488"/>
                  </a:cubicBezTo>
                  <a:cubicBezTo>
                    <a:pt x="5074" y="9269"/>
                    <a:pt x="6082" y="9789"/>
                    <a:pt x="7220" y="9789"/>
                  </a:cubicBezTo>
                  <a:cubicBezTo>
                    <a:pt x="8130" y="9789"/>
                    <a:pt x="8943" y="9562"/>
                    <a:pt x="9594" y="9041"/>
                  </a:cubicBezTo>
                  <a:cubicBezTo>
                    <a:pt x="9724" y="8944"/>
                    <a:pt x="9984" y="8749"/>
                    <a:pt x="9984" y="8749"/>
                  </a:cubicBezTo>
                  <a:cubicBezTo>
                    <a:pt x="9984" y="8716"/>
                    <a:pt x="9984" y="8716"/>
                    <a:pt x="10017" y="8683"/>
                  </a:cubicBezTo>
                  <a:lnTo>
                    <a:pt x="10342" y="8749"/>
                  </a:lnTo>
                  <a:lnTo>
                    <a:pt x="10537" y="8911"/>
                  </a:lnTo>
                  <a:cubicBezTo>
                    <a:pt x="10830" y="9009"/>
                    <a:pt x="11155" y="9074"/>
                    <a:pt x="11480" y="9074"/>
                  </a:cubicBezTo>
                  <a:cubicBezTo>
                    <a:pt x="13106" y="9041"/>
                    <a:pt x="14407" y="7708"/>
                    <a:pt x="14407" y="6082"/>
                  </a:cubicBezTo>
                  <a:cubicBezTo>
                    <a:pt x="14407" y="5269"/>
                    <a:pt x="14082" y="4553"/>
                    <a:pt x="13561" y="4001"/>
                  </a:cubicBezTo>
                  <a:lnTo>
                    <a:pt x="13236" y="4001"/>
                  </a:lnTo>
                  <a:lnTo>
                    <a:pt x="12943" y="3545"/>
                  </a:lnTo>
                  <a:cubicBezTo>
                    <a:pt x="12813" y="2212"/>
                    <a:pt x="11708" y="1171"/>
                    <a:pt x="10342" y="1171"/>
                  </a:cubicBezTo>
                  <a:cubicBezTo>
                    <a:pt x="10212" y="1171"/>
                    <a:pt x="10049" y="1204"/>
                    <a:pt x="9886" y="1237"/>
                  </a:cubicBezTo>
                  <a:cubicBezTo>
                    <a:pt x="9854" y="1237"/>
                    <a:pt x="9821" y="1204"/>
                    <a:pt x="9789" y="1204"/>
                  </a:cubicBezTo>
                  <a:cubicBezTo>
                    <a:pt x="9171" y="456"/>
                    <a:pt x="8228" y="1"/>
                    <a:pt x="71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8"/>
            <p:cNvSpPr/>
            <p:nvPr/>
          </p:nvSpPr>
          <p:spPr>
            <a:xfrm>
              <a:off x="11343875" y="2311788"/>
              <a:ext cx="250425" cy="134175"/>
            </a:xfrm>
            <a:custGeom>
              <a:rect b="b" l="l" r="r" t="t"/>
              <a:pathLst>
                <a:path extrusionOk="0" h="5367" w="10017">
                  <a:moveTo>
                    <a:pt x="423" y="0"/>
                  </a:moveTo>
                  <a:lnTo>
                    <a:pt x="423" y="0"/>
                  </a:lnTo>
                  <a:cubicBezTo>
                    <a:pt x="163" y="456"/>
                    <a:pt x="0" y="1009"/>
                    <a:pt x="0" y="1626"/>
                  </a:cubicBezTo>
                  <a:cubicBezTo>
                    <a:pt x="33" y="3187"/>
                    <a:pt x="1301" y="4456"/>
                    <a:pt x="2862" y="4488"/>
                  </a:cubicBezTo>
                  <a:cubicBezTo>
                    <a:pt x="2921" y="4491"/>
                    <a:pt x="2980" y="4493"/>
                    <a:pt x="3038" y="4493"/>
                  </a:cubicBezTo>
                  <a:cubicBezTo>
                    <a:pt x="3552" y="4493"/>
                    <a:pt x="4014" y="4364"/>
                    <a:pt x="4423" y="4130"/>
                  </a:cubicBezTo>
                  <a:cubicBezTo>
                    <a:pt x="5106" y="4911"/>
                    <a:pt x="6147" y="5366"/>
                    <a:pt x="7252" y="5366"/>
                  </a:cubicBezTo>
                  <a:cubicBezTo>
                    <a:pt x="8358" y="5366"/>
                    <a:pt x="9334" y="4911"/>
                    <a:pt x="10017" y="4196"/>
                  </a:cubicBezTo>
                  <a:lnTo>
                    <a:pt x="10017" y="4196"/>
                  </a:lnTo>
                  <a:cubicBezTo>
                    <a:pt x="9464" y="4423"/>
                    <a:pt x="8846" y="4553"/>
                    <a:pt x="8195" y="4553"/>
                  </a:cubicBezTo>
                  <a:cubicBezTo>
                    <a:pt x="7025" y="4553"/>
                    <a:pt x="5984" y="4065"/>
                    <a:pt x="5236" y="3285"/>
                  </a:cubicBezTo>
                  <a:cubicBezTo>
                    <a:pt x="5198" y="3247"/>
                    <a:pt x="5160" y="3231"/>
                    <a:pt x="5128" y="3231"/>
                  </a:cubicBezTo>
                  <a:cubicBezTo>
                    <a:pt x="5106" y="3231"/>
                    <a:pt x="5087" y="3239"/>
                    <a:pt x="5074" y="3252"/>
                  </a:cubicBezTo>
                  <a:cubicBezTo>
                    <a:pt x="4586" y="3480"/>
                    <a:pt x="4065" y="3610"/>
                    <a:pt x="3480" y="3610"/>
                  </a:cubicBezTo>
                  <a:cubicBezTo>
                    <a:pt x="1822" y="3545"/>
                    <a:pt x="456" y="2179"/>
                    <a:pt x="423" y="488"/>
                  </a:cubicBezTo>
                  <a:cubicBezTo>
                    <a:pt x="391" y="326"/>
                    <a:pt x="423" y="163"/>
                    <a:pt x="423"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8"/>
            <p:cNvSpPr/>
            <p:nvPr/>
          </p:nvSpPr>
          <p:spPr>
            <a:xfrm>
              <a:off x="11687775" y="2242688"/>
              <a:ext cx="26025" cy="26025"/>
            </a:xfrm>
            <a:custGeom>
              <a:rect b="b" l="l" r="r" t="t"/>
              <a:pathLst>
                <a:path extrusionOk="0" h="1041" w="1041">
                  <a:moveTo>
                    <a:pt x="521" y="0"/>
                  </a:moveTo>
                  <a:cubicBezTo>
                    <a:pt x="228" y="0"/>
                    <a:pt x="0" y="260"/>
                    <a:pt x="0" y="521"/>
                  </a:cubicBezTo>
                  <a:cubicBezTo>
                    <a:pt x="0" y="813"/>
                    <a:pt x="228" y="1041"/>
                    <a:pt x="521" y="1041"/>
                  </a:cubicBezTo>
                  <a:cubicBezTo>
                    <a:pt x="813" y="1041"/>
                    <a:pt x="1041" y="813"/>
                    <a:pt x="1041" y="521"/>
                  </a:cubicBezTo>
                  <a:cubicBezTo>
                    <a:pt x="1041" y="260"/>
                    <a:pt x="813" y="0"/>
                    <a:pt x="5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8"/>
            <p:cNvSpPr/>
            <p:nvPr/>
          </p:nvSpPr>
          <p:spPr>
            <a:xfrm>
              <a:off x="11330875" y="2433738"/>
              <a:ext cx="26025" cy="25225"/>
            </a:xfrm>
            <a:custGeom>
              <a:rect b="b" l="l" r="r" t="t"/>
              <a:pathLst>
                <a:path extrusionOk="0" h="1009" w="1041">
                  <a:moveTo>
                    <a:pt x="520" y="0"/>
                  </a:moveTo>
                  <a:cubicBezTo>
                    <a:pt x="228" y="0"/>
                    <a:pt x="0" y="228"/>
                    <a:pt x="0" y="488"/>
                  </a:cubicBezTo>
                  <a:cubicBezTo>
                    <a:pt x="0" y="781"/>
                    <a:pt x="228" y="1009"/>
                    <a:pt x="520" y="1009"/>
                  </a:cubicBezTo>
                  <a:cubicBezTo>
                    <a:pt x="813" y="1009"/>
                    <a:pt x="1041" y="781"/>
                    <a:pt x="1041" y="488"/>
                  </a:cubicBezTo>
                  <a:cubicBezTo>
                    <a:pt x="1041" y="228"/>
                    <a:pt x="813" y="0"/>
                    <a:pt x="5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8"/>
            <p:cNvSpPr/>
            <p:nvPr/>
          </p:nvSpPr>
          <p:spPr>
            <a:xfrm>
              <a:off x="11656875" y="2549188"/>
              <a:ext cx="26050" cy="26025"/>
            </a:xfrm>
            <a:custGeom>
              <a:rect b="b" l="l" r="r" t="t"/>
              <a:pathLst>
                <a:path extrusionOk="0" h="1041" w="1042">
                  <a:moveTo>
                    <a:pt x="521" y="0"/>
                  </a:moveTo>
                  <a:cubicBezTo>
                    <a:pt x="261" y="0"/>
                    <a:pt x="1" y="228"/>
                    <a:pt x="1" y="521"/>
                  </a:cubicBezTo>
                  <a:cubicBezTo>
                    <a:pt x="1" y="813"/>
                    <a:pt x="261" y="1041"/>
                    <a:pt x="521" y="1041"/>
                  </a:cubicBezTo>
                  <a:cubicBezTo>
                    <a:pt x="814" y="1041"/>
                    <a:pt x="1041" y="813"/>
                    <a:pt x="1041" y="521"/>
                  </a:cubicBezTo>
                  <a:cubicBezTo>
                    <a:pt x="1041" y="228"/>
                    <a:pt x="814" y="0"/>
                    <a:pt x="5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38"/>
            <p:cNvSpPr/>
            <p:nvPr/>
          </p:nvSpPr>
          <p:spPr>
            <a:xfrm>
              <a:off x="11355250" y="2256513"/>
              <a:ext cx="356925" cy="382925"/>
            </a:xfrm>
            <a:custGeom>
              <a:rect b="b" l="l" r="r" t="t"/>
              <a:pathLst>
                <a:path extrusionOk="0" h="15317" w="14277">
                  <a:moveTo>
                    <a:pt x="3871" y="8976"/>
                  </a:moveTo>
                  <a:cubicBezTo>
                    <a:pt x="3871" y="9366"/>
                    <a:pt x="3838" y="9756"/>
                    <a:pt x="3806" y="10146"/>
                  </a:cubicBezTo>
                  <a:cubicBezTo>
                    <a:pt x="3545" y="10081"/>
                    <a:pt x="3318" y="10049"/>
                    <a:pt x="3090" y="9984"/>
                  </a:cubicBezTo>
                  <a:cubicBezTo>
                    <a:pt x="2505" y="9821"/>
                    <a:pt x="2147" y="9658"/>
                    <a:pt x="1984" y="9561"/>
                  </a:cubicBezTo>
                  <a:cubicBezTo>
                    <a:pt x="2147" y="9463"/>
                    <a:pt x="2505" y="9301"/>
                    <a:pt x="3090" y="9138"/>
                  </a:cubicBezTo>
                  <a:cubicBezTo>
                    <a:pt x="3350" y="9073"/>
                    <a:pt x="3610" y="9041"/>
                    <a:pt x="3871" y="8976"/>
                  </a:cubicBezTo>
                  <a:close/>
                  <a:moveTo>
                    <a:pt x="9724" y="8976"/>
                  </a:moveTo>
                  <a:cubicBezTo>
                    <a:pt x="9984" y="9041"/>
                    <a:pt x="10244" y="9073"/>
                    <a:pt x="10472" y="9138"/>
                  </a:cubicBezTo>
                  <a:cubicBezTo>
                    <a:pt x="11090" y="9301"/>
                    <a:pt x="11448" y="9463"/>
                    <a:pt x="11610" y="9561"/>
                  </a:cubicBezTo>
                  <a:cubicBezTo>
                    <a:pt x="11448" y="9658"/>
                    <a:pt x="11090" y="9821"/>
                    <a:pt x="10472" y="9984"/>
                  </a:cubicBezTo>
                  <a:cubicBezTo>
                    <a:pt x="10277" y="10049"/>
                    <a:pt x="10049" y="10081"/>
                    <a:pt x="9789" y="10146"/>
                  </a:cubicBezTo>
                  <a:cubicBezTo>
                    <a:pt x="9757" y="9756"/>
                    <a:pt x="9724" y="9366"/>
                    <a:pt x="9724" y="8976"/>
                  </a:cubicBezTo>
                  <a:close/>
                  <a:moveTo>
                    <a:pt x="4293" y="6992"/>
                  </a:moveTo>
                  <a:lnTo>
                    <a:pt x="4293" y="6992"/>
                  </a:lnTo>
                  <a:cubicBezTo>
                    <a:pt x="4944" y="7480"/>
                    <a:pt x="5724" y="7805"/>
                    <a:pt x="6570" y="7837"/>
                  </a:cubicBezTo>
                  <a:lnTo>
                    <a:pt x="6570" y="9658"/>
                  </a:lnTo>
                  <a:cubicBezTo>
                    <a:pt x="6570" y="9789"/>
                    <a:pt x="6667" y="9919"/>
                    <a:pt x="6830" y="9919"/>
                  </a:cubicBezTo>
                  <a:cubicBezTo>
                    <a:pt x="6960" y="9919"/>
                    <a:pt x="7090" y="9789"/>
                    <a:pt x="7090" y="9658"/>
                  </a:cubicBezTo>
                  <a:lnTo>
                    <a:pt x="7090" y="7837"/>
                  </a:lnTo>
                  <a:cubicBezTo>
                    <a:pt x="7903" y="7772"/>
                    <a:pt x="8684" y="7480"/>
                    <a:pt x="9301" y="6992"/>
                  </a:cubicBezTo>
                  <a:lnTo>
                    <a:pt x="9301" y="6992"/>
                  </a:lnTo>
                  <a:cubicBezTo>
                    <a:pt x="9171" y="8065"/>
                    <a:pt x="9171" y="9138"/>
                    <a:pt x="9269" y="10211"/>
                  </a:cubicBezTo>
                  <a:cubicBezTo>
                    <a:pt x="8521" y="10309"/>
                    <a:pt x="7675" y="10374"/>
                    <a:pt x="6797" y="10374"/>
                  </a:cubicBezTo>
                  <a:lnTo>
                    <a:pt x="6342" y="10374"/>
                  </a:lnTo>
                  <a:cubicBezTo>
                    <a:pt x="6212" y="10374"/>
                    <a:pt x="6082" y="10471"/>
                    <a:pt x="6082" y="10634"/>
                  </a:cubicBezTo>
                  <a:cubicBezTo>
                    <a:pt x="6082" y="10764"/>
                    <a:pt x="6179" y="10894"/>
                    <a:pt x="6342" y="10894"/>
                  </a:cubicBezTo>
                  <a:lnTo>
                    <a:pt x="6797" y="10894"/>
                  </a:lnTo>
                  <a:cubicBezTo>
                    <a:pt x="8163" y="10894"/>
                    <a:pt x="9366" y="10797"/>
                    <a:pt x="10602" y="10471"/>
                  </a:cubicBezTo>
                  <a:cubicBezTo>
                    <a:pt x="11383" y="10309"/>
                    <a:pt x="11773" y="10081"/>
                    <a:pt x="11968" y="9951"/>
                  </a:cubicBezTo>
                  <a:cubicBezTo>
                    <a:pt x="12098" y="9854"/>
                    <a:pt x="12163" y="9724"/>
                    <a:pt x="12163" y="9561"/>
                  </a:cubicBezTo>
                  <a:cubicBezTo>
                    <a:pt x="12163" y="9398"/>
                    <a:pt x="12098" y="9268"/>
                    <a:pt x="11968" y="9171"/>
                  </a:cubicBezTo>
                  <a:cubicBezTo>
                    <a:pt x="11773" y="9041"/>
                    <a:pt x="11350" y="8813"/>
                    <a:pt x="10602" y="8618"/>
                  </a:cubicBezTo>
                  <a:cubicBezTo>
                    <a:pt x="10342" y="8553"/>
                    <a:pt x="10049" y="8520"/>
                    <a:pt x="9724" y="8455"/>
                  </a:cubicBezTo>
                  <a:cubicBezTo>
                    <a:pt x="9724" y="8325"/>
                    <a:pt x="9724" y="8195"/>
                    <a:pt x="9757" y="8065"/>
                  </a:cubicBezTo>
                  <a:cubicBezTo>
                    <a:pt x="10147" y="8130"/>
                    <a:pt x="10505" y="8195"/>
                    <a:pt x="10830" y="8293"/>
                  </a:cubicBezTo>
                  <a:cubicBezTo>
                    <a:pt x="11675" y="8520"/>
                    <a:pt x="12651" y="8911"/>
                    <a:pt x="12651" y="9561"/>
                  </a:cubicBezTo>
                  <a:cubicBezTo>
                    <a:pt x="12651" y="10211"/>
                    <a:pt x="11675" y="10602"/>
                    <a:pt x="10830" y="10829"/>
                  </a:cubicBezTo>
                  <a:cubicBezTo>
                    <a:pt x="9562" y="11154"/>
                    <a:pt x="8228" y="11284"/>
                    <a:pt x="6797" y="11284"/>
                  </a:cubicBezTo>
                  <a:cubicBezTo>
                    <a:pt x="5757" y="11284"/>
                    <a:pt x="4749" y="11219"/>
                    <a:pt x="3838" y="11057"/>
                  </a:cubicBezTo>
                  <a:cubicBezTo>
                    <a:pt x="3448" y="10992"/>
                    <a:pt x="3090" y="10927"/>
                    <a:pt x="2765" y="10829"/>
                  </a:cubicBezTo>
                  <a:cubicBezTo>
                    <a:pt x="1919" y="10602"/>
                    <a:pt x="944" y="10211"/>
                    <a:pt x="944" y="9561"/>
                  </a:cubicBezTo>
                  <a:cubicBezTo>
                    <a:pt x="944" y="8911"/>
                    <a:pt x="1919" y="8520"/>
                    <a:pt x="2765" y="8293"/>
                  </a:cubicBezTo>
                  <a:cubicBezTo>
                    <a:pt x="3090" y="8228"/>
                    <a:pt x="3448" y="8130"/>
                    <a:pt x="3838" y="8065"/>
                  </a:cubicBezTo>
                  <a:cubicBezTo>
                    <a:pt x="3871" y="8195"/>
                    <a:pt x="3871" y="8325"/>
                    <a:pt x="3871" y="8455"/>
                  </a:cubicBezTo>
                  <a:cubicBezTo>
                    <a:pt x="3545" y="8520"/>
                    <a:pt x="3253" y="8585"/>
                    <a:pt x="2993" y="8650"/>
                  </a:cubicBezTo>
                  <a:cubicBezTo>
                    <a:pt x="2212" y="8845"/>
                    <a:pt x="1822" y="9041"/>
                    <a:pt x="1627" y="9171"/>
                  </a:cubicBezTo>
                  <a:cubicBezTo>
                    <a:pt x="1497" y="9268"/>
                    <a:pt x="1432" y="9398"/>
                    <a:pt x="1432" y="9561"/>
                  </a:cubicBezTo>
                  <a:cubicBezTo>
                    <a:pt x="1432" y="9724"/>
                    <a:pt x="1497" y="9854"/>
                    <a:pt x="1627" y="9951"/>
                  </a:cubicBezTo>
                  <a:cubicBezTo>
                    <a:pt x="1822" y="10081"/>
                    <a:pt x="2245" y="10309"/>
                    <a:pt x="2993" y="10504"/>
                  </a:cubicBezTo>
                  <a:cubicBezTo>
                    <a:pt x="3285" y="10569"/>
                    <a:pt x="3610" y="10634"/>
                    <a:pt x="3936" y="10699"/>
                  </a:cubicBezTo>
                  <a:cubicBezTo>
                    <a:pt x="4293" y="10732"/>
                    <a:pt x="4684" y="10797"/>
                    <a:pt x="5074" y="10829"/>
                  </a:cubicBezTo>
                  <a:lnTo>
                    <a:pt x="5106" y="10829"/>
                  </a:lnTo>
                  <a:cubicBezTo>
                    <a:pt x="5236" y="10829"/>
                    <a:pt x="5367" y="10732"/>
                    <a:pt x="5367" y="10602"/>
                  </a:cubicBezTo>
                  <a:cubicBezTo>
                    <a:pt x="5367" y="10439"/>
                    <a:pt x="5269" y="10309"/>
                    <a:pt x="5139" y="10309"/>
                  </a:cubicBezTo>
                  <a:cubicBezTo>
                    <a:pt x="4846" y="10276"/>
                    <a:pt x="4586" y="10244"/>
                    <a:pt x="4326" y="10211"/>
                  </a:cubicBezTo>
                  <a:cubicBezTo>
                    <a:pt x="4423" y="9138"/>
                    <a:pt x="4423" y="8065"/>
                    <a:pt x="4293" y="6992"/>
                  </a:cubicBezTo>
                  <a:close/>
                  <a:moveTo>
                    <a:pt x="4098" y="11642"/>
                  </a:moveTo>
                  <a:cubicBezTo>
                    <a:pt x="4846" y="11740"/>
                    <a:pt x="5692" y="11805"/>
                    <a:pt x="6537" y="11805"/>
                  </a:cubicBezTo>
                  <a:lnTo>
                    <a:pt x="6537" y="12585"/>
                  </a:lnTo>
                  <a:cubicBezTo>
                    <a:pt x="5952" y="12618"/>
                    <a:pt x="5367" y="12845"/>
                    <a:pt x="4944" y="13236"/>
                  </a:cubicBezTo>
                  <a:cubicBezTo>
                    <a:pt x="4716" y="13171"/>
                    <a:pt x="4456" y="13138"/>
                    <a:pt x="4228" y="13138"/>
                  </a:cubicBezTo>
                  <a:cubicBezTo>
                    <a:pt x="4033" y="13138"/>
                    <a:pt x="3838" y="13138"/>
                    <a:pt x="3675" y="13203"/>
                  </a:cubicBezTo>
                  <a:cubicBezTo>
                    <a:pt x="3838" y="12683"/>
                    <a:pt x="4001" y="12162"/>
                    <a:pt x="4098" y="11642"/>
                  </a:cubicBezTo>
                  <a:close/>
                  <a:moveTo>
                    <a:pt x="9496" y="11642"/>
                  </a:moveTo>
                  <a:cubicBezTo>
                    <a:pt x="9594" y="12162"/>
                    <a:pt x="9757" y="12683"/>
                    <a:pt x="9919" y="13203"/>
                  </a:cubicBezTo>
                  <a:cubicBezTo>
                    <a:pt x="9776" y="13155"/>
                    <a:pt x="9616" y="13125"/>
                    <a:pt x="9451" y="13125"/>
                  </a:cubicBezTo>
                  <a:cubicBezTo>
                    <a:pt x="9391" y="13125"/>
                    <a:pt x="9330" y="13129"/>
                    <a:pt x="9269" y="13138"/>
                  </a:cubicBezTo>
                  <a:cubicBezTo>
                    <a:pt x="9074" y="13138"/>
                    <a:pt x="8879" y="13171"/>
                    <a:pt x="8684" y="13236"/>
                  </a:cubicBezTo>
                  <a:cubicBezTo>
                    <a:pt x="8261" y="12845"/>
                    <a:pt x="7675" y="12618"/>
                    <a:pt x="7090" y="12585"/>
                  </a:cubicBezTo>
                  <a:lnTo>
                    <a:pt x="7090" y="11805"/>
                  </a:lnTo>
                  <a:cubicBezTo>
                    <a:pt x="7936" y="11805"/>
                    <a:pt x="8749" y="11740"/>
                    <a:pt x="9496" y="11642"/>
                  </a:cubicBezTo>
                  <a:close/>
                  <a:moveTo>
                    <a:pt x="12299" y="0"/>
                  </a:moveTo>
                  <a:cubicBezTo>
                    <a:pt x="12253" y="0"/>
                    <a:pt x="12206" y="11"/>
                    <a:pt x="12163" y="33"/>
                  </a:cubicBezTo>
                  <a:cubicBezTo>
                    <a:pt x="12033" y="98"/>
                    <a:pt x="12001" y="260"/>
                    <a:pt x="12066" y="390"/>
                  </a:cubicBezTo>
                  <a:cubicBezTo>
                    <a:pt x="12196" y="683"/>
                    <a:pt x="12326" y="1008"/>
                    <a:pt x="12326" y="1399"/>
                  </a:cubicBezTo>
                  <a:cubicBezTo>
                    <a:pt x="12326" y="1789"/>
                    <a:pt x="12228" y="2146"/>
                    <a:pt x="12033" y="2504"/>
                  </a:cubicBezTo>
                  <a:cubicBezTo>
                    <a:pt x="11968" y="2634"/>
                    <a:pt x="12033" y="2764"/>
                    <a:pt x="12131" y="2862"/>
                  </a:cubicBezTo>
                  <a:cubicBezTo>
                    <a:pt x="12196" y="2862"/>
                    <a:pt x="12228" y="2894"/>
                    <a:pt x="12261" y="2894"/>
                  </a:cubicBezTo>
                  <a:cubicBezTo>
                    <a:pt x="12358" y="2894"/>
                    <a:pt x="12456" y="2829"/>
                    <a:pt x="12488" y="2732"/>
                  </a:cubicBezTo>
                  <a:cubicBezTo>
                    <a:pt x="12683" y="2407"/>
                    <a:pt x="12781" y="2081"/>
                    <a:pt x="12814" y="1691"/>
                  </a:cubicBezTo>
                  <a:cubicBezTo>
                    <a:pt x="13399" y="2211"/>
                    <a:pt x="13757" y="2959"/>
                    <a:pt x="13757" y="3740"/>
                  </a:cubicBezTo>
                  <a:cubicBezTo>
                    <a:pt x="13757" y="5236"/>
                    <a:pt x="12521" y="6472"/>
                    <a:pt x="11025" y="6472"/>
                  </a:cubicBezTo>
                  <a:cubicBezTo>
                    <a:pt x="10700" y="6472"/>
                    <a:pt x="10342" y="6407"/>
                    <a:pt x="10049" y="6276"/>
                  </a:cubicBezTo>
                  <a:cubicBezTo>
                    <a:pt x="10212" y="6049"/>
                    <a:pt x="10342" y="5854"/>
                    <a:pt x="10440" y="5594"/>
                  </a:cubicBezTo>
                  <a:cubicBezTo>
                    <a:pt x="10505" y="5463"/>
                    <a:pt x="10472" y="5301"/>
                    <a:pt x="10342" y="5268"/>
                  </a:cubicBezTo>
                  <a:cubicBezTo>
                    <a:pt x="10299" y="5247"/>
                    <a:pt x="10252" y="5236"/>
                    <a:pt x="10206" y="5236"/>
                  </a:cubicBezTo>
                  <a:cubicBezTo>
                    <a:pt x="10114" y="5236"/>
                    <a:pt x="10028" y="5279"/>
                    <a:pt x="9984" y="5366"/>
                  </a:cubicBezTo>
                  <a:cubicBezTo>
                    <a:pt x="9822" y="5659"/>
                    <a:pt x="9627" y="5951"/>
                    <a:pt x="9431" y="6179"/>
                  </a:cubicBezTo>
                  <a:lnTo>
                    <a:pt x="9399" y="6179"/>
                  </a:lnTo>
                  <a:cubicBezTo>
                    <a:pt x="8749" y="6927"/>
                    <a:pt x="7773" y="7317"/>
                    <a:pt x="6797" y="7317"/>
                  </a:cubicBezTo>
                  <a:cubicBezTo>
                    <a:pt x="5789" y="7317"/>
                    <a:pt x="4814" y="6894"/>
                    <a:pt x="4163" y="6179"/>
                  </a:cubicBezTo>
                  <a:cubicBezTo>
                    <a:pt x="3936" y="5919"/>
                    <a:pt x="3741" y="5659"/>
                    <a:pt x="3610" y="5366"/>
                  </a:cubicBezTo>
                  <a:cubicBezTo>
                    <a:pt x="3563" y="5271"/>
                    <a:pt x="3463" y="5210"/>
                    <a:pt x="3362" y="5210"/>
                  </a:cubicBezTo>
                  <a:cubicBezTo>
                    <a:pt x="3325" y="5210"/>
                    <a:pt x="3288" y="5218"/>
                    <a:pt x="3253" y="5236"/>
                  </a:cubicBezTo>
                  <a:cubicBezTo>
                    <a:pt x="3123" y="5301"/>
                    <a:pt x="3058" y="5463"/>
                    <a:pt x="3123" y="5594"/>
                  </a:cubicBezTo>
                  <a:cubicBezTo>
                    <a:pt x="3253" y="5821"/>
                    <a:pt x="3383" y="6049"/>
                    <a:pt x="3545" y="6244"/>
                  </a:cubicBezTo>
                  <a:cubicBezTo>
                    <a:pt x="3220" y="6374"/>
                    <a:pt x="2862" y="6439"/>
                    <a:pt x="2505" y="6439"/>
                  </a:cubicBezTo>
                  <a:cubicBezTo>
                    <a:pt x="1757" y="6439"/>
                    <a:pt x="1009" y="6114"/>
                    <a:pt x="489" y="5561"/>
                  </a:cubicBezTo>
                  <a:cubicBezTo>
                    <a:pt x="432" y="5504"/>
                    <a:pt x="353" y="5470"/>
                    <a:pt x="278" y="5470"/>
                  </a:cubicBezTo>
                  <a:cubicBezTo>
                    <a:pt x="224" y="5470"/>
                    <a:pt x="172" y="5488"/>
                    <a:pt x="131" y="5528"/>
                  </a:cubicBezTo>
                  <a:cubicBezTo>
                    <a:pt x="33" y="5626"/>
                    <a:pt x="1" y="5789"/>
                    <a:pt x="98" y="5919"/>
                  </a:cubicBezTo>
                  <a:cubicBezTo>
                    <a:pt x="716" y="6602"/>
                    <a:pt x="1594" y="6992"/>
                    <a:pt x="2505" y="6992"/>
                  </a:cubicBezTo>
                  <a:cubicBezTo>
                    <a:pt x="2928" y="6992"/>
                    <a:pt x="3318" y="6894"/>
                    <a:pt x="3708" y="6732"/>
                  </a:cubicBezTo>
                  <a:cubicBezTo>
                    <a:pt x="3741" y="7024"/>
                    <a:pt x="3773" y="7285"/>
                    <a:pt x="3806" y="7545"/>
                  </a:cubicBezTo>
                  <a:cubicBezTo>
                    <a:pt x="3383" y="7610"/>
                    <a:pt x="2960" y="7707"/>
                    <a:pt x="2602" y="7805"/>
                  </a:cubicBezTo>
                  <a:cubicBezTo>
                    <a:pt x="1139" y="8195"/>
                    <a:pt x="424" y="8780"/>
                    <a:pt x="424" y="9561"/>
                  </a:cubicBezTo>
                  <a:cubicBezTo>
                    <a:pt x="424" y="10341"/>
                    <a:pt x="1139" y="10927"/>
                    <a:pt x="2602" y="11349"/>
                  </a:cubicBezTo>
                  <a:cubicBezTo>
                    <a:pt x="2895" y="11415"/>
                    <a:pt x="3220" y="11480"/>
                    <a:pt x="3578" y="11545"/>
                  </a:cubicBezTo>
                  <a:cubicBezTo>
                    <a:pt x="3415" y="12195"/>
                    <a:pt x="3220" y="12845"/>
                    <a:pt x="2993" y="13463"/>
                  </a:cubicBezTo>
                  <a:cubicBezTo>
                    <a:pt x="2928" y="13528"/>
                    <a:pt x="2862" y="13561"/>
                    <a:pt x="2797" y="13626"/>
                  </a:cubicBezTo>
                  <a:lnTo>
                    <a:pt x="2537" y="13626"/>
                  </a:lnTo>
                  <a:cubicBezTo>
                    <a:pt x="1659" y="13626"/>
                    <a:pt x="944" y="14244"/>
                    <a:pt x="911" y="15024"/>
                  </a:cubicBezTo>
                  <a:cubicBezTo>
                    <a:pt x="911" y="15089"/>
                    <a:pt x="911" y="15154"/>
                    <a:pt x="976" y="15219"/>
                  </a:cubicBezTo>
                  <a:cubicBezTo>
                    <a:pt x="1041" y="15252"/>
                    <a:pt x="1106" y="15284"/>
                    <a:pt x="1171" y="15284"/>
                  </a:cubicBezTo>
                  <a:lnTo>
                    <a:pt x="8944" y="15284"/>
                  </a:lnTo>
                  <a:cubicBezTo>
                    <a:pt x="9074" y="15284"/>
                    <a:pt x="9204" y="15187"/>
                    <a:pt x="9204" y="15024"/>
                  </a:cubicBezTo>
                  <a:cubicBezTo>
                    <a:pt x="9204" y="14894"/>
                    <a:pt x="9074" y="14764"/>
                    <a:pt x="8944" y="14764"/>
                  </a:cubicBezTo>
                  <a:lnTo>
                    <a:pt x="1497" y="14764"/>
                  </a:lnTo>
                  <a:cubicBezTo>
                    <a:pt x="1659" y="14406"/>
                    <a:pt x="2082" y="14146"/>
                    <a:pt x="2537" y="14146"/>
                  </a:cubicBezTo>
                  <a:cubicBezTo>
                    <a:pt x="2635" y="14146"/>
                    <a:pt x="2732" y="14146"/>
                    <a:pt x="2830" y="14179"/>
                  </a:cubicBezTo>
                  <a:cubicBezTo>
                    <a:pt x="2895" y="14179"/>
                    <a:pt x="2993" y="14179"/>
                    <a:pt x="3058" y="14114"/>
                  </a:cubicBezTo>
                  <a:cubicBezTo>
                    <a:pt x="3350" y="13821"/>
                    <a:pt x="3806" y="13658"/>
                    <a:pt x="4228" y="13658"/>
                  </a:cubicBezTo>
                  <a:cubicBezTo>
                    <a:pt x="4456" y="13658"/>
                    <a:pt x="4684" y="13691"/>
                    <a:pt x="4911" y="13788"/>
                  </a:cubicBezTo>
                  <a:cubicBezTo>
                    <a:pt x="4937" y="13797"/>
                    <a:pt x="4964" y="13801"/>
                    <a:pt x="4989" y="13801"/>
                  </a:cubicBezTo>
                  <a:cubicBezTo>
                    <a:pt x="5059" y="13801"/>
                    <a:pt x="5124" y="13771"/>
                    <a:pt x="5171" y="13723"/>
                  </a:cubicBezTo>
                  <a:cubicBezTo>
                    <a:pt x="5594" y="13333"/>
                    <a:pt x="6179" y="13106"/>
                    <a:pt x="6830" y="13106"/>
                  </a:cubicBezTo>
                  <a:cubicBezTo>
                    <a:pt x="7448" y="13106"/>
                    <a:pt x="8033" y="13333"/>
                    <a:pt x="8456" y="13756"/>
                  </a:cubicBezTo>
                  <a:cubicBezTo>
                    <a:pt x="8513" y="13794"/>
                    <a:pt x="8570" y="13810"/>
                    <a:pt x="8627" y="13810"/>
                  </a:cubicBezTo>
                  <a:cubicBezTo>
                    <a:pt x="8668" y="13810"/>
                    <a:pt x="8708" y="13802"/>
                    <a:pt x="8749" y="13788"/>
                  </a:cubicBezTo>
                  <a:cubicBezTo>
                    <a:pt x="8911" y="13723"/>
                    <a:pt x="9106" y="13658"/>
                    <a:pt x="9301" y="13658"/>
                  </a:cubicBezTo>
                  <a:cubicBezTo>
                    <a:pt x="9332" y="13656"/>
                    <a:pt x="9363" y="13655"/>
                    <a:pt x="9394" y="13655"/>
                  </a:cubicBezTo>
                  <a:cubicBezTo>
                    <a:pt x="9785" y="13655"/>
                    <a:pt x="10166" y="13842"/>
                    <a:pt x="10407" y="14114"/>
                  </a:cubicBezTo>
                  <a:cubicBezTo>
                    <a:pt x="10456" y="14187"/>
                    <a:pt x="10541" y="14223"/>
                    <a:pt x="10622" y="14223"/>
                  </a:cubicBezTo>
                  <a:cubicBezTo>
                    <a:pt x="10649" y="14223"/>
                    <a:pt x="10675" y="14219"/>
                    <a:pt x="10700" y="14211"/>
                  </a:cubicBezTo>
                  <a:cubicBezTo>
                    <a:pt x="10830" y="14146"/>
                    <a:pt x="10960" y="14146"/>
                    <a:pt x="11090" y="14146"/>
                  </a:cubicBezTo>
                  <a:cubicBezTo>
                    <a:pt x="11578" y="14146"/>
                    <a:pt x="11968" y="14406"/>
                    <a:pt x="12131" y="14797"/>
                  </a:cubicBezTo>
                  <a:lnTo>
                    <a:pt x="10179" y="14797"/>
                  </a:lnTo>
                  <a:cubicBezTo>
                    <a:pt x="10017" y="14797"/>
                    <a:pt x="9919" y="14894"/>
                    <a:pt x="9919" y="15057"/>
                  </a:cubicBezTo>
                  <a:cubicBezTo>
                    <a:pt x="9919" y="15187"/>
                    <a:pt x="10017" y="15317"/>
                    <a:pt x="10179" y="15317"/>
                  </a:cubicBezTo>
                  <a:lnTo>
                    <a:pt x="12456" y="15317"/>
                  </a:lnTo>
                  <a:cubicBezTo>
                    <a:pt x="12521" y="15317"/>
                    <a:pt x="12586" y="15284"/>
                    <a:pt x="12651" y="15219"/>
                  </a:cubicBezTo>
                  <a:cubicBezTo>
                    <a:pt x="12683" y="15154"/>
                    <a:pt x="12716" y="15089"/>
                    <a:pt x="12716" y="15024"/>
                  </a:cubicBezTo>
                  <a:cubicBezTo>
                    <a:pt x="12683" y="14244"/>
                    <a:pt x="11968" y="13626"/>
                    <a:pt x="11090" y="13626"/>
                  </a:cubicBezTo>
                  <a:cubicBezTo>
                    <a:pt x="10960" y="13626"/>
                    <a:pt x="10830" y="13626"/>
                    <a:pt x="10700" y="13658"/>
                  </a:cubicBezTo>
                  <a:cubicBezTo>
                    <a:pt x="10667" y="13626"/>
                    <a:pt x="10667" y="13626"/>
                    <a:pt x="10635" y="13593"/>
                  </a:cubicBezTo>
                  <a:cubicBezTo>
                    <a:pt x="10375" y="12943"/>
                    <a:pt x="10179" y="12260"/>
                    <a:pt x="10017" y="11545"/>
                  </a:cubicBezTo>
                  <a:cubicBezTo>
                    <a:pt x="10375" y="11480"/>
                    <a:pt x="10700" y="11415"/>
                    <a:pt x="10992" y="11349"/>
                  </a:cubicBezTo>
                  <a:cubicBezTo>
                    <a:pt x="12423" y="10959"/>
                    <a:pt x="13171" y="10341"/>
                    <a:pt x="13171" y="9561"/>
                  </a:cubicBezTo>
                  <a:cubicBezTo>
                    <a:pt x="13171" y="8780"/>
                    <a:pt x="12423" y="8195"/>
                    <a:pt x="10992" y="7805"/>
                  </a:cubicBezTo>
                  <a:cubicBezTo>
                    <a:pt x="10635" y="7707"/>
                    <a:pt x="10212" y="7610"/>
                    <a:pt x="9789" y="7545"/>
                  </a:cubicBezTo>
                  <a:cubicBezTo>
                    <a:pt x="9822" y="7285"/>
                    <a:pt x="9854" y="7024"/>
                    <a:pt x="9887" y="6764"/>
                  </a:cubicBezTo>
                  <a:cubicBezTo>
                    <a:pt x="10244" y="6894"/>
                    <a:pt x="10635" y="6992"/>
                    <a:pt x="11057" y="6992"/>
                  </a:cubicBezTo>
                  <a:cubicBezTo>
                    <a:pt x="12814" y="6992"/>
                    <a:pt x="14277" y="5528"/>
                    <a:pt x="14277" y="3740"/>
                  </a:cubicBezTo>
                  <a:cubicBezTo>
                    <a:pt x="14277" y="2667"/>
                    <a:pt x="13724" y="1626"/>
                    <a:pt x="12814" y="1041"/>
                  </a:cubicBezTo>
                  <a:cubicBezTo>
                    <a:pt x="12781" y="716"/>
                    <a:pt x="12683" y="423"/>
                    <a:pt x="12521" y="130"/>
                  </a:cubicBezTo>
                  <a:cubicBezTo>
                    <a:pt x="12477" y="44"/>
                    <a:pt x="12391" y="0"/>
                    <a:pt x="122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8"/>
            <p:cNvSpPr/>
            <p:nvPr/>
          </p:nvSpPr>
          <p:spPr>
            <a:xfrm>
              <a:off x="11337375" y="2191463"/>
              <a:ext cx="312200" cy="188650"/>
            </a:xfrm>
            <a:custGeom>
              <a:rect b="b" l="l" r="r" t="t"/>
              <a:pathLst>
                <a:path extrusionOk="0" h="7546" w="12488">
                  <a:moveTo>
                    <a:pt x="7512" y="1"/>
                  </a:moveTo>
                  <a:cubicBezTo>
                    <a:pt x="6472" y="1"/>
                    <a:pt x="5464" y="423"/>
                    <a:pt x="4748" y="1204"/>
                  </a:cubicBezTo>
                  <a:cubicBezTo>
                    <a:pt x="4618" y="1171"/>
                    <a:pt x="4488" y="1171"/>
                    <a:pt x="4325" y="1171"/>
                  </a:cubicBezTo>
                  <a:cubicBezTo>
                    <a:pt x="2895" y="1171"/>
                    <a:pt x="1691" y="2212"/>
                    <a:pt x="1496" y="3643"/>
                  </a:cubicBezTo>
                  <a:cubicBezTo>
                    <a:pt x="553" y="4228"/>
                    <a:pt x="0" y="5236"/>
                    <a:pt x="0" y="6342"/>
                  </a:cubicBezTo>
                  <a:cubicBezTo>
                    <a:pt x="0" y="6700"/>
                    <a:pt x="65" y="7025"/>
                    <a:pt x="163" y="7350"/>
                  </a:cubicBezTo>
                  <a:cubicBezTo>
                    <a:pt x="195" y="7480"/>
                    <a:pt x="293" y="7545"/>
                    <a:pt x="423" y="7545"/>
                  </a:cubicBezTo>
                  <a:lnTo>
                    <a:pt x="488" y="7545"/>
                  </a:lnTo>
                  <a:cubicBezTo>
                    <a:pt x="651" y="7480"/>
                    <a:pt x="716" y="7350"/>
                    <a:pt x="651" y="7220"/>
                  </a:cubicBezTo>
                  <a:cubicBezTo>
                    <a:pt x="553" y="6927"/>
                    <a:pt x="521" y="6635"/>
                    <a:pt x="521" y="6342"/>
                  </a:cubicBezTo>
                  <a:cubicBezTo>
                    <a:pt x="521" y="5561"/>
                    <a:pt x="878" y="4813"/>
                    <a:pt x="1464" y="4293"/>
                  </a:cubicBezTo>
                  <a:cubicBezTo>
                    <a:pt x="1496" y="4683"/>
                    <a:pt x="1626" y="5041"/>
                    <a:pt x="1789" y="5366"/>
                  </a:cubicBezTo>
                  <a:cubicBezTo>
                    <a:pt x="1854" y="5431"/>
                    <a:pt x="1919" y="5496"/>
                    <a:pt x="2017" y="5496"/>
                  </a:cubicBezTo>
                  <a:cubicBezTo>
                    <a:pt x="2049" y="5496"/>
                    <a:pt x="2114" y="5496"/>
                    <a:pt x="2147" y="5464"/>
                  </a:cubicBezTo>
                  <a:cubicBezTo>
                    <a:pt x="2277" y="5399"/>
                    <a:pt x="2309" y="5236"/>
                    <a:pt x="2244" y="5106"/>
                  </a:cubicBezTo>
                  <a:cubicBezTo>
                    <a:pt x="2082" y="4781"/>
                    <a:pt x="1984" y="4391"/>
                    <a:pt x="1984" y="4001"/>
                  </a:cubicBezTo>
                  <a:cubicBezTo>
                    <a:pt x="1984" y="2765"/>
                    <a:pt x="3057" y="1692"/>
                    <a:pt x="4325" y="1692"/>
                  </a:cubicBezTo>
                  <a:cubicBezTo>
                    <a:pt x="4488" y="1692"/>
                    <a:pt x="4651" y="1724"/>
                    <a:pt x="4813" y="1757"/>
                  </a:cubicBezTo>
                  <a:cubicBezTo>
                    <a:pt x="4911" y="1757"/>
                    <a:pt x="5008" y="1724"/>
                    <a:pt x="5073" y="1659"/>
                  </a:cubicBezTo>
                  <a:cubicBezTo>
                    <a:pt x="5691" y="944"/>
                    <a:pt x="6569" y="521"/>
                    <a:pt x="7512" y="521"/>
                  </a:cubicBezTo>
                  <a:cubicBezTo>
                    <a:pt x="8455" y="521"/>
                    <a:pt x="9333" y="944"/>
                    <a:pt x="9951" y="1659"/>
                  </a:cubicBezTo>
                  <a:cubicBezTo>
                    <a:pt x="10016" y="1724"/>
                    <a:pt x="10114" y="1757"/>
                    <a:pt x="10211" y="1757"/>
                  </a:cubicBezTo>
                  <a:cubicBezTo>
                    <a:pt x="10374" y="1724"/>
                    <a:pt x="10537" y="1692"/>
                    <a:pt x="10667" y="1692"/>
                  </a:cubicBezTo>
                  <a:cubicBezTo>
                    <a:pt x="11155" y="1692"/>
                    <a:pt x="11642" y="1854"/>
                    <a:pt x="12033" y="2147"/>
                  </a:cubicBezTo>
                  <a:cubicBezTo>
                    <a:pt x="12079" y="2170"/>
                    <a:pt x="12129" y="2181"/>
                    <a:pt x="12177" y="2181"/>
                  </a:cubicBezTo>
                  <a:cubicBezTo>
                    <a:pt x="12266" y="2181"/>
                    <a:pt x="12348" y="2145"/>
                    <a:pt x="12390" y="2082"/>
                  </a:cubicBezTo>
                  <a:cubicBezTo>
                    <a:pt x="12488" y="1952"/>
                    <a:pt x="12455" y="1789"/>
                    <a:pt x="12325" y="1692"/>
                  </a:cubicBezTo>
                  <a:cubicBezTo>
                    <a:pt x="11837" y="1366"/>
                    <a:pt x="11285" y="1171"/>
                    <a:pt x="10667" y="1171"/>
                  </a:cubicBezTo>
                  <a:cubicBezTo>
                    <a:pt x="10537" y="1171"/>
                    <a:pt x="10407" y="1171"/>
                    <a:pt x="10244" y="1204"/>
                  </a:cubicBezTo>
                  <a:cubicBezTo>
                    <a:pt x="9561" y="423"/>
                    <a:pt x="8553" y="1"/>
                    <a:pt x="75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8"/>
            <p:cNvSpPr/>
            <p:nvPr/>
          </p:nvSpPr>
          <p:spPr>
            <a:xfrm>
              <a:off x="11681275" y="2236188"/>
              <a:ext cx="39050" cy="39050"/>
            </a:xfrm>
            <a:custGeom>
              <a:rect b="b" l="l" r="r" t="t"/>
              <a:pathLst>
                <a:path extrusionOk="0" h="1562" w="1562">
                  <a:moveTo>
                    <a:pt x="781" y="520"/>
                  </a:moveTo>
                  <a:cubicBezTo>
                    <a:pt x="911" y="520"/>
                    <a:pt x="1041" y="651"/>
                    <a:pt x="1041" y="781"/>
                  </a:cubicBezTo>
                  <a:cubicBezTo>
                    <a:pt x="1041" y="943"/>
                    <a:pt x="911" y="1041"/>
                    <a:pt x="781" y="1041"/>
                  </a:cubicBezTo>
                  <a:cubicBezTo>
                    <a:pt x="651" y="1041"/>
                    <a:pt x="520" y="943"/>
                    <a:pt x="520" y="781"/>
                  </a:cubicBezTo>
                  <a:cubicBezTo>
                    <a:pt x="520" y="651"/>
                    <a:pt x="651" y="520"/>
                    <a:pt x="781" y="520"/>
                  </a:cubicBezTo>
                  <a:close/>
                  <a:moveTo>
                    <a:pt x="781" y="0"/>
                  </a:moveTo>
                  <a:cubicBezTo>
                    <a:pt x="358" y="0"/>
                    <a:pt x="0" y="358"/>
                    <a:pt x="0" y="781"/>
                  </a:cubicBezTo>
                  <a:cubicBezTo>
                    <a:pt x="0" y="1236"/>
                    <a:pt x="358" y="1561"/>
                    <a:pt x="781" y="1561"/>
                  </a:cubicBezTo>
                  <a:cubicBezTo>
                    <a:pt x="1203" y="1561"/>
                    <a:pt x="1561" y="1203"/>
                    <a:pt x="1561" y="781"/>
                  </a:cubicBezTo>
                  <a:cubicBezTo>
                    <a:pt x="1561" y="358"/>
                    <a:pt x="1203" y="0"/>
                    <a:pt x="7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8"/>
            <p:cNvSpPr/>
            <p:nvPr/>
          </p:nvSpPr>
          <p:spPr>
            <a:xfrm>
              <a:off x="11324375" y="2427238"/>
              <a:ext cx="39025" cy="38225"/>
            </a:xfrm>
            <a:custGeom>
              <a:rect b="b" l="l" r="r" t="t"/>
              <a:pathLst>
                <a:path extrusionOk="0" h="1529" w="1561">
                  <a:moveTo>
                    <a:pt x="780" y="521"/>
                  </a:moveTo>
                  <a:cubicBezTo>
                    <a:pt x="911" y="521"/>
                    <a:pt x="1041" y="618"/>
                    <a:pt x="1041" y="781"/>
                  </a:cubicBezTo>
                  <a:cubicBezTo>
                    <a:pt x="1041" y="911"/>
                    <a:pt x="911" y="1008"/>
                    <a:pt x="780" y="1008"/>
                  </a:cubicBezTo>
                  <a:cubicBezTo>
                    <a:pt x="650" y="1008"/>
                    <a:pt x="520" y="911"/>
                    <a:pt x="520" y="781"/>
                  </a:cubicBezTo>
                  <a:cubicBezTo>
                    <a:pt x="520" y="618"/>
                    <a:pt x="650" y="521"/>
                    <a:pt x="780" y="521"/>
                  </a:cubicBezTo>
                  <a:close/>
                  <a:moveTo>
                    <a:pt x="780" y="0"/>
                  </a:moveTo>
                  <a:cubicBezTo>
                    <a:pt x="358" y="0"/>
                    <a:pt x="0" y="325"/>
                    <a:pt x="0" y="748"/>
                  </a:cubicBezTo>
                  <a:cubicBezTo>
                    <a:pt x="0" y="1203"/>
                    <a:pt x="358" y="1529"/>
                    <a:pt x="780" y="1529"/>
                  </a:cubicBezTo>
                  <a:cubicBezTo>
                    <a:pt x="1203" y="1529"/>
                    <a:pt x="1561" y="1171"/>
                    <a:pt x="1561" y="748"/>
                  </a:cubicBezTo>
                  <a:cubicBezTo>
                    <a:pt x="1561" y="325"/>
                    <a:pt x="1203" y="0"/>
                    <a:pt x="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8"/>
            <p:cNvSpPr/>
            <p:nvPr/>
          </p:nvSpPr>
          <p:spPr>
            <a:xfrm>
              <a:off x="11650375" y="2542688"/>
              <a:ext cx="39050" cy="39025"/>
            </a:xfrm>
            <a:custGeom>
              <a:rect b="b" l="l" r="r" t="t"/>
              <a:pathLst>
                <a:path extrusionOk="0" h="1561" w="1562">
                  <a:moveTo>
                    <a:pt x="781" y="553"/>
                  </a:moveTo>
                  <a:cubicBezTo>
                    <a:pt x="943" y="553"/>
                    <a:pt x="1041" y="650"/>
                    <a:pt x="1041" y="781"/>
                  </a:cubicBezTo>
                  <a:cubicBezTo>
                    <a:pt x="1041" y="943"/>
                    <a:pt x="943" y="1041"/>
                    <a:pt x="781" y="1041"/>
                  </a:cubicBezTo>
                  <a:cubicBezTo>
                    <a:pt x="651" y="1041"/>
                    <a:pt x="553" y="943"/>
                    <a:pt x="553" y="781"/>
                  </a:cubicBezTo>
                  <a:cubicBezTo>
                    <a:pt x="553" y="650"/>
                    <a:pt x="651" y="553"/>
                    <a:pt x="781" y="553"/>
                  </a:cubicBezTo>
                  <a:close/>
                  <a:moveTo>
                    <a:pt x="781" y="0"/>
                  </a:moveTo>
                  <a:cubicBezTo>
                    <a:pt x="358" y="0"/>
                    <a:pt x="0" y="358"/>
                    <a:pt x="0" y="781"/>
                  </a:cubicBezTo>
                  <a:cubicBezTo>
                    <a:pt x="0" y="1203"/>
                    <a:pt x="358" y="1561"/>
                    <a:pt x="781" y="1561"/>
                  </a:cubicBezTo>
                  <a:cubicBezTo>
                    <a:pt x="1236" y="1561"/>
                    <a:pt x="1561" y="1203"/>
                    <a:pt x="1561" y="781"/>
                  </a:cubicBezTo>
                  <a:cubicBezTo>
                    <a:pt x="1561" y="358"/>
                    <a:pt x="1236" y="0"/>
                    <a:pt x="7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5" name="Google Shape;2125;p38"/>
          <p:cNvGrpSpPr/>
          <p:nvPr/>
        </p:nvGrpSpPr>
        <p:grpSpPr>
          <a:xfrm>
            <a:off x="3240757" y="2483628"/>
            <a:ext cx="354338" cy="457207"/>
            <a:chOff x="12625150" y="2232113"/>
            <a:chExt cx="282950" cy="364250"/>
          </a:xfrm>
        </p:grpSpPr>
        <p:sp>
          <p:nvSpPr>
            <p:cNvPr id="2126" name="Google Shape;2126;p38"/>
            <p:cNvSpPr/>
            <p:nvPr/>
          </p:nvSpPr>
          <p:spPr>
            <a:xfrm>
              <a:off x="12630850" y="2237788"/>
              <a:ext cx="270750" cy="352875"/>
            </a:xfrm>
            <a:custGeom>
              <a:rect b="b" l="l" r="r" t="t"/>
              <a:pathLst>
                <a:path extrusionOk="0" h="14115" w="10830">
                  <a:moveTo>
                    <a:pt x="1932" y="1"/>
                  </a:moveTo>
                  <a:cubicBezTo>
                    <a:pt x="1483" y="1"/>
                    <a:pt x="1033" y="172"/>
                    <a:pt x="683" y="522"/>
                  </a:cubicBezTo>
                  <a:cubicBezTo>
                    <a:pt x="33" y="1172"/>
                    <a:pt x="0" y="2278"/>
                    <a:pt x="618" y="2960"/>
                  </a:cubicBezTo>
                  <a:lnTo>
                    <a:pt x="1008" y="3383"/>
                  </a:lnTo>
                  <a:cubicBezTo>
                    <a:pt x="1138" y="3513"/>
                    <a:pt x="1171" y="3708"/>
                    <a:pt x="1138" y="3871"/>
                  </a:cubicBezTo>
                  <a:cubicBezTo>
                    <a:pt x="1008" y="4229"/>
                    <a:pt x="976" y="4586"/>
                    <a:pt x="976" y="4944"/>
                  </a:cubicBezTo>
                  <a:cubicBezTo>
                    <a:pt x="976" y="5562"/>
                    <a:pt x="1106" y="6147"/>
                    <a:pt x="1398" y="6668"/>
                  </a:cubicBezTo>
                  <a:cubicBezTo>
                    <a:pt x="1626" y="7058"/>
                    <a:pt x="1626" y="7546"/>
                    <a:pt x="1463" y="8001"/>
                  </a:cubicBezTo>
                  <a:cubicBezTo>
                    <a:pt x="1333" y="8359"/>
                    <a:pt x="1203" y="8749"/>
                    <a:pt x="1073" y="9237"/>
                  </a:cubicBezTo>
                  <a:cubicBezTo>
                    <a:pt x="716" y="10570"/>
                    <a:pt x="781" y="11968"/>
                    <a:pt x="1268" y="13237"/>
                  </a:cubicBezTo>
                  <a:cubicBezTo>
                    <a:pt x="1398" y="13529"/>
                    <a:pt x="1528" y="13822"/>
                    <a:pt x="1724" y="14115"/>
                  </a:cubicBezTo>
                  <a:lnTo>
                    <a:pt x="9106" y="14115"/>
                  </a:lnTo>
                  <a:cubicBezTo>
                    <a:pt x="9301" y="13822"/>
                    <a:pt x="9431" y="13529"/>
                    <a:pt x="9561" y="13237"/>
                  </a:cubicBezTo>
                  <a:cubicBezTo>
                    <a:pt x="10049" y="11968"/>
                    <a:pt x="10114" y="10570"/>
                    <a:pt x="9756" y="9237"/>
                  </a:cubicBezTo>
                  <a:cubicBezTo>
                    <a:pt x="9626" y="8749"/>
                    <a:pt x="9496" y="8359"/>
                    <a:pt x="9366" y="8001"/>
                  </a:cubicBezTo>
                  <a:cubicBezTo>
                    <a:pt x="9203" y="7546"/>
                    <a:pt x="9236" y="7058"/>
                    <a:pt x="9431" y="6668"/>
                  </a:cubicBezTo>
                  <a:cubicBezTo>
                    <a:pt x="9723" y="6147"/>
                    <a:pt x="9886" y="5562"/>
                    <a:pt x="9886" y="4944"/>
                  </a:cubicBezTo>
                  <a:cubicBezTo>
                    <a:pt x="9886" y="4586"/>
                    <a:pt x="9821" y="4229"/>
                    <a:pt x="9691" y="3871"/>
                  </a:cubicBezTo>
                  <a:cubicBezTo>
                    <a:pt x="9658" y="3708"/>
                    <a:pt x="9691" y="3513"/>
                    <a:pt x="9821" y="3383"/>
                  </a:cubicBezTo>
                  <a:lnTo>
                    <a:pt x="10211" y="2960"/>
                  </a:lnTo>
                  <a:cubicBezTo>
                    <a:pt x="10829" y="2278"/>
                    <a:pt x="10829" y="1172"/>
                    <a:pt x="10179" y="522"/>
                  </a:cubicBezTo>
                  <a:lnTo>
                    <a:pt x="10146" y="522"/>
                  </a:lnTo>
                  <a:cubicBezTo>
                    <a:pt x="9812" y="172"/>
                    <a:pt x="9362" y="1"/>
                    <a:pt x="8910" y="1"/>
                  </a:cubicBezTo>
                  <a:cubicBezTo>
                    <a:pt x="8436" y="1"/>
                    <a:pt x="7959" y="188"/>
                    <a:pt x="7610" y="554"/>
                  </a:cubicBezTo>
                  <a:lnTo>
                    <a:pt x="7219" y="1009"/>
                  </a:lnTo>
                  <a:cubicBezTo>
                    <a:pt x="7112" y="1117"/>
                    <a:pt x="6959" y="1180"/>
                    <a:pt x="6818" y="1180"/>
                  </a:cubicBezTo>
                  <a:cubicBezTo>
                    <a:pt x="6788" y="1180"/>
                    <a:pt x="6760" y="1178"/>
                    <a:pt x="6732" y="1172"/>
                  </a:cubicBezTo>
                  <a:cubicBezTo>
                    <a:pt x="6309" y="1042"/>
                    <a:pt x="5886" y="977"/>
                    <a:pt x="5431" y="977"/>
                  </a:cubicBezTo>
                  <a:cubicBezTo>
                    <a:pt x="4976" y="977"/>
                    <a:pt x="4553" y="1042"/>
                    <a:pt x="4130" y="1172"/>
                  </a:cubicBezTo>
                  <a:cubicBezTo>
                    <a:pt x="4097" y="1178"/>
                    <a:pt x="4064" y="1180"/>
                    <a:pt x="4033" y="1180"/>
                  </a:cubicBezTo>
                  <a:cubicBezTo>
                    <a:pt x="3880" y="1180"/>
                    <a:pt x="3750" y="1117"/>
                    <a:pt x="3642" y="1009"/>
                  </a:cubicBezTo>
                  <a:lnTo>
                    <a:pt x="3220" y="554"/>
                  </a:lnTo>
                  <a:cubicBezTo>
                    <a:pt x="2870" y="188"/>
                    <a:pt x="2402" y="1"/>
                    <a:pt x="19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8"/>
            <p:cNvSpPr/>
            <p:nvPr/>
          </p:nvSpPr>
          <p:spPr>
            <a:xfrm>
              <a:off x="12839775" y="2237538"/>
              <a:ext cx="61825" cy="353125"/>
            </a:xfrm>
            <a:custGeom>
              <a:rect b="b" l="l" r="r" t="t"/>
              <a:pathLst>
                <a:path extrusionOk="0" h="14125" w="2473">
                  <a:moveTo>
                    <a:pt x="556" y="0"/>
                  </a:moveTo>
                  <a:cubicBezTo>
                    <a:pt x="425" y="0"/>
                    <a:pt x="293" y="15"/>
                    <a:pt x="163" y="44"/>
                  </a:cubicBezTo>
                  <a:cubicBezTo>
                    <a:pt x="488" y="109"/>
                    <a:pt x="781" y="271"/>
                    <a:pt x="1041" y="532"/>
                  </a:cubicBezTo>
                  <a:cubicBezTo>
                    <a:pt x="1692" y="1182"/>
                    <a:pt x="1724" y="2288"/>
                    <a:pt x="1074" y="2970"/>
                  </a:cubicBezTo>
                  <a:lnTo>
                    <a:pt x="684" y="3393"/>
                  </a:lnTo>
                  <a:cubicBezTo>
                    <a:pt x="586" y="3523"/>
                    <a:pt x="521" y="3718"/>
                    <a:pt x="586" y="3881"/>
                  </a:cubicBezTo>
                  <a:cubicBezTo>
                    <a:pt x="684" y="4239"/>
                    <a:pt x="749" y="4596"/>
                    <a:pt x="749" y="4954"/>
                  </a:cubicBezTo>
                  <a:cubicBezTo>
                    <a:pt x="749" y="5572"/>
                    <a:pt x="586" y="6157"/>
                    <a:pt x="326" y="6678"/>
                  </a:cubicBezTo>
                  <a:cubicBezTo>
                    <a:pt x="98" y="7068"/>
                    <a:pt x="66" y="7556"/>
                    <a:pt x="228" y="8011"/>
                  </a:cubicBezTo>
                  <a:cubicBezTo>
                    <a:pt x="391" y="8369"/>
                    <a:pt x="521" y="8759"/>
                    <a:pt x="651" y="9247"/>
                  </a:cubicBezTo>
                  <a:cubicBezTo>
                    <a:pt x="1009" y="10580"/>
                    <a:pt x="944" y="11978"/>
                    <a:pt x="456" y="13247"/>
                  </a:cubicBezTo>
                  <a:cubicBezTo>
                    <a:pt x="326" y="13539"/>
                    <a:pt x="163" y="13832"/>
                    <a:pt x="1" y="14125"/>
                  </a:cubicBezTo>
                  <a:lnTo>
                    <a:pt x="781" y="14125"/>
                  </a:lnTo>
                  <a:cubicBezTo>
                    <a:pt x="944" y="13832"/>
                    <a:pt x="1106" y="13539"/>
                    <a:pt x="1204" y="13247"/>
                  </a:cubicBezTo>
                  <a:cubicBezTo>
                    <a:pt x="1724" y="11978"/>
                    <a:pt x="1789" y="10580"/>
                    <a:pt x="1431" y="9247"/>
                  </a:cubicBezTo>
                  <a:cubicBezTo>
                    <a:pt x="1301" y="8759"/>
                    <a:pt x="1139" y="8369"/>
                    <a:pt x="1009" y="8011"/>
                  </a:cubicBezTo>
                  <a:cubicBezTo>
                    <a:pt x="846" y="7556"/>
                    <a:pt x="879" y="7068"/>
                    <a:pt x="1106" y="6678"/>
                  </a:cubicBezTo>
                  <a:cubicBezTo>
                    <a:pt x="1366" y="6157"/>
                    <a:pt x="1529" y="5572"/>
                    <a:pt x="1529" y="4954"/>
                  </a:cubicBezTo>
                  <a:cubicBezTo>
                    <a:pt x="1529" y="4596"/>
                    <a:pt x="1464" y="4239"/>
                    <a:pt x="1366" y="3881"/>
                  </a:cubicBezTo>
                  <a:cubicBezTo>
                    <a:pt x="1301" y="3718"/>
                    <a:pt x="1334" y="3523"/>
                    <a:pt x="1464" y="3393"/>
                  </a:cubicBezTo>
                  <a:lnTo>
                    <a:pt x="1854" y="2970"/>
                  </a:lnTo>
                  <a:cubicBezTo>
                    <a:pt x="2472" y="2288"/>
                    <a:pt x="2472" y="1182"/>
                    <a:pt x="1789" y="532"/>
                  </a:cubicBezTo>
                  <a:cubicBezTo>
                    <a:pt x="1460" y="177"/>
                    <a:pt x="1014" y="0"/>
                    <a:pt x="55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8"/>
            <p:cNvSpPr/>
            <p:nvPr/>
          </p:nvSpPr>
          <p:spPr>
            <a:xfrm>
              <a:off x="12742225" y="2370313"/>
              <a:ext cx="48800" cy="33375"/>
            </a:xfrm>
            <a:custGeom>
              <a:rect b="b" l="l" r="r" t="t"/>
              <a:pathLst>
                <a:path extrusionOk="0" h="1335" w="1952">
                  <a:moveTo>
                    <a:pt x="618" y="1"/>
                  </a:moveTo>
                  <a:cubicBezTo>
                    <a:pt x="260" y="1"/>
                    <a:pt x="0" y="294"/>
                    <a:pt x="0" y="651"/>
                  </a:cubicBezTo>
                  <a:lnTo>
                    <a:pt x="0" y="684"/>
                  </a:lnTo>
                  <a:cubicBezTo>
                    <a:pt x="0" y="1042"/>
                    <a:pt x="260" y="1334"/>
                    <a:pt x="618" y="1334"/>
                  </a:cubicBezTo>
                  <a:lnTo>
                    <a:pt x="1334" y="1334"/>
                  </a:lnTo>
                  <a:cubicBezTo>
                    <a:pt x="1691" y="1334"/>
                    <a:pt x="1951" y="1042"/>
                    <a:pt x="1951" y="684"/>
                  </a:cubicBezTo>
                  <a:lnTo>
                    <a:pt x="1951" y="651"/>
                  </a:lnTo>
                  <a:cubicBezTo>
                    <a:pt x="1951" y="294"/>
                    <a:pt x="1659" y="1"/>
                    <a:pt x="13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8"/>
            <p:cNvSpPr/>
            <p:nvPr/>
          </p:nvSpPr>
          <p:spPr>
            <a:xfrm>
              <a:off x="12657675" y="2262263"/>
              <a:ext cx="52850" cy="49775"/>
            </a:xfrm>
            <a:custGeom>
              <a:rect b="b" l="l" r="r" t="t"/>
              <a:pathLst>
                <a:path extrusionOk="0" h="1991" w="2114">
                  <a:moveTo>
                    <a:pt x="926" y="1"/>
                  </a:moveTo>
                  <a:cubicBezTo>
                    <a:pt x="725" y="1"/>
                    <a:pt x="524" y="74"/>
                    <a:pt x="358" y="225"/>
                  </a:cubicBezTo>
                  <a:cubicBezTo>
                    <a:pt x="0" y="551"/>
                    <a:pt x="0" y="1071"/>
                    <a:pt x="325" y="1429"/>
                  </a:cubicBezTo>
                  <a:lnTo>
                    <a:pt x="716" y="1851"/>
                  </a:lnTo>
                  <a:cubicBezTo>
                    <a:pt x="787" y="1941"/>
                    <a:pt x="898" y="1991"/>
                    <a:pt x="1010" y="1991"/>
                  </a:cubicBezTo>
                  <a:cubicBezTo>
                    <a:pt x="1102" y="1991"/>
                    <a:pt x="1195" y="1957"/>
                    <a:pt x="1268" y="1884"/>
                  </a:cubicBezTo>
                  <a:lnTo>
                    <a:pt x="1919" y="1266"/>
                  </a:lnTo>
                  <a:cubicBezTo>
                    <a:pt x="2081" y="1136"/>
                    <a:pt x="2114" y="876"/>
                    <a:pt x="1951" y="713"/>
                  </a:cubicBezTo>
                  <a:lnTo>
                    <a:pt x="1561" y="290"/>
                  </a:lnTo>
                  <a:cubicBezTo>
                    <a:pt x="1387" y="99"/>
                    <a:pt x="1157" y="1"/>
                    <a:pt x="9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8"/>
            <p:cNvSpPr/>
            <p:nvPr/>
          </p:nvSpPr>
          <p:spPr>
            <a:xfrm>
              <a:off x="12822700" y="2262263"/>
              <a:ext cx="52875" cy="49775"/>
            </a:xfrm>
            <a:custGeom>
              <a:rect b="b" l="l" r="r" t="t"/>
              <a:pathLst>
                <a:path extrusionOk="0" h="1991" w="2115">
                  <a:moveTo>
                    <a:pt x="1189" y="1"/>
                  </a:moveTo>
                  <a:cubicBezTo>
                    <a:pt x="958" y="1"/>
                    <a:pt x="728" y="99"/>
                    <a:pt x="554" y="290"/>
                  </a:cubicBezTo>
                  <a:lnTo>
                    <a:pt x="163" y="713"/>
                  </a:lnTo>
                  <a:cubicBezTo>
                    <a:pt x="1" y="876"/>
                    <a:pt x="33" y="1136"/>
                    <a:pt x="196" y="1266"/>
                  </a:cubicBezTo>
                  <a:lnTo>
                    <a:pt x="846" y="1884"/>
                  </a:lnTo>
                  <a:cubicBezTo>
                    <a:pt x="919" y="1957"/>
                    <a:pt x="1013" y="1991"/>
                    <a:pt x="1105" y="1991"/>
                  </a:cubicBezTo>
                  <a:cubicBezTo>
                    <a:pt x="1217" y="1991"/>
                    <a:pt x="1328" y="1941"/>
                    <a:pt x="1399" y="1851"/>
                  </a:cubicBezTo>
                  <a:lnTo>
                    <a:pt x="1789" y="1429"/>
                  </a:lnTo>
                  <a:cubicBezTo>
                    <a:pt x="2114" y="1071"/>
                    <a:pt x="2082" y="551"/>
                    <a:pt x="1757" y="225"/>
                  </a:cubicBezTo>
                  <a:cubicBezTo>
                    <a:pt x="1591" y="74"/>
                    <a:pt x="1389" y="1"/>
                    <a:pt x="11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8"/>
            <p:cNvSpPr/>
            <p:nvPr/>
          </p:nvSpPr>
          <p:spPr>
            <a:xfrm>
              <a:off x="12725150" y="2449988"/>
              <a:ext cx="82950" cy="100850"/>
            </a:xfrm>
            <a:custGeom>
              <a:rect b="b" l="l" r="r" t="t"/>
              <a:pathLst>
                <a:path extrusionOk="0" h="4034" w="3318">
                  <a:moveTo>
                    <a:pt x="1529" y="1"/>
                  </a:moveTo>
                  <a:cubicBezTo>
                    <a:pt x="1204" y="1"/>
                    <a:pt x="456" y="98"/>
                    <a:pt x="163" y="846"/>
                  </a:cubicBezTo>
                  <a:cubicBezTo>
                    <a:pt x="163" y="846"/>
                    <a:pt x="0" y="1334"/>
                    <a:pt x="0" y="2017"/>
                  </a:cubicBezTo>
                  <a:cubicBezTo>
                    <a:pt x="0" y="2732"/>
                    <a:pt x="163" y="3220"/>
                    <a:pt x="163" y="3220"/>
                  </a:cubicBezTo>
                  <a:cubicBezTo>
                    <a:pt x="456" y="3968"/>
                    <a:pt x="1204" y="4033"/>
                    <a:pt x="1529" y="4033"/>
                  </a:cubicBezTo>
                  <a:lnTo>
                    <a:pt x="1789" y="4033"/>
                  </a:lnTo>
                  <a:cubicBezTo>
                    <a:pt x="2114" y="4033"/>
                    <a:pt x="2862" y="3968"/>
                    <a:pt x="3155" y="3220"/>
                  </a:cubicBezTo>
                  <a:cubicBezTo>
                    <a:pt x="3155" y="3220"/>
                    <a:pt x="3317" y="2732"/>
                    <a:pt x="3317" y="2017"/>
                  </a:cubicBezTo>
                  <a:cubicBezTo>
                    <a:pt x="3317" y="1334"/>
                    <a:pt x="3155" y="846"/>
                    <a:pt x="3155" y="846"/>
                  </a:cubicBezTo>
                  <a:cubicBezTo>
                    <a:pt x="2862" y="98"/>
                    <a:pt x="2114" y="1"/>
                    <a:pt x="17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8"/>
            <p:cNvSpPr/>
            <p:nvPr/>
          </p:nvSpPr>
          <p:spPr>
            <a:xfrm>
              <a:off x="12738150" y="2450813"/>
              <a:ext cx="69950" cy="100025"/>
            </a:xfrm>
            <a:custGeom>
              <a:rect b="b" l="l" r="r" t="t"/>
              <a:pathLst>
                <a:path extrusionOk="0" h="4001" w="2798">
                  <a:moveTo>
                    <a:pt x="1562" y="0"/>
                  </a:moveTo>
                  <a:lnTo>
                    <a:pt x="1562" y="0"/>
                  </a:lnTo>
                  <a:cubicBezTo>
                    <a:pt x="1692" y="130"/>
                    <a:pt x="1822" y="293"/>
                    <a:pt x="1919" y="521"/>
                  </a:cubicBezTo>
                  <a:cubicBezTo>
                    <a:pt x="1919" y="521"/>
                    <a:pt x="2082" y="1008"/>
                    <a:pt x="2049" y="1691"/>
                  </a:cubicBezTo>
                  <a:cubicBezTo>
                    <a:pt x="2082" y="2407"/>
                    <a:pt x="1919" y="2862"/>
                    <a:pt x="1919" y="2862"/>
                  </a:cubicBezTo>
                  <a:cubicBezTo>
                    <a:pt x="1627" y="3643"/>
                    <a:pt x="846" y="3708"/>
                    <a:pt x="553" y="3708"/>
                  </a:cubicBezTo>
                  <a:lnTo>
                    <a:pt x="1" y="3708"/>
                  </a:lnTo>
                  <a:cubicBezTo>
                    <a:pt x="358" y="3968"/>
                    <a:pt x="781" y="4000"/>
                    <a:pt x="1009" y="4000"/>
                  </a:cubicBezTo>
                  <a:lnTo>
                    <a:pt x="1269" y="4000"/>
                  </a:lnTo>
                  <a:cubicBezTo>
                    <a:pt x="1594" y="4000"/>
                    <a:pt x="2342" y="3935"/>
                    <a:pt x="2635" y="3187"/>
                  </a:cubicBezTo>
                  <a:cubicBezTo>
                    <a:pt x="2635" y="3187"/>
                    <a:pt x="2797" y="2699"/>
                    <a:pt x="2797" y="1984"/>
                  </a:cubicBezTo>
                  <a:cubicBezTo>
                    <a:pt x="2797" y="1301"/>
                    <a:pt x="2635" y="813"/>
                    <a:pt x="2635" y="813"/>
                  </a:cubicBezTo>
                  <a:cubicBezTo>
                    <a:pt x="2407" y="228"/>
                    <a:pt x="1919" y="33"/>
                    <a:pt x="1562"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8"/>
            <p:cNvSpPr/>
            <p:nvPr/>
          </p:nvSpPr>
          <p:spPr>
            <a:xfrm>
              <a:off x="12634100" y="2496338"/>
              <a:ext cx="70750" cy="94325"/>
            </a:xfrm>
            <a:custGeom>
              <a:rect b="b" l="l" r="r" t="t"/>
              <a:pathLst>
                <a:path extrusionOk="0" h="3773" w="2830">
                  <a:moveTo>
                    <a:pt x="1398" y="0"/>
                  </a:moveTo>
                  <a:cubicBezTo>
                    <a:pt x="618" y="0"/>
                    <a:pt x="0" y="651"/>
                    <a:pt x="0" y="1431"/>
                  </a:cubicBezTo>
                  <a:lnTo>
                    <a:pt x="0" y="2374"/>
                  </a:lnTo>
                  <a:cubicBezTo>
                    <a:pt x="0" y="3155"/>
                    <a:pt x="618" y="3773"/>
                    <a:pt x="1398" y="3773"/>
                  </a:cubicBezTo>
                  <a:cubicBezTo>
                    <a:pt x="2179" y="3773"/>
                    <a:pt x="2829" y="3155"/>
                    <a:pt x="2829" y="2374"/>
                  </a:cubicBezTo>
                  <a:lnTo>
                    <a:pt x="2829" y="1431"/>
                  </a:lnTo>
                  <a:cubicBezTo>
                    <a:pt x="2829" y="651"/>
                    <a:pt x="2179" y="0"/>
                    <a:pt x="13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8"/>
            <p:cNvSpPr/>
            <p:nvPr/>
          </p:nvSpPr>
          <p:spPr>
            <a:xfrm>
              <a:off x="12828400" y="2496338"/>
              <a:ext cx="70750" cy="94325"/>
            </a:xfrm>
            <a:custGeom>
              <a:rect b="b" l="l" r="r" t="t"/>
              <a:pathLst>
                <a:path extrusionOk="0" h="3773" w="2830">
                  <a:moveTo>
                    <a:pt x="1399" y="0"/>
                  </a:moveTo>
                  <a:cubicBezTo>
                    <a:pt x="618" y="0"/>
                    <a:pt x="0" y="651"/>
                    <a:pt x="0" y="1431"/>
                  </a:cubicBezTo>
                  <a:lnTo>
                    <a:pt x="0" y="2374"/>
                  </a:lnTo>
                  <a:cubicBezTo>
                    <a:pt x="0" y="3155"/>
                    <a:pt x="618" y="3773"/>
                    <a:pt x="1399" y="3773"/>
                  </a:cubicBezTo>
                  <a:cubicBezTo>
                    <a:pt x="2179" y="3773"/>
                    <a:pt x="2830" y="3155"/>
                    <a:pt x="2830" y="2374"/>
                  </a:cubicBezTo>
                  <a:lnTo>
                    <a:pt x="2830" y="1431"/>
                  </a:lnTo>
                  <a:cubicBezTo>
                    <a:pt x="2830" y="651"/>
                    <a:pt x="2212" y="0"/>
                    <a:pt x="13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8"/>
            <p:cNvSpPr/>
            <p:nvPr/>
          </p:nvSpPr>
          <p:spPr>
            <a:xfrm>
              <a:off x="12648725" y="2497138"/>
              <a:ext cx="56125" cy="94350"/>
            </a:xfrm>
            <a:custGeom>
              <a:rect b="b" l="l" r="r" t="t"/>
              <a:pathLst>
                <a:path extrusionOk="0" h="3774" w="2245">
                  <a:moveTo>
                    <a:pt x="1041" y="1"/>
                  </a:moveTo>
                  <a:lnTo>
                    <a:pt x="1041" y="1"/>
                  </a:lnTo>
                  <a:cubicBezTo>
                    <a:pt x="1106" y="66"/>
                    <a:pt x="1171" y="99"/>
                    <a:pt x="1236" y="164"/>
                  </a:cubicBezTo>
                  <a:cubicBezTo>
                    <a:pt x="1496" y="424"/>
                    <a:pt x="1626" y="781"/>
                    <a:pt x="1626" y="1172"/>
                  </a:cubicBezTo>
                  <a:lnTo>
                    <a:pt x="1626" y="2082"/>
                  </a:lnTo>
                  <a:cubicBezTo>
                    <a:pt x="1626" y="2863"/>
                    <a:pt x="1009" y="3513"/>
                    <a:pt x="228" y="3513"/>
                  </a:cubicBezTo>
                  <a:cubicBezTo>
                    <a:pt x="131" y="3513"/>
                    <a:pt x="66" y="3513"/>
                    <a:pt x="1" y="3481"/>
                  </a:cubicBezTo>
                  <a:lnTo>
                    <a:pt x="1" y="3481"/>
                  </a:lnTo>
                  <a:cubicBezTo>
                    <a:pt x="228" y="3676"/>
                    <a:pt x="521" y="3773"/>
                    <a:pt x="813" y="3773"/>
                  </a:cubicBezTo>
                  <a:cubicBezTo>
                    <a:pt x="1594" y="3773"/>
                    <a:pt x="2244" y="3123"/>
                    <a:pt x="2244" y="2342"/>
                  </a:cubicBezTo>
                  <a:lnTo>
                    <a:pt x="2244" y="1399"/>
                  </a:lnTo>
                  <a:cubicBezTo>
                    <a:pt x="2244" y="1009"/>
                    <a:pt x="2082" y="651"/>
                    <a:pt x="1822" y="391"/>
                  </a:cubicBezTo>
                  <a:cubicBezTo>
                    <a:pt x="1626" y="196"/>
                    <a:pt x="1366" y="66"/>
                    <a:pt x="104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8"/>
            <p:cNvSpPr/>
            <p:nvPr/>
          </p:nvSpPr>
          <p:spPr>
            <a:xfrm>
              <a:off x="12843025" y="2497138"/>
              <a:ext cx="56125" cy="94350"/>
            </a:xfrm>
            <a:custGeom>
              <a:rect b="b" l="l" r="r" t="t"/>
              <a:pathLst>
                <a:path extrusionOk="0" h="3774" w="2245">
                  <a:moveTo>
                    <a:pt x="1041" y="1"/>
                  </a:moveTo>
                  <a:lnTo>
                    <a:pt x="1041" y="1"/>
                  </a:lnTo>
                  <a:cubicBezTo>
                    <a:pt x="1106" y="66"/>
                    <a:pt x="1171" y="99"/>
                    <a:pt x="1236" y="164"/>
                  </a:cubicBezTo>
                  <a:cubicBezTo>
                    <a:pt x="1497" y="424"/>
                    <a:pt x="1627" y="781"/>
                    <a:pt x="1627" y="1172"/>
                  </a:cubicBezTo>
                  <a:lnTo>
                    <a:pt x="1627" y="2082"/>
                  </a:lnTo>
                  <a:cubicBezTo>
                    <a:pt x="1627" y="2863"/>
                    <a:pt x="1009" y="3513"/>
                    <a:pt x="228" y="3513"/>
                  </a:cubicBezTo>
                  <a:cubicBezTo>
                    <a:pt x="131" y="3513"/>
                    <a:pt x="66" y="3513"/>
                    <a:pt x="1" y="3481"/>
                  </a:cubicBezTo>
                  <a:lnTo>
                    <a:pt x="1" y="3481"/>
                  </a:lnTo>
                  <a:cubicBezTo>
                    <a:pt x="228" y="3676"/>
                    <a:pt x="521" y="3773"/>
                    <a:pt x="814" y="3773"/>
                  </a:cubicBezTo>
                  <a:cubicBezTo>
                    <a:pt x="1594" y="3773"/>
                    <a:pt x="2245" y="3123"/>
                    <a:pt x="2245" y="2342"/>
                  </a:cubicBezTo>
                  <a:lnTo>
                    <a:pt x="2245" y="1399"/>
                  </a:lnTo>
                  <a:cubicBezTo>
                    <a:pt x="2245" y="1009"/>
                    <a:pt x="2082" y="651"/>
                    <a:pt x="1822" y="391"/>
                  </a:cubicBezTo>
                  <a:cubicBezTo>
                    <a:pt x="1627" y="196"/>
                    <a:pt x="1367" y="66"/>
                    <a:pt x="104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8"/>
            <p:cNvSpPr/>
            <p:nvPr/>
          </p:nvSpPr>
          <p:spPr>
            <a:xfrm>
              <a:off x="12834900" y="2402838"/>
              <a:ext cx="63450" cy="63450"/>
            </a:xfrm>
            <a:custGeom>
              <a:rect b="b" l="l" r="r" t="t"/>
              <a:pathLst>
                <a:path extrusionOk="0" h="2538" w="2538">
                  <a:moveTo>
                    <a:pt x="1269" y="1"/>
                  </a:moveTo>
                  <a:cubicBezTo>
                    <a:pt x="586" y="1"/>
                    <a:pt x="0" y="586"/>
                    <a:pt x="0" y="1269"/>
                  </a:cubicBezTo>
                  <a:cubicBezTo>
                    <a:pt x="0" y="1984"/>
                    <a:pt x="586" y="2537"/>
                    <a:pt x="1269" y="2537"/>
                  </a:cubicBezTo>
                  <a:cubicBezTo>
                    <a:pt x="1984" y="2537"/>
                    <a:pt x="2537" y="1984"/>
                    <a:pt x="2537" y="1269"/>
                  </a:cubicBezTo>
                  <a:cubicBezTo>
                    <a:pt x="2537" y="586"/>
                    <a:pt x="1984" y="1"/>
                    <a:pt x="12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8"/>
            <p:cNvSpPr/>
            <p:nvPr/>
          </p:nvSpPr>
          <p:spPr>
            <a:xfrm>
              <a:off x="12848725" y="2403663"/>
              <a:ext cx="49625" cy="62625"/>
            </a:xfrm>
            <a:custGeom>
              <a:rect b="b" l="l" r="r" t="t"/>
              <a:pathLst>
                <a:path extrusionOk="0" h="2505" w="1985">
                  <a:moveTo>
                    <a:pt x="943" y="0"/>
                  </a:moveTo>
                  <a:lnTo>
                    <a:pt x="943" y="0"/>
                  </a:lnTo>
                  <a:cubicBezTo>
                    <a:pt x="1269" y="228"/>
                    <a:pt x="1464" y="618"/>
                    <a:pt x="1464" y="1041"/>
                  </a:cubicBezTo>
                  <a:cubicBezTo>
                    <a:pt x="1464" y="1724"/>
                    <a:pt x="911" y="2309"/>
                    <a:pt x="195" y="2309"/>
                  </a:cubicBezTo>
                  <a:cubicBezTo>
                    <a:pt x="130" y="2309"/>
                    <a:pt x="65" y="2277"/>
                    <a:pt x="0" y="2277"/>
                  </a:cubicBezTo>
                  <a:cubicBezTo>
                    <a:pt x="195" y="2439"/>
                    <a:pt x="456" y="2504"/>
                    <a:pt x="716" y="2504"/>
                  </a:cubicBezTo>
                  <a:cubicBezTo>
                    <a:pt x="1431" y="2504"/>
                    <a:pt x="1984" y="1951"/>
                    <a:pt x="1984" y="1236"/>
                  </a:cubicBezTo>
                  <a:cubicBezTo>
                    <a:pt x="1984" y="618"/>
                    <a:pt x="1529" y="98"/>
                    <a:pt x="943"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8"/>
            <p:cNvSpPr/>
            <p:nvPr/>
          </p:nvSpPr>
          <p:spPr>
            <a:xfrm>
              <a:off x="12634100" y="2402838"/>
              <a:ext cx="63425" cy="63450"/>
            </a:xfrm>
            <a:custGeom>
              <a:rect b="b" l="l" r="r" t="t"/>
              <a:pathLst>
                <a:path extrusionOk="0" h="2538" w="2537">
                  <a:moveTo>
                    <a:pt x="1268" y="1"/>
                  </a:moveTo>
                  <a:cubicBezTo>
                    <a:pt x="586" y="1"/>
                    <a:pt x="0" y="586"/>
                    <a:pt x="0" y="1269"/>
                  </a:cubicBezTo>
                  <a:cubicBezTo>
                    <a:pt x="0" y="1984"/>
                    <a:pt x="586" y="2537"/>
                    <a:pt x="1268" y="2537"/>
                  </a:cubicBezTo>
                  <a:cubicBezTo>
                    <a:pt x="1984" y="2537"/>
                    <a:pt x="2537" y="1984"/>
                    <a:pt x="2537" y="1269"/>
                  </a:cubicBezTo>
                  <a:cubicBezTo>
                    <a:pt x="2537" y="586"/>
                    <a:pt x="1984" y="1"/>
                    <a:pt x="12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8"/>
            <p:cNvSpPr/>
            <p:nvPr/>
          </p:nvSpPr>
          <p:spPr>
            <a:xfrm>
              <a:off x="12647900" y="2403663"/>
              <a:ext cx="49625" cy="62625"/>
            </a:xfrm>
            <a:custGeom>
              <a:rect b="b" l="l" r="r" t="t"/>
              <a:pathLst>
                <a:path extrusionOk="0" h="2505" w="1985">
                  <a:moveTo>
                    <a:pt x="944" y="0"/>
                  </a:moveTo>
                  <a:cubicBezTo>
                    <a:pt x="1269" y="228"/>
                    <a:pt x="1464" y="618"/>
                    <a:pt x="1464" y="1041"/>
                  </a:cubicBezTo>
                  <a:cubicBezTo>
                    <a:pt x="1464" y="1724"/>
                    <a:pt x="912" y="2309"/>
                    <a:pt x="196" y="2309"/>
                  </a:cubicBezTo>
                  <a:cubicBezTo>
                    <a:pt x="131" y="2309"/>
                    <a:pt x="66" y="2277"/>
                    <a:pt x="1" y="2277"/>
                  </a:cubicBezTo>
                  <a:cubicBezTo>
                    <a:pt x="196" y="2439"/>
                    <a:pt x="456" y="2504"/>
                    <a:pt x="716" y="2504"/>
                  </a:cubicBezTo>
                  <a:cubicBezTo>
                    <a:pt x="1432" y="2504"/>
                    <a:pt x="1985" y="1951"/>
                    <a:pt x="1985" y="1236"/>
                  </a:cubicBezTo>
                  <a:cubicBezTo>
                    <a:pt x="1985" y="618"/>
                    <a:pt x="1529" y="98"/>
                    <a:pt x="944"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8"/>
            <p:cNvSpPr/>
            <p:nvPr/>
          </p:nvSpPr>
          <p:spPr>
            <a:xfrm>
              <a:off x="12654425" y="2257188"/>
              <a:ext cx="61800" cy="60325"/>
            </a:xfrm>
            <a:custGeom>
              <a:rect b="b" l="l" r="r" t="t"/>
              <a:pathLst>
                <a:path extrusionOk="0" h="2413" w="2472">
                  <a:moveTo>
                    <a:pt x="1073" y="428"/>
                  </a:moveTo>
                  <a:cubicBezTo>
                    <a:pt x="1268" y="428"/>
                    <a:pt x="1431" y="493"/>
                    <a:pt x="1529" y="624"/>
                  </a:cubicBezTo>
                  <a:lnTo>
                    <a:pt x="1919" y="1046"/>
                  </a:lnTo>
                  <a:cubicBezTo>
                    <a:pt x="1951" y="1111"/>
                    <a:pt x="1984" y="1144"/>
                    <a:pt x="1984" y="1209"/>
                  </a:cubicBezTo>
                  <a:cubicBezTo>
                    <a:pt x="1951" y="1241"/>
                    <a:pt x="1951" y="1306"/>
                    <a:pt x="1919" y="1339"/>
                  </a:cubicBezTo>
                  <a:lnTo>
                    <a:pt x="1236" y="1924"/>
                  </a:lnTo>
                  <a:cubicBezTo>
                    <a:pt x="1203" y="1957"/>
                    <a:pt x="1155" y="1973"/>
                    <a:pt x="1106" y="1973"/>
                  </a:cubicBezTo>
                  <a:cubicBezTo>
                    <a:pt x="1057" y="1973"/>
                    <a:pt x="1008" y="1957"/>
                    <a:pt x="976" y="1924"/>
                  </a:cubicBezTo>
                  <a:lnTo>
                    <a:pt x="585" y="1502"/>
                  </a:lnTo>
                  <a:cubicBezTo>
                    <a:pt x="358" y="1241"/>
                    <a:pt x="390" y="819"/>
                    <a:pt x="618" y="591"/>
                  </a:cubicBezTo>
                  <a:cubicBezTo>
                    <a:pt x="748" y="493"/>
                    <a:pt x="911" y="428"/>
                    <a:pt x="1073" y="428"/>
                  </a:cubicBezTo>
                  <a:close/>
                  <a:moveTo>
                    <a:pt x="1015" y="1"/>
                  </a:moveTo>
                  <a:cubicBezTo>
                    <a:pt x="760" y="1"/>
                    <a:pt x="533" y="120"/>
                    <a:pt x="358" y="266"/>
                  </a:cubicBezTo>
                  <a:cubicBezTo>
                    <a:pt x="130" y="461"/>
                    <a:pt x="0" y="754"/>
                    <a:pt x="0" y="1014"/>
                  </a:cubicBezTo>
                  <a:cubicBezTo>
                    <a:pt x="0" y="1306"/>
                    <a:pt x="98" y="1567"/>
                    <a:pt x="293" y="1794"/>
                  </a:cubicBezTo>
                  <a:lnTo>
                    <a:pt x="683" y="2217"/>
                  </a:lnTo>
                  <a:cubicBezTo>
                    <a:pt x="781" y="2347"/>
                    <a:pt x="943" y="2412"/>
                    <a:pt x="1138" y="2412"/>
                  </a:cubicBezTo>
                  <a:cubicBezTo>
                    <a:pt x="1268" y="2412"/>
                    <a:pt x="1431" y="2347"/>
                    <a:pt x="1529" y="2250"/>
                  </a:cubicBezTo>
                  <a:lnTo>
                    <a:pt x="2211" y="1632"/>
                  </a:lnTo>
                  <a:cubicBezTo>
                    <a:pt x="2439" y="1404"/>
                    <a:pt x="2472" y="1014"/>
                    <a:pt x="2244" y="786"/>
                  </a:cubicBezTo>
                  <a:lnTo>
                    <a:pt x="1854" y="331"/>
                  </a:lnTo>
                  <a:cubicBezTo>
                    <a:pt x="1659" y="136"/>
                    <a:pt x="1398" y="6"/>
                    <a:pt x="1106" y="6"/>
                  </a:cubicBezTo>
                  <a:cubicBezTo>
                    <a:pt x="1075" y="2"/>
                    <a:pt x="1045" y="1"/>
                    <a:pt x="10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8"/>
            <p:cNvSpPr/>
            <p:nvPr/>
          </p:nvSpPr>
          <p:spPr>
            <a:xfrm>
              <a:off x="12818650" y="2256988"/>
              <a:ext cx="62625" cy="60525"/>
            </a:xfrm>
            <a:custGeom>
              <a:rect b="b" l="l" r="r" t="t"/>
              <a:pathLst>
                <a:path extrusionOk="0" h="2421" w="2505">
                  <a:moveTo>
                    <a:pt x="1333" y="436"/>
                  </a:moveTo>
                  <a:cubicBezTo>
                    <a:pt x="1496" y="436"/>
                    <a:pt x="1659" y="501"/>
                    <a:pt x="1756" y="599"/>
                  </a:cubicBezTo>
                  <a:cubicBezTo>
                    <a:pt x="1886" y="729"/>
                    <a:pt x="1951" y="859"/>
                    <a:pt x="1984" y="1054"/>
                  </a:cubicBezTo>
                  <a:cubicBezTo>
                    <a:pt x="1984" y="1217"/>
                    <a:pt x="1919" y="1380"/>
                    <a:pt x="1789" y="1510"/>
                  </a:cubicBezTo>
                  <a:lnTo>
                    <a:pt x="1398" y="1932"/>
                  </a:lnTo>
                  <a:cubicBezTo>
                    <a:pt x="1366" y="1965"/>
                    <a:pt x="1325" y="1981"/>
                    <a:pt x="1281" y="1981"/>
                  </a:cubicBezTo>
                  <a:cubicBezTo>
                    <a:pt x="1236" y="1981"/>
                    <a:pt x="1187" y="1965"/>
                    <a:pt x="1138" y="1932"/>
                  </a:cubicBezTo>
                  <a:lnTo>
                    <a:pt x="488" y="1314"/>
                  </a:lnTo>
                  <a:cubicBezTo>
                    <a:pt x="455" y="1282"/>
                    <a:pt x="423" y="1249"/>
                    <a:pt x="423" y="1184"/>
                  </a:cubicBezTo>
                  <a:cubicBezTo>
                    <a:pt x="423" y="1152"/>
                    <a:pt x="455" y="1087"/>
                    <a:pt x="488" y="1054"/>
                  </a:cubicBezTo>
                  <a:lnTo>
                    <a:pt x="878" y="632"/>
                  </a:lnTo>
                  <a:cubicBezTo>
                    <a:pt x="976" y="501"/>
                    <a:pt x="1138" y="436"/>
                    <a:pt x="1301" y="436"/>
                  </a:cubicBezTo>
                  <a:close/>
                  <a:moveTo>
                    <a:pt x="1338" y="0"/>
                  </a:moveTo>
                  <a:cubicBezTo>
                    <a:pt x="1049" y="0"/>
                    <a:pt x="760" y="115"/>
                    <a:pt x="553" y="339"/>
                  </a:cubicBezTo>
                  <a:lnTo>
                    <a:pt x="163" y="762"/>
                  </a:lnTo>
                  <a:cubicBezTo>
                    <a:pt x="65" y="892"/>
                    <a:pt x="0" y="1054"/>
                    <a:pt x="0" y="1217"/>
                  </a:cubicBezTo>
                  <a:cubicBezTo>
                    <a:pt x="0" y="1380"/>
                    <a:pt x="65" y="1542"/>
                    <a:pt x="195" y="1640"/>
                  </a:cubicBezTo>
                  <a:lnTo>
                    <a:pt x="846" y="2258"/>
                  </a:lnTo>
                  <a:cubicBezTo>
                    <a:pt x="976" y="2355"/>
                    <a:pt x="1138" y="2420"/>
                    <a:pt x="1268" y="2420"/>
                  </a:cubicBezTo>
                  <a:cubicBezTo>
                    <a:pt x="1431" y="2420"/>
                    <a:pt x="1594" y="2355"/>
                    <a:pt x="1724" y="2225"/>
                  </a:cubicBezTo>
                  <a:lnTo>
                    <a:pt x="2114" y="1802"/>
                  </a:lnTo>
                  <a:cubicBezTo>
                    <a:pt x="2504" y="1347"/>
                    <a:pt x="2472" y="697"/>
                    <a:pt x="2049" y="274"/>
                  </a:cubicBezTo>
                  <a:cubicBezTo>
                    <a:pt x="1850" y="90"/>
                    <a:pt x="1594" y="0"/>
                    <a:pt x="13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8"/>
            <p:cNvSpPr/>
            <p:nvPr/>
          </p:nvSpPr>
          <p:spPr>
            <a:xfrm>
              <a:off x="12729200" y="2341063"/>
              <a:ext cx="10600" cy="20350"/>
            </a:xfrm>
            <a:custGeom>
              <a:rect b="b" l="l" r="r" t="t"/>
              <a:pathLst>
                <a:path extrusionOk="0" h="814" w="424">
                  <a:moveTo>
                    <a:pt x="229" y="0"/>
                  </a:moveTo>
                  <a:cubicBezTo>
                    <a:pt x="99" y="0"/>
                    <a:pt x="1" y="98"/>
                    <a:pt x="1" y="195"/>
                  </a:cubicBezTo>
                  <a:lnTo>
                    <a:pt x="1" y="586"/>
                  </a:lnTo>
                  <a:cubicBezTo>
                    <a:pt x="1" y="716"/>
                    <a:pt x="99" y="813"/>
                    <a:pt x="229" y="813"/>
                  </a:cubicBezTo>
                  <a:cubicBezTo>
                    <a:pt x="326" y="813"/>
                    <a:pt x="424" y="716"/>
                    <a:pt x="424" y="586"/>
                  </a:cubicBezTo>
                  <a:lnTo>
                    <a:pt x="424" y="195"/>
                  </a:lnTo>
                  <a:cubicBezTo>
                    <a:pt x="424" y="98"/>
                    <a:pt x="326" y="0"/>
                    <a:pt x="2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8"/>
            <p:cNvSpPr/>
            <p:nvPr/>
          </p:nvSpPr>
          <p:spPr>
            <a:xfrm>
              <a:off x="12793425" y="2341063"/>
              <a:ext cx="10600" cy="20350"/>
            </a:xfrm>
            <a:custGeom>
              <a:rect b="b" l="l" r="r" t="t"/>
              <a:pathLst>
                <a:path extrusionOk="0" h="814" w="424">
                  <a:moveTo>
                    <a:pt x="196" y="0"/>
                  </a:moveTo>
                  <a:cubicBezTo>
                    <a:pt x="99" y="0"/>
                    <a:pt x="1" y="98"/>
                    <a:pt x="1" y="195"/>
                  </a:cubicBezTo>
                  <a:lnTo>
                    <a:pt x="1" y="586"/>
                  </a:lnTo>
                  <a:cubicBezTo>
                    <a:pt x="1" y="716"/>
                    <a:pt x="66" y="813"/>
                    <a:pt x="196" y="813"/>
                  </a:cubicBezTo>
                  <a:cubicBezTo>
                    <a:pt x="326" y="813"/>
                    <a:pt x="424" y="716"/>
                    <a:pt x="424" y="586"/>
                  </a:cubicBezTo>
                  <a:lnTo>
                    <a:pt x="424" y="195"/>
                  </a:lnTo>
                  <a:cubicBezTo>
                    <a:pt x="424" y="98"/>
                    <a:pt x="326" y="0"/>
                    <a:pt x="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8"/>
            <p:cNvSpPr/>
            <p:nvPr/>
          </p:nvSpPr>
          <p:spPr>
            <a:xfrm>
              <a:off x="12736525" y="2365438"/>
              <a:ext cx="60200" cy="55325"/>
            </a:xfrm>
            <a:custGeom>
              <a:rect b="b" l="l" r="r" t="t"/>
              <a:pathLst>
                <a:path extrusionOk="0" h="2213" w="2408">
                  <a:moveTo>
                    <a:pt x="1562" y="424"/>
                  </a:moveTo>
                  <a:cubicBezTo>
                    <a:pt x="1854" y="424"/>
                    <a:pt x="1984" y="651"/>
                    <a:pt x="1952" y="879"/>
                  </a:cubicBezTo>
                  <a:cubicBezTo>
                    <a:pt x="1952" y="1106"/>
                    <a:pt x="1822" y="1302"/>
                    <a:pt x="1562" y="1302"/>
                  </a:cubicBezTo>
                  <a:lnTo>
                    <a:pt x="846" y="1302"/>
                  </a:lnTo>
                  <a:cubicBezTo>
                    <a:pt x="293" y="1302"/>
                    <a:pt x="293" y="424"/>
                    <a:pt x="846" y="424"/>
                  </a:cubicBezTo>
                  <a:close/>
                  <a:moveTo>
                    <a:pt x="846" y="1"/>
                  </a:moveTo>
                  <a:cubicBezTo>
                    <a:pt x="391" y="1"/>
                    <a:pt x="1" y="391"/>
                    <a:pt x="1" y="846"/>
                  </a:cubicBezTo>
                  <a:lnTo>
                    <a:pt x="1" y="879"/>
                  </a:lnTo>
                  <a:cubicBezTo>
                    <a:pt x="1" y="1367"/>
                    <a:pt x="391" y="1724"/>
                    <a:pt x="846" y="1724"/>
                  </a:cubicBezTo>
                  <a:lnTo>
                    <a:pt x="976" y="1724"/>
                  </a:lnTo>
                  <a:lnTo>
                    <a:pt x="976" y="2017"/>
                  </a:lnTo>
                  <a:cubicBezTo>
                    <a:pt x="976" y="2115"/>
                    <a:pt x="1074" y="2212"/>
                    <a:pt x="1204" y="2212"/>
                  </a:cubicBezTo>
                  <a:cubicBezTo>
                    <a:pt x="1301" y="2212"/>
                    <a:pt x="1399" y="2115"/>
                    <a:pt x="1399" y="2017"/>
                  </a:cubicBezTo>
                  <a:lnTo>
                    <a:pt x="1399" y="1724"/>
                  </a:lnTo>
                  <a:lnTo>
                    <a:pt x="1562" y="1724"/>
                  </a:lnTo>
                  <a:cubicBezTo>
                    <a:pt x="2017" y="1724"/>
                    <a:pt x="2407" y="1367"/>
                    <a:pt x="2407" y="879"/>
                  </a:cubicBezTo>
                  <a:lnTo>
                    <a:pt x="2407" y="846"/>
                  </a:lnTo>
                  <a:cubicBezTo>
                    <a:pt x="2407" y="391"/>
                    <a:pt x="2017" y="1"/>
                    <a:pt x="15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8"/>
            <p:cNvSpPr/>
            <p:nvPr/>
          </p:nvSpPr>
          <p:spPr>
            <a:xfrm>
              <a:off x="12719450" y="2445113"/>
              <a:ext cx="93525" cy="111400"/>
            </a:xfrm>
            <a:custGeom>
              <a:rect b="b" l="l" r="r" t="t"/>
              <a:pathLst>
                <a:path extrusionOk="0" h="4456" w="3741">
                  <a:moveTo>
                    <a:pt x="1757" y="1"/>
                  </a:moveTo>
                  <a:cubicBezTo>
                    <a:pt x="1399" y="1"/>
                    <a:pt x="521" y="66"/>
                    <a:pt x="163" y="976"/>
                  </a:cubicBezTo>
                  <a:cubicBezTo>
                    <a:pt x="163" y="1009"/>
                    <a:pt x="1" y="1497"/>
                    <a:pt x="33" y="2212"/>
                  </a:cubicBezTo>
                  <a:cubicBezTo>
                    <a:pt x="1" y="2960"/>
                    <a:pt x="163" y="3448"/>
                    <a:pt x="163" y="3480"/>
                  </a:cubicBezTo>
                  <a:cubicBezTo>
                    <a:pt x="521" y="4358"/>
                    <a:pt x="1399" y="4456"/>
                    <a:pt x="1757" y="4456"/>
                  </a:cubicBezTo>
                  <a:lnTo>
                    <a:pt x="2049" y="4456"/>
                  </a:lnTo>
                  <a:cubicBezTo>
                    <a:pt x="2407" y="4456"/>
                    <a:pt x="3253" y="4358"/>
                    <a:pt x="3578" y="3480"/>
                  </a:cubicBezTo>
                  <a:lnTo>
                    <a:pt x="3610" y="3480"/>
                  </a:lnTo>
                  <a:cubicBezTo>
                    <a:pt x="3610" y="3448"/>
                    <a:pt x="3708" y="3155"/>
                    <a:pt x="3740" y="2667"/>
                  </a:cubicBezTo>
                  <a:cubicBezTo>
                    <a:pt x="3740" y="2537"/>
                    <a:pt x="3643" y="2440"/>
                    <a:pt x="3545" y="2440"/>
                  </a:cubicBezTo>
                  <a:cubicBezTo>
                    <a:pt x="3528" y="2435"/>
                    <a:pt x="3512" y="2433"/>
                    <a:pt x="3496" y="2433"/>
                  </a:cubicBezTo>
                  <a:cubicBezTo>
                    <a:pt x="3391" y="2433"/>
                    <a:pt x="3318" y="2522"/>
                    <a:pt x="3318" y="2635"/>
                  </a:cubicBezTo>
                  <a:cubicBezTo>
                    <a:pt x="3285" y="3025"/>
                    <a:pt x="3188" y="3285"/>
                    <a:pt x="3188" y="3318"/>
                  </a:cubicBezTo>
                  <a:cubicBezTo>
                    <a:pt x="2927" y="3936"/>
                    <a:pt x="2342" y="4033"/>
                    <a:pt x="2017" y="4033"/>
                  </a:cubicBezTo>
                  <a:lnTo>
                    <a:pt x="1757" y="4033"/>
                  </a:lnTo>
                  <a:cubicBezTo>
                    <a:pt x="1399" y="4033"/>
                    <a:pt x="814" y="3936"/>
                    <a:pt x="586" y="3318"/>
                  </a:cubicBezTo>
                  <a:cubicBezTo>
                    <a:pt x="554" y="3285"/>
                    <a:pt x="423" y="2862"/>
                    <a:pt x="456" y="2245"/>
                  </a:cubicBezTo>
                  <a:lnTo>
                    <a:pt x="456" y="2212"/>
                  </a:lnTo>
                  <a:cubicBezTo>
                    <a:pt x="423" y="1594"/>
                    <a:pt x="554" y="1171"/>
                    <a:pt x="586" y="1106"/>
                  </a:cubicBezTo>
                  <a:cubicBezTo>
                    <a:pt x="814" y="488"/>
                    <a:pt x="1399" y="423"/>
                    <a:pt x="1757" y="423"/>
                  </a:cubicBezTo>
                  <a:lnTo>
                    <a:pt x="2017" y="423"/>
                  </a:lnTo>
                  <a:cubicBezTo>
                    <a:pt x="2342" y="423"/>
                    <a:pt x="2927" y="488"/>
                    <a:pt x="3188" y="1106"/>
                  </a:cubicBezTo>
                  <a:cubicBezTo>
                    <a:pt x="3253" y="1367"/>
                    <a:pt x="3285" y="1562"/>
                    <a:pt x="3285" y="1659"/>
                  </a:cubicBezTo>
                  <a:cubicBezTo>
                    <a:pt x="3318" y="1789"/>
                    <a:pt x="3415" y="1854"/>
                    <a:pt x="3545" y="1854"/>
                  </a:cubicBezTo>
                  <a:cubicBezTo>
                    <a:pt x="3643" y="1854"/>
                    <a:pt x="3740" y="1724"/>
                    <a:pt x="3708" y="1627"/>
                  </a:cubicBezTo>
                  <a:cubicBezTo>
                    <a:pt x="3708" y="1432"/>
                    <a:pt x="3675" y="1236"/>
                    <a:pt x="3610" y="1009"/>
                  </a:cubicBezTo>
                  <a:cubicBezTo>
                    <a:pt x="3610" y="976"/>
                    <a:pt x="3610" y="976"/>
                    <a:pt x="3578" y="976"/>
                  </a:cubicBezTo>
                  <a:cubicBezTo>
                    <a:pt x="3253" y="66"/>
                    <a:pt x="2375" y="1"/>
                    <a:pt x="20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8"/>
            <p:cNvSpPr/>
            <p:nvPr/>
          </p:nvSpPr>
          <p:spPr>
            <a:xfrm>
              <a:off x="12625150" y="2232113"/>
              <a:ext cx="282950" cy="364250"/>
            </a:xfrm>
            <a:custGeom>
              <a:rect b="b" l="l" r="r" t="t"/>
              <a:pathLst>
                <a:path extrusionOk="0" h="14570" w="11318">
                  <a:moveTo>
                    <a:pt x="1756" y="10797"/>
                  </a:moveTo>
                  <a:cubicBezTo>
                    <a:pt x="2439" y="10797"/>
                    <a:pt x="2960" y="11350"/>
                    <a:pt x="2960" y="12000"/>
                  </a:cubicBezTo>
                  <a:lnTo>
                    <a:pt x="2960" y="12943"/>
                  </a:lnTo>
                  <a:cubicBezTo>
                    <a:pt x="2960" y="13594"/>
                    <a:pt x="2439" y="14147"/>
                    <a:pt x="1756" y="14147"/>
                  </a:cubicBezTo>
                  <a:cubicBezTo>
                    <a:pt x="1106" y="14147"/>
                    <a:pt x="553" y="13594"/>
                    <a:pt x="553" y="12943"/>
                  </a:cubicBezTo>
                  <a:lnTo>
                    <a:pt x="553" y="12000"/>
                  </a:lnTo>
                  <a:cubicBezTo>
                    <a:pt x="553" y="11350"/>
                    <a:pt x="1106" y="10797"/>
                    <a:pt x="1756" y="10797"/>
                  </a:cubicBezTo>
                  <a:close/>
                  <a:moveTo>
                    <a:pt x="9529" y="10797"/>
                  </a:moveTo>
                  <a:cubicBezTo>
                    <a:pt x="10212" y="10797"/>
                    <a:pt x="10732" y="11350"/>
                    <a:pt x="10732" y="12000"/>
                  </a:cubicBezTo>
                  <a:lnTo>
                    <a:pt x="10732" y="12943"/>
                  </a:lnTo>
                  <a:cubicBezTo>
                    <a:pt x="10732" y="13594"/>
                    <a:pt x="10212" y="14147"/>
                    <a:pt x="9529" y="14147"/>
                  </a:cubicBezTo>
                  <a:cubicBezTo>
                    <a:pt x="8878" y="14147"/>
                    <a:pt x="8325" y="13594"/>
                    <a:pt x="8325" y="12943"/>
                  </a:cubicBezTo>
                  <a:lnTo>
                    <a:pt x="8325" y="12000"/>
                  </a:lnTo>
                  <a:cubicBezTo>
                    <a:pt x="8325" y="11350"/>
                    <a:pt x="8878" y="10797"/>
                    <a:pt x="9529" y="10797"/>
                  </a:cubicBezTo>
                  <a:close/>
                  <a:moveTo>
                    <a:pt x="9106" y="1"/>
                  </a:moveTo>
                  <a:cubicBezTo>
                    <a:pt x="8553" y="33"/>
                    <a:pt x="8065" y="261"/>
                    <a:pt x="7708" y="651"/>
                  </a:cubicBezTo>
                  <a:lnTo>
                    <a:pt x="7285" y="1106"/>
                  </a:lnTo>
                  <a:cubicBezTo>
                    <a:pt x="7237" y="1154"/>
                    <a:pt x="7172" y="1184"/>
                    <a:pt x="7090" y="1184"/>
                  </a:cubicBezTo>
                  <a:cubicBezTo>
                    <a:pt x="7060" y="1184"/>
                    <a:pt x="7027" y="1180"/>
                    <a:pt x="6992" y="1171"/>
                  </a:cubicBezTo>
                  <a:cubicBezTo>
                    <a:pt x="6569" y="1074"/>
                    <a:pt x="6114" y="1009"/>
                    <a:pt x="5659" y="1009"/>
                  </a:cubicBezTo>
                  <a:cubicBezTo>
                    <a:pt x="5204" y="1009"/>
                    <a:pt x="4748" y="1074"/>
                    <a:pt x="4293" y="1171"/>
                  </a:cubicBezTo>
                  <a:cubicBezTo>
                    <a:pt x="4267" y="1180"/>
                    <a:pt x="4241" y="1184"/>
                    <a:pt x="4215" y="1184"/>
                  </a:cubicBezTo>
                  <a:cubicBezTo>
                    <a:pt x="4146" y="1184"/>
                    <a:pt x="4080" y="1154"/>
                    <a:pt x="4033" y="1106"/>
                  </a:cubicBezTo>
                  <a:lnTo>
                    <a:pt x="3675" y="716"/>
                  </a:lnTo>
                  <a:cubicBezTo>
                    <a:pt x="3639" y="680"/>
                    <a:pt x="3584" y="654"/>
                    <a:pt x="3525" y="654"/>
                  </a:cubicBezTo>
                  <a:cubicBezTo>
                    <a:pt x="3477" y="654"/>
                    <a:pt x="3427" y="672"/>
                    <a:pt x="3382" y="716"/>
                  </a:cubicBezTo>
                  <a:cubicBezTo>
                    <a:pt x="3285" y="781"/>
                    <a:pt x="3285" y="944"/>
                    <a:pt x="3382" y="1009"/>
                  </a:cubicBezTo>
                  <a:lnTo>
                    <a:pt x="3708" y="1399"/>
                  </a:lnTo>
                  <a:cubicBezTo>
                    <a:pt x="3854" y="1545"/>
                    <a:pt x="4037" y="1618"/>
                    <a:pt x="4229" y="1618"/>
                  </a:cubicBezTo>
                  <a:cubicBezTo>
                    <a:pt x="4293" y="1618"/>
                    <a:pt x="4358" y="1610"/>
                    <a:pt x="4423" y="1594"/>
                  </a:cubicBezTo>
                  <a:cubicBezTo>
                    <a:pt x="4813" y="1496"/>
                    <a:pt x="5236" y="1431"/>
                    <a:pt x="5659" y="1431"/>
                  </a:cubicBezTo>
                  <a:cubicBezTo>
                    <a:pt x="6082" y="1431"/>
                    <a:pt x="6504" y="1496"/>
                    <a:pt x="6895" y="1594"/>
                  </a:cubicBezTo>
                  <a:cubicBezTo>
                    <a:pt x="6960" y="1610"/>
                    <a:pt x="7025" y="1618"/>
                    <a:pt x="7089" y="1618"/>
                  </a:cubicBezTo>
                  <a:cubicBezTo>
                    <a:pt x="7281" y="1618"/>
                    <a:pt x="7464" y="1545"/>
                    <a:pt x="7610" y="1399"/>
                  </a:cubicBezTo>
                  <a:lnTo>
                    <a:pt x="8000" y="944"/>
                  </a:lnTo>
                  <a:cubicBezTo>
                    <a:pt x="8293" y="618"/>
                    <a:pt x="8683" y="456"/>
                    <a:pt x="9106" y="456"/>
                  </a:cubicBezTo>
                  <a:cubicBezTo>
                    <a:pt x="9141" y="453"/>
                    <a:pt x="9177" y="452"/>
                    <a:pt x="9212" y="452"/>
                  </a:cubicBezTo>
                  <a:cubicBezTo>
                    <a:pt x="9599" y="452"/>
                    <a:pt x="9976" y="613"/>
                    <a:pt x="10244" y="911"/>
                  </a:cubicBezTo>
                  <a:cubicBezTo>
                    <a:pt x="10829" y="1464"/>
                    <a:pt x="10829" y="2440"/>
                    <a:pt x="10277" y="3025"/>
                  </a:cubicBezTo>
                  <a:lnTo>
                    <a:pt x="9886" y="3448"/>
                  </a:lnTo>
                  <a:cubicBezTo>
                    <a:pt x="9724" y="3643"/>
                    <a:pt x="9659" y="3935"/>
                    <a:pt x="9756" y="4163"/>
                  </a:cubicBezTo>
                  <a:cubicBezTo>
                    <a:pt x="9854" y="4488"/>
                    <a:pt x="9886" y="4846"/>
                    <a:pt x="9886" y="5204"/>
                  </a:cubicBezTo>
                  <a:cubicBezTo>
                    <a:pt x="9886" y="5692"/>
                    <a:pt x="9789" y="6179"/>
                    <a:pt x="9561" y="6635"/>
                  </a:cubicBezTo>
                  <a:cubicBezTo>
                    <a:pt x="8813" y="6700"/>
                    <a:pt x="8195" y="7317"/>
                    <a:pt x="8195" y="8098"/>
                  </a:cubicBezTo>
                  <a:cubicBezTo>
                    <a:pt x="8195" y="8228"/>
                    <a:pt x="8293" y="8326"/>
                    <a:pt x="8390" y="8326"/>
                  </a:cubicBezTo>
                  <a:cubicBezTo>
                    <a:pt x="8521" y="8326"/>
                    <a:pt x="8618" y="8228"/>
                    <a:pt x="8618" y="8098"/>
                  </a:cubicBezTo>
                  <a:cubicBezTo>
                    <a:pt x="8618" y="7545"/>
                    <a:pt x="9073" y="7057"/>
                    <a:pt x="9659" y="7057"/>
                  </a:cubicBezTo>
                  <a:cubicBezTo>
                    <a:pt x="10244" y="7057"/>
                    <a:pt x="10732" y="7545"/>
                    <a:pt x="10732" y="8098"/>
                  </a:cubicBezTo>
                  <a:cubicBezTo>
                    <a:pt x="10732" y="8683"/>
                    <a:pt x="10244" y="9171"/>
                    <a:pt x="9659" y="9171"/>
                  </a:cubicBezTo>
                  <a:cubicBezTo>
                    <a:pt x="9561" y="9171"/>
                    <a:pt x="9464" y="9269"/>
                    <a:pt x="9464" y="9366"/>
                  </a:cubicBezTo>
                  <a:cubicBezTo>
                    <a:pt x="9464" y="9496"/>
                    <a:pt x="9561" y="9594"/>
                    <a:pt x="9659" y="9594"/>
                  </a:cubicBezTo>
                  <a:lnTo>
                    <a:pt x="9821" y="9594"/>
                  </a:lnTo>
                  <a:cubicBezTo>
                    <a:pt x="9886" y="9854"/>
                    <a:pt x="9951" y="10147"/>
                    <a:pt x="9984" y="10439"/>
                  </a:cubicBezTo>
                  <a:cubicBezTo>
                    <a:pt x="9821" y="10407"/>
                    <a:pt x="9691" y="10374"/>
                    <a:pt x="9529" y="10374"/>
                  </a:cubicBezTo>
                  <a:cubicBezTo>
                    <a:pt x="8651" y="10374"/>
                    <a:pt x="7903" y="11122"/>
                    <a:pt x="7903" y="12000"/>
                  </a:cubicBezTo>
                  <a:lnTo>
                    <a:pt x="7903" y="12943"/>
                  </a:lnTo>
                  <a:cubicBezTo>
                    <a:pt x="7903" y="13431"/>
                    <a:pt x="8130" y="13854"/>
                    <a:pt x="8456" y="14147"/>
                  </a:cubicBezTo>
                  <a:lnTo>
                    <a:pt x="2862" y="14147"/>
                  </a:lnTo>
                  <a:cubicBezTo>
                    <a:pt x="3187" y="13854"/>
                    <a:pt x="3382" y="13431"/>
                    <a:pt x="3382" y="12943"/>
                  </a:cubicBezTo>
                  <a:lnTo>
                    <a:pt x="3382" y="12000"/>
                  </a:lnTo>
                  <a:cubicBezTo>
                    <a:pt x="3382" y="11122"/>
                    <a:pt x="2667" y="10374"/>
                    <a:pt x="1756" y="10374"/>
                  </a:cubicBezTo>
                  <a:cubicBezTo>
                    <a:pt x="1626" y="10374"/>
                    <a:pt x="1464" y="10407"/>
                    <a:pt x="1334" y="10439"/>
                  </a:cubicBezTo>
                  <a:cubicBezTo>
                    <a:pt x="1366" y="10147"/>
                    <a:pt x="1431" y="9854"/>
                    <a:pt x="1496" y="9594"/>
                  </a:cubicBezTo>
                  <a:lnTo>
                    <a:pt x="1626" y="9594"/>
                  </a:lnTo>
                  <a:cubicBezTo>
                    <a:pt x="1756" y="9594"/>
                    <a:pt x="1854" y="9496"/>
                    <a:pt x="1854" y="9366"/>
                  </a:cubicBezTo>
                  <a:cubicBezTo>
                    <a:pt x="1854" y="9269"/>
                    <a:pt x="1756" y="9171"/>
                    <a:pt x="1626" y="9171"/>
                  </a:cubicBezTo>
                  <a:cubicBezTo>
                    <a:pt x="1041" y="9171"/>
                    <a:pt x="586" y="8683"/>
                    <a:pt x="586" y="8098"/>
                  </a:cubicBezTo>
                  <a:cubicBezTo>
                    <a:pt x="586" y="7545"/>
                    <a:pt x="1041" y="7057"/>
                    <a:pt x="1626" y="7057"/>
                  </a:cubicBezTo>
                  <a:cubicBezTo>
                    <a:pt x="2212" y="7057"/>
                    <a:pt x="2700" y="7545"/>
                    <a:pt x="2700" y="8098"/>
                  </a:cubicBezTo>
                  <a:cubicBezTo>
                    <a:pt x="2700" y="8228"/>
                    <a:pt x="2797" y="8326"/>
                    <a:pt x="2895" y="8326"/>
                  </a:cubicBezTo>
                  <a:cubicBezTo>
                    <a:pt x="3025" y="8326"/>
                    <a:pt x="3122" y="8228"/>
                    <a:pt x="3122" y="8098"/>
                  </a:cubicBezTo>
                  <a:cubicBezTo>
                    <a:pt x="3122" y="7350"/>
                    <a:pt x="2504" y="6700"/>
                    <a:pt x="1724" y="6635"/>
                  </a:cubicBezTo>
                  <a:cubicBezTo>
                    <a:pt x="1529" y="6179"/>
                    <a:pt x="1399" y="5692"/>
                    <a:pt x="1399" y="5204"/>
                  </a:cubicBezTo>
                  <a:cubicBezTo>
                    <a:pt x="1399" y="4846"/>
                    <a:pt x="1464" y="4488"/>
                    <a:pt x="1561" y="4163"/>
                  </a:cubicBezTo>
                  <a:cubicBezTo>
                    <a:pt x="1626" y="3903"/>
                    <a:pt x="1594" y="3643"/>
                    <a:pt x="1399" y="3448"/>
                  </a:cubicBezTo>
                  <a:lnTo>
                    <a:pt x="1009" y="3025"/>
                  </a:lnTo>
                  <a:cubicBezTo>
                    <a:pt x="456" y="2440"/>
                    <a:pt x="488" y="1464"/>
                    <a:pt x="1074" y="911"/>
                  </a:cubicBezTo>
                  <a:cubicBezTo>
                    <a:pt x="1355" y="606"/>
                    <a:pt x="1756" y="453"/>
                    <a:pt x="2165" y="453"/>
                  </a:cubicBezTo>
                  <a:cubicBezTo>
                    <a:pt x="2322" y="453"/>
                    <a:pt x="2481" y="476"/>
                    <a:pt x="2635" y="521"/>
                  </a:cubicBezTo>
                  <a:cubicBezTo>
                    <a:pt x="2652" y="527"/>
                    <a:pt x="2670" y="529"/>
                    <a:pt x="2689" y="529"/>
                  </a:cubicBezTo>
                  <a:cubicBezTo>
                    <a:pt x="2775" y="529"/>
                    <a:pt x="2868" y="471"/>
                    <a:pt x="2895" y="391"/>
                  </a:cubicBezTo>
                  <a:cubicBezTo>
                    <a:pt x="2927" y="261"/>
                    <a:pt x="2862" y="163"/>
                    <a:pt x="2765" y="131"/>
                  </a:cubicBezTo>
                  <a:cubicBezTo>
                    <a:pt x="2551" y="53"/>
                    <a:pt x="2335" y="16"/>
                    <a:pt x="2121" y="16"/>
                  </a:cubicBezTo>
                  <a:cubicBezTo>
                    <a:pt x="1620" y="16"/>
                    <a:pt x="1136" y="221"/>
                    <a:pt x="748" y="586"/>
                  </a:cubicBezTo>
                  <a:cubicBezTo>
                    <a:pt x="33" y="1334"/>
                    <a:pt x="0" y="2570"/>
                    <a:pt x="716" y="3318"/>
                  </a:cubicBezTo>
                  <a:lnTo>
                    <a:pt x="1106" y="3740"/>
                  </a:lnTo>
                  <a:cubicBezTo>
                    <a:pt x="1171" y="3838"/>
                    <a:pt x="1204" y="3935"/>
                    <a:pt x="1171" y="4033"/>
                  </a:cubicBezTo>
                  <a:cubicBezTo>
                    <a:pt x="1041" y="4391"/>
                    <a:pt x="976" y="4781"/>
                    <a:pt x="976" y="5171"/>
                  </a:cubicBezTo>
                  <a:cubicBezTo>
                    <a:pt x="976" y="5692"/>
                    <a:pt x="1074" y="6212"/>
                    <a:pt x="1301" y="6667"/>
                  </a:cubicBezTo>
                  <a:cubicBezTo>
                    <a:pt x="651" y="6830"/>
                    <a:pt x="163" y="7415"/>
                    <a:pt x="163" y="8098"/>
                  </a:cubicBezTo>
                  <a:cubicBezTo>
                    <a:pt x="163" y="8716"/>
                    <a:pt x="553" y="9269"/>
                    <a:pt x="1074" y="9464"/>
                  </a:cubicBezTo>
                  <a:cubicBezTo>
                    <a:pt x="976" y="9854"/>
                    <a:pt x="911" y="10244"/>
                    <a:pt x="878" y="10634"/>
                  </a:cubicBezTo>
                  <a:cubicBezTo>
                    <a:pt x="423" y="10927"/>
                    <a:pt x="131" y="11415"/>
                    <a:pt x="131" y="12000"/>
                  </a:cubicBezTo>
                  <a:lnTo>
                    <a:pt x="131" y="12943"/>
                  </a:lnTo>
                  <a:cubicBezTo>
                    <a:pt x="131" y="13854"/>
                    <a:pt x="878" y="14569"/>
                    <a:pt x="1756" y="14569"/>
                  </a:cubicBezTo>
                  <a:lnTo>
                    <a:pt x="9529" y="14569"/>
                  </a:lnTo>
                  <a:cubicBezTo>
                    <a:pt x="10439" y="14569"/>
                    <a:pt x="11155" y="13854"/>
                    <a:pt x="11155" y="12943"/>
                  </a:cubicBezTo>
                  <a:lnTo>
                    <a:pt x="11155" y="12000"/>
                  </a:lnTo>
                  <a:cubicBezTo>
                    <a:pt x="11187" y="11415"/>
                    <a:pt x="10862" y="10927"/>
                    <a:pt x="10407" y="10634"/>
                  </a:cubicBezTo>
                  <a:cubicBezTo>
                    <a:pt x="10374" y="10244"/>
                    <a:pt x="10309" y="9854"/>
                    <a:pt x="10212" y="9464"/>
                  </a:cubicBezTo>
                  <a:cubicBezTo>
                    <a:pt x="10764" y="9269"/>
                    <a:pt x="11155" y="8716"/>
                    <a:pt x="11155" y="8098"/>
                  </a:cubicBezTo>
                  <a:cubicBezTo>
                    <a:pt x="11155" y="7415"/>
                    <a:pt x="10667" y="6830"/>
                    <a:pt x="10016" y="6667"/>
                  </a:cubicBezTo>
                  <a:cubicBezTo>
                    <a:pt x="10212" y="6212"/>
                    <a:pt x="10309" y="5692"/>
                    <a:pt x="10309" y="5171"/>
                  </a:cubicBezTo>
                  <a:cubicBezTo>
                    <a:pt x="10309" y="4781"/>
                    <a:pt x="10244" y="4391"/>
                    <a:pt x="10147" y="4033"/>
                  </a:cubicBezTo>
                  <a:cubicBezTo>
                    <a:pt x="10114" y="3935"/>
                    <a:pt x="10147" y="3838"/>
                    <a:pt x="10212" y="3740"/>
                  </a:cubicBezTo>
                  <a:lnTo>
                    <a:pt x="10602" y="3318"/>
                  </a:lnTo>
                  <a:cubicBezTo>
                    <a:pt x="11317" y="2570"/>
                    <a:pt x="11285" y="1334"/>
                    <a:pt x="10537" y="586"/>
                  </a:cubicBezTo>
                  <a:cubicBezTo>
                    <a:pt x="10147" y="228"/>
                    <a:pt x="9659" y="1"/>
                    <a:pt x="91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8" name="Google Shape;2148;p38"/>
          <p:cNvGrpSpPr/>
          <p:nvPr/>
        </p:nvGrpSpPr>
        <p:grpSpPr>
          <a:xfrm>
            <a:off x="6266863" y="2507467"/>
            <a:ext cx="457198" cy="388192"/>
            <a:chOff x="10321200" y="3384638"/>
            <a:chExt cx="485400" cy="412225"/>
          </a:xfrm>
        </p:grpSpPr>
        <p:sp>
          <p:nvSpPr>
            <p:cNvPr id="2149" name="Google Shape;2149;p38"/>
            <p:cNvSpPr/>
            <p:nvPr/>
          </p:nvSpPr>
          <p:spPr>
            <a:xfrm>
              <a:off x="10327700" y="3526113"/>
              <a:ext cx="87850" cy="128475"/>
            </a:xfrm>
            <a:custGeom>
              <a:rect b="b" l="l" r="r" t="t"/>
              <a:pathLst>
                <a:path extrusionOk="0" h="5139" w="3514">
                  <a:moveTo>
                    <a:pt x="2895" y="0"/>
                  </a:moveTo>
                  <a:cubicBezTo>
                    <a:pt x="2505" y="0"/>
                    <a:pt x="2115" y="33"/>
                    <a:pt x="1757" y="33"/>
                  </a:cubicBezTo>
                  <a:cubicBezTo>
                    <a:pt x="977" y="65"/>
                    <a:pt x="294" y="618"/>
                    <a:pt x="164" y="1399"/>
                  </a:cubicBezTo>
                  <a:cubicBezTo>
                    <a:pt x="1" y="2179"/>
                    <a:pt x="1" y="2992"/>
                    <a:pt x="164" y="3772"/>
                  </a:cubicBezTo>
                  <a:cubicBezTo>
                    <a:pt x="294" y="4553"/>
                    <a:pt x="977" y="5106"/>
                    <a:pt x="1757" y="5138"/>
                  </a:cubicBezTo>
                  <a:lnTo>
                    <a:pt x="2895" y="5138"/>
                  </a:lnTo>
                  <a:cubicBezTo>
                    <a:pt x="2700" y="4293"/>
                    <a:pt x="3513" y="3447"/>
                    <a:pt x="3513" y="2569"/>
                  </a:cubicBezTo>
                  <a:cubicBezTo>
                    <a:pt x="3513" y="1724"/>
                    <a:pt x="2700" y="878"/>
                    <a:pt x="28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8"/>
            <p:cNvSpPr/>
            <p:nvPr/>
          </p:nvSpPr>
          <p:spPr>
            <a:xfrm>
              <a:off x="10716325" y="3526113"/>
              <a:ext cx="82950" cy="128475"/>
            </a:xfrm>
            <a:custGeom>
              <a:rect b="b" l="l" r="r" t="t"/>
              <a:pathLst>
                <a:path extrusionOk="0" h="5139" w="3318">
                  <a:moveTo>
                    <a:pt x="456" y="0"/>
                  </a:moveTo>
                  <a:cubicBezTo>
                    <a:pt x="651" y="911"/>
                    <a:pt x="33" y="1821"/>
                    <a:pt x="33" y="2732"/>
                  </a:cubicBezTo>
                  <a:cubicBezTo>
                    <a:pt x="0" y="3545"/>
                    <a:pt x="618" y="4358"/>
                    <a:pt x="456" y="5138"/>
                  </a:cubicBezTo>
                  <a:lnTo>
                    <a:pt x="1594" y="5138"/>
                  </a:lnTo>
                  <a:cubicBezTo>
                    <a:pt x="2374" y="5106"/>
                    <a:pt x="3025" y="4553"/>
                    <a:pt x="3187" y="3772"/>
                  </a:cubicBezTo>
                  <a:cubicBezTo>
                    <a:pt x="3317" y="2992"/>
                    <a:pt x="3317" y="2179"/>
                    <a:pt x="3187" y="1366"/>
                  </a:cubicBezTo>
                  <a:cubicBezTo>
                    <a:pt x="3025" y="618"/>
                    <a:pt x="2374" y="65"/>
                    <a:pt x="1594" y="33"/>
                  </a:cubicBezTo>
                  <a:cubicBezTo>
                    <a:pt x="1236" y="33"/>
                    <a:pt x="846" y="0"/>
                    <a:pt x="4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8"/>
            <p:cNvSpPr/>
            <p:nvPr/>
          </p:nvSpPr>
          <p:spPr>
            <a:xfrm>
              <a:off x="10710625" y="3608213"/>
              <a:ext cx="87025" cy="46375"/>
            </a:xfrm>
            <a:custGeom>
              <a:rect b="b" l="l" r="r" t="t"/>
              <a:pathLst>
                <a:path extrusionOk="0" h="1855" w="3481">
                  <a:moveTo>
                    <a:pt x="3480" y="1"/>
                  </a:moveTo>
                  <a:cubicBezTo>
                    <a:pt x="3253" y="293"/>
                    <a:pt x="2635" y="488"/>
                    <a:pt x="1952" y="521"/>
                  </a:cubicBezTo>
                  <a:lnTo>
                    <a:pt x="814" y="521"/>
                  </a:lnTo>
                  <a:cubicBezTo>
                    <a:pt x="821" y="499"/>
                    <a:pt x="820" y="489"/>
                    <a:pt x="812" y="489"/>
                  </a:cubicBezTo>
                  <a:cubicBezTo>
                    <a:pt x="758" y="489"/>
                    <a:pt x="378" y="943"/>
                    <a:pt x="109" y="943"/>
                  </a:cubicBezTo>
                  <a:cubicBezTo>
                    <a:pt x="70" y="943"/>
                    <a:pt x="34" y="933"/>
                    <a:pt x="1" y="911"/>
                  </a:cubicBezTo>
                  <a:lnTo>
                    <a:pt x="1" y="911"/>
                  </a:lnTo>
                  <a:cubicBezTo>
                    <a:pt x="131" y="1562"/>
                    <a:pt x="814" y="1236"/>
                    <a:pt x="684" y="1854"/>
                  </a:cubicBezTo>
                  <a:lnTo>
                    <a:pt x="1822" y="1854"/>
                  </a:lnTo>
                  <a:cubicBezTo>
                    <a:pt x="2602" y="1822"/>
                    <a:pt x="3253" y="1269"/>
                    <a:pt x="3415" y="488"/>
                  </a:cubicBezTo>
                  <a:cubicBezTo>
                    <a:pt x="3448" y="326"/>
                    <a:pt x="3448" y="163"/>
                    <a:pt x="3480"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8"/>
            <p:cNvSpPr/>
            <p:nvPr/>
          </p:nvSpPr>
          <p:spPr>
            <a:xfrm>
              <a:off x="10330150" y="3608213"/>
              <a:ext cx="87025" cy="46375"/>
            </a:xfrm>
            <a:custGeom>
              <a:rect b="b" l="l" r="r" t="t"/>
              <a:pathLst>
                <a:path extrusionOk="0" h="1855" w="3481">
                  <a:moveTo>
                    <a:pt x="1" y="1"/>
                  </a:moveTo>
                  <a:cubicBezTo>
                    <a:pt x="1" y="163"/>
                    <a:pt x="33" y="326"/>
                    <a:pt x="66" y="488"/>
                  </a:cubicBezTo>
                  <a:cubicBezTo>
                    <a:pt x="228" y="1269"/>
                    <a:pt x="879" y="1822"/>
                    <a:pt x="1659" y="1854"/>
                  </a:cubicBezTo>
                  <a:lnTo>
                    <a:pt x="2797" y="1854"/>
                  </a:lnTo>
                  <a:cubicBezTo>
                    <a:pt x="2667" y="1236"/>
                    <a:pt x="3350" y="1562"/>
                    <a:pt x="3480" y="911"/>
                  </a:cubicBezTo>
                  <a:lnTo>
                    <a:pt x="3480" y="911"/>
                  </a:lnTo>
                  <a:cubicBezTo>
                    <a:pt x="3447" y="933"/>
                    <a:pt x="3410" y="943"/>
                    <a:pt x="3371" y="943"/>
                  </a:cubicBezTo>
                  <a:cubicBezTo>
                    <a:pt x="3103" y="943"/>
                    <a:pt x="2722" y="489"/>
                    <a:pt x="2669" y="489"/>
                  </a:cubicBezTo>
                  <a:cubicBezTo>
                    <a:pt x="2661" y="489"/>
                    <a:pt x="2660" y="499"/>
                    <a:pt x="2667" y="521"/>
                  </a:cubicBezTo>
                  <a:lnTo>
                    <a:pt x="1529" y="521"/>
                  </a:lnTo>
                  <a:cubicBezTo>
                    <a:pt x="846" y="488"/>
                    <a:pt x="228" y="293"/>
                    <a:pt x="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8"/>
            <p:cNvSpPr/>
            <p:nvPr/>
          </p:nvSpPr>
          <p:spPr>
            <a:xfrm>
              <a:off x="10391125" y="3524288"/>
              <a:ext cx="345550" cy="132925"/>
            </a:xfrm>
            <a:custGeom>
              <a:rect b="b" l="l" r="r" t="t"/>
              <a:pathLst>
                <a:path extrusionOk="0" h="5317" w="13822">
                  <a:moveTo>
                    <a:pt x="6911" y="0"/>
                  </a:moveTo>
                  <a:cubicBezTo>
                    <a:pt x="4724" y="0"/>
                    <a:pt x="2537" y="24"/>
                    <a:pt x="358" y="73"/>
                  </a:cubicBezTo>
                  <a:cubicBezTo>
                    <a:pt x="0" y="1797"/>
                    <a:pt x="0" y="3520"/>
                    <a:pt x="358" y="5244"/>
                  </a:cubicBezTo>
                  <a:cubicBezTo>
                    <a:pt x="2537" y="5293"/>
                    <a:pt x="4724" y="5317"/>
                    <a:pt x="6911" y="5317"/>
                  </a:cubicBezTo>
                  <a:cubicBezTo>
                    <a:pt x="9098" y="5317"/>
                    <a:pt x="11285" y="5293"/>
                    <a:pt x="13464" y="5244"/>
                  </a:cubicBezTo>
                  <a:cubicBezTo>
                    <a:pt x="13821" y="3520"/>
                    <a:pt x="13821" y="1797"/>
                    <a:pt x="13464" y="73"/>
                  </a:cubicBezTo>
                  <a:cubicBezTo>
                    <a:pt x="11285" y="24"/>
                    <a:pt x="9098" y="0"/>
                    <a:pt x="69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8"/>
            <p:cNvSpPr/>
            <p:nvPr/>
          </p:nvSpPr>
          <p:spPr>
            <a:xfrm>
              <a:off x="10394375" y="3621213"/>
              <a:ext cx="338225" cy="35800"/>
            </a:xfrm>
            <a:custGeom>
              <a:rect b="b" l="l" r="r" t="t"/>
              <a:pathLst>
                <a:path extrusionOk="0" h="1432" w="13529">
                  <a:moveTo>
                    <a:pt x="1" y="1"/>
                  </a:moveTo>
                  <a:lnTo>
                    <a:pt x="1" y="1"/>
                  </a:lnTo>
                  <a:cubicBezTo>
                    <a:pt x="66" y="456"/>
                    <a:pt x="131" y="912"/>
                    <a:pt x="228" y="1334"/>
                  </a:cubicBezTo>
                  <a:cubicBezTo>
                    <a:pt x="2407" y="1399"/>
                    <a:pt x="4594" y="1432"/>
                    <a:pt x="6781" y="1432"/>
                  </a:cubicBezTo>
                  <a:cubicBezTo>
                    <a:pt x="8968" y="1432"/>
                    <a:pt x="11155" y="1399"/>
                    <a:pt x="13334" y="1334"/>
                  </a:cubicBezTo>
                  <a:cubicBezTo>
                    <a:pt x="13431" y="912"/>
                    <a:pt x="13496" y="456"/>
                    <a:pt x="13529" y="1"/>
                  </a:cubicBezTo>
                  <a:lnTo>
                    <a:pt x="13529" y="1"/>
                  </a:lnTo>
                  <a:cubicBezTo>
                    <a:pt x="11285" y="17"/>
                    <a:pt x="9033" y="25"/>
                    <a:pt x="6777" y="25"/>
                  </a:cubicBezTo>
                  <a:cubicBezTo>
                    <a:pt x="4521" y="25"/>
                    <a:pt x="2261" y="17"/>
                    <a:pt x="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8"/>
            <p:cNvSpPr/>
            <p:nvPr/>
          </p:nvSpPr>
          <p:spPr>
            <a:xfrm>
              <a:off x="10542350" y="3391138"/>
              <a:ext cx="43100" cy="64250"/>
            </a:xfrm>
            <a:custGeom>
              <a:rect b="b" l="l" r="r" t="t"/>
              <a:pathLst>
                <a:path extrusionOk="0" h="2570" w="1724">
                  <a:moveTo>
                    <a:pt x="716" y="1"/>
                  </a:moveTo>
                  <a:cubicBezTo>
                    <a:pt x="325" y="1"/>
                    <a:pt x="0" y="359"/>
                    <a:pt x="33" y="781"/>
                  </a:cubicBezTo>
                  <a:lnTo>
                    <a:pt x="98" y="1920"/>
                  </a:lnTo>
                  <a:cubicBezTo>
                    <a:pt x="130" y="2277"/>
                    <a:pt x="423" y="2570"/>
                    <a:pt x="813" y="2570"/>
                  </a:cubicBezTo>
                  <a:lnTo>
                    <a:pt x="911" y="2570"/>
                  </a:lnTo>
                  <a:cubicBezTo>
                    <a:pt x="1301" y="2570"/>
                    <a:pt x="1594" y="2310"/>
                    <a:pt x="1626" y="1920"/>
                  </a:cubicBezTo>
                  <a:lnTo>
                    <a:pt x="1691" y="781"/>
                  </a:lnTo>
                  <a:cubicBezTo>
                    <a:pt x="1724" y="359"/>
                    <a:pt x="1398" y="1"/>
                    <a:pt x="10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8"/>
            <p:cNvSpPr/>
            <p:nvPr/>
          </p:nvSpPr>
          <p:spPr>
            <a:xfrm>
              <a:off x="10431775" y="3418963"/>
              <a:ext cx="59375" cy="62550"/>
            </a:xfrm>
            <a:custGeom>
              <a:rect b="b" l="l" r="r" t="t"/>
              <a:pathLst>
                <a:path extrusionOk="0" h="2502" w="2375">
                  <a:moveTo>
                    <a:pt x="1071" y="1"/>
                  </a:moveTo>
                  <a:cubicBezTo>
                    <a:pt x="951" y="1"/>
                    <a:pt x="829" y="30"/>
                    <a:pt x="716" y="91"/>
                  </a:cubicBezTo>
                  <a:lnTo>
                    <a:pt x="488" y="221"/>
                  </a:lnTo>
                  <a:cubicBezTo>
                    <a:pt x="98" y="416"/>
                    <a:pt x="0" y="904"/>
                    <a:pt x="228" y="1229"/>
                  </a:cubicBezTo>
                  <a:lnTo>
                    <a:pt x="878" y="2205"/>
                  </a:lnTo>
                  <a:cubicBezTo>
                    <a:pt x="1004" y="2394"/>
                    <a:pt x="1225" y="2502"/>
                    <a:pt x="1454" y="2502"/>
                  </a:cubicBezTo>
                  <a:cubicBezTo>
                    <a:pt x="1579" y="2502"/>
                    <a:pt x="1706" y="2469"/>
                    <a:pt x="1822" y="2400"/>
                  </a:cubicBezTo>
                  <a:lnTo>
                    <a:pt x="1919" y="2368"/>
                  </a:lnTo>
                  <a:cubicBezTo>
                    <a:pt x="2244" y="2172"/>
                    <a:pt x="2374" y="1750"/>
                    <a:pt x="2212" y="1424"/>
                  </a:cubicBezTo>
                  <a:lnTo>
                    <a:pt x="1691" y="384"/>
                  </a:lnTo>
                  <a:cubicBezTo>
                    <a:pt x="1580" y="139"/>
                    <a:pt x="1331" y="1"/>
                    <a:pt x="10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8"/>
            <p:cNvSpPr/>
            <p:nvPr/>
          </p:nvSpPr>
          <p:spPr>
            <a:xfrm>
              <a:off x="10636650" y="3418963"/>
              <a:ext cx="59375" cy="62525"/>
            </a:xfrm>
            <a:custGeom>
              <a:rect b="b" l="l" r="r" t="t"/>
              <a:pathLst>
                <a:path extrusionOk="0" h="2501" w="2375">
                  <a:moveTo>
                    <a:pt x="1304" y="1"/>
                  </a:moveTo>
                  <a:cubicBezTo>
                    <a:pt x="1044" y="1"/>
                    <a:pt x="795" y="139"/>
                    <a:pt x="683" y="384"/>
                  </a:cubicBezTo>
                  <a:lnTo>
                    <a:pt x="163" y="1424"/>
                  </a:lnTo>
                  <a:cubicBezTo>
                    <a:pt x="0" y="1750"/>
                    <a:pt x="130" y="2172"/>
                    <a:pt x="456" y="2368"/>
                  </a:cubicBezTo>
                  <a:lnTo>
                    <a:pt x="553" y="2400"/>
                  </a:lnTo>
                  <a:cubicBezTo>
                    <a:pt x="666" y="2468"/>
                    <a:pt x="787" y="2500"/>
                    <a:pt x="905" y="2500"/>
                  </a:cubicBezTo>
                  <a:cubicBezTo>
                    <a:pt x="1129" y="2500"/>
                    <a:pt x="1348" y="2385"/>
                    <a:pt x="1496" y="2172"/>
                  </a:cubicBezTo>
                  <a:lnTo>
                    <a:pt x="2147" y="1229"/>
                  </a:lnTo>
                  <a:cubicBezTo>
                    <a:pt x="2374" y="904"/>
                    <a:pt x="2244" y="416"/>
                    <a:pt x="1887" y="221"/>
                  </a:cubicBezTo>
                  <a:lnTo>
                    <a:pt x="1659" y="91"/>
                  </a:lnTo>
                  <a:cubicBezTo>
                    <a:pt x="1546" y="30"/>
                    <a:pt x="1424" y="1"/>
                    <a:pt x="13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8"/>
            <p:cNvSpPr/>
            <p:nvPr/>
          </p:nvSpPr>
          <p:spPr>
            <a:xfrm>
              <a:off x="10541525" y="3725288"/>
              <a:ext cx="43925" cy="64250"/>
            </a:xfrm>
            <a:custGeom>
              <a:rect b="b" l="l" r="r" t="t"/>
              <a:pathLst>
                <a:path extrusionOk="0" h="2570" w="1757">
                  <a:moveTo>
                    <a:pt x="846" y="0"/>
                  </a:moveTo>
                  <a:cubicBezTo>
                    <a:pt x="456" y="0"/>
                    <a:pt x="163" y="293"/>
                    <a:pt x="131" y="683"/>
                  </a:cubicBezTo>
                  <a:lnTo>
                    <a:pt x="33" y="1822"/>
                  </a:lnTo>
                  <a:cubicBezTo>
                    <a:pt x="1" y="2244"/>
                    <a:pt x="326" y="2570"/>
                    <a:pt x="749" y="2570"/>
                  </a:cubicBezTo>
                  <a:lnTo>
                    <a:pt x="1009" y="2570"/>
                  </a:lnTo>
                  <a:cubicBezTo>
                    <a:pt x="1431" y="2570"/>
                    <a:pt x="1757" y="2244"/>
                    <a:pt x="1724" y="1822"/>
                  </a:cubicBezTo>
                  <a:lnTo>
                    <a:pt x="1659" y="683"/>
                  </a:lnTo>
                  <a:cubicBezTo>
                    <a:pt x="1627" y="293"/>
                    <a:pt x="1301" y="0"/>
                    <a:pt x="9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8"/>
            <p:cNvSpPr/>
            <p:nvPr/>
          </p:nvSpPr>
          <p:spPr>
            <a:xfrm>
              <a:off x="10636650" y="3699763"/>
              <a:ext cx="59375" cy="62750"/>
            </a:xfrm>
            <a:custGeom>
              <a:rect b="b" l="l" r="r" t="t"/>
              <a:pathLst>
                <a:path extrusionOk="0" h="2510" w="2375">
                  <a:moveTo>
                    <a:pt x="884" y="0"/>
                  </a:moveTo>
                  <a:cubicBezTo>
                    <a:pt x="772" y="0"/>
                    <a:pt x="659" y="25"/>
                    <a:pt x="553" y="78"/>
                  </a:cubicBezTo>
                  <a:lnTo>
                    <a:pt x="456" y="143"/>
                  </a:lnTo>
                  <a:cubicBezTo>
                    <a:pt x="130" y="339"/>
                    <a:pt x="0" y="729"/>
                    <a:pt x="163" y="1087"/>
                  </a:cubicBezTo>
                  <a:lnTo>
                    <a:pt x="683" y="2095"/>
                  </a:lnTo>
                  <a:cubicBezTo>
                    <a:pt x="796" y="2364"/>
                    <a:pt x="1047" y="2509"/>
                    <a:pt x="1310" y="2509"/>
                  </a:cubicBezTo>
                  <a:cubicBezTo>
                    <a:pt x="1428" y="2509"/>
                    <a:pt x="1548" y="2480"/>
                    <a:pt x="1659" y="2420"/>
                  </a:cubicBezTo>
                  <a:lnTo>
                    <a:pt x="1887" y="2290"/>
                  </a:lnTo>
                  <a:cubicBezTo>
                    <a:pt x="2244" y="2062"/>
                    <a:pt x="2374" y="1607"/>
                    <a:pt x="2147" y="1282"/>
                  </a:cubicBezTo>
                  <a:lnTo>
                    <a:pt x="1496" y="306"/>
                  </a:lnTo>
                  <a:cubicBezTo>
                    <a:pt x="1343" y="109"/>
                    <a:pt x="1115" y="0"/>
                    <a:pt x="8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8"/>
            <p:cNvSpPr/>
            <p:nvPr/>
          </p:nvSpPr>
          <p:spPr>
            <a:xfrm>
              <a:off x="10431775" y="3699763"/>
              <a:ext cx="59375" cy="62750"/>
            </a:xfrm>
            <a:custGeom>
              <a:rect b="b" l="l" r="r" t="t"/>
              <a:pathLst>
                <a:path extrusionOk="0" h="2510" w="2375">
                  <a:moveTo>
                    <a:pt x="1491" y="0"/>
                  </a:moveTo>
                  <a:cubicBezTo>
                    <a:pt x="1259" y="0"/>
                    <a:pt x="1032" y="109"/>
                    <a:pt x="878" y="306"/>
                  </a:cubicBezTo>
                  <a:lnTo>
                    <a:pt x="228" y="1282"/>
                  </a:lnTo>
                  <a:cubicBezTo>
                    <a:pt x="0" y="1607"/>
                    <a:pt x="131" y="2062"/>
                    <a:pt x="488" y="2290"/>
                  </a:cubicBezTo>
                  <a:lnTo>
                    <a:pt x="716" y="2420"/>
                  </a:lnTo>
                  <a:cubicBezTo>
                    <a:pt x="827" y="2480"/>
                    <a:pt x="947" y="2509"/>
                    <a:pt x="1065" y="2509"/>
                  </a:cubicBezTo>
                  <a:cubicBezTo>
                    <a:pt x="1327" y="2509"/>
                    <a:pt x="1579" y="2364"/>
                    <a:pt x="1691" y="2095"/>
                  </a:cubicBezTo>
                  <a:lnTo>
                    <a:pt x="2212" y="1087"/>
                  </a:lnTo>
                  <a:cubicBezTo>
                    <a:pt x="2374" y="729"/>
                    <a:pt x="2244" y="339"/>
                    <a:pt x="1919" y="143"/>
                  </a:cubicBezTo>
                  <a:lnTo>
                    <a:pt x="1822" y="78"/>
                  </a:lnTo>
                  <a:cubicBezTo>
                    <a:pt x="1716" y="25"/>
                    <a:pt x="1603" y="0"/>
                    <a:pt x="14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8"/>
            <p:cNvSpPr/>
            <p:nvPr/>
          </p:nvSpPr>
          <p:spPr>
            <a:xfrm>
              <a:off x="10321200" y="3517763"/>
              <a:ext cx="485400" cy="146575"/>
            </a:xfrm>
            <a:custGeom>
              <a:rect b="b" l="l" r="r" t="t"/>
              <a:pathLst>
                <a:path extrusionOk="0" h="5863" w="19416">
                  <a:moveTo>
                    <a:pt x="9708" y="546"/>
                  </a:moveTo>
                  <a:cubicBezTo>
                    <a:pt x="11822" y="546"/>
                    <a:pt x="13935" y="562"/>
                    <a:pt x="16033" y="594"/>
                  </a:cubicBezTo>
                  <a:cubicBezTo>
                    <a:pt x="16326" y="2123"/>
                    <a:pt x="16326" y="3684"/>
                    <a:pt x="16033" y="5212"/>
                  </a:cubicBezTo>
                  <a:cubicBezTo>
                    <a:pt x="13935" y="5261"/>
                    <a:pt x="11822" y="5285"/>
                    <a:pt x="9708" y="5285"/>
                  </a:cubicBezTo>
                  <a:cubicBezTo>
                    <a:pt x="7594" y="5285"/>
                    <a:pt x="5480" y="5261"/>
                    <a:pt x="3383" y="5212"/>
                  </a:cubicBezTo>
                  <a:cubicBezTo>
                    <a:pt x="3285" y="4659"/>
                    <a:pt x="3220" y="4139"/>
                    <a:pt x="3188" y="3586"/>
                  </a:cubicBezTo>
                  <a:cubicBezTo>
                    <a:pt x="3188" y="3456"/>
                    <a:pt x="3058" y="3326"/>
                    <a:pt x="2895" y="3326"/>
                  </a:cubicBezTo>
                  <a:cubicBezTo>
                    <a:pt x="2732" y="3326"/>
                    <a:pt x="2602" y="3489"/>
                    <a:pt x="2635" y="3619"/>
                  </a:cubicBezTo>
                  <a:cubicBezTo>
                    <a:pt x="2635" y="4139"/>
                    <a:pt x="2700" y="4659"/>
                    <a:pt x="2797" y="5180"/>
                  </a:cubicBezTo>
                  <a:lnTo>
                    <a:pt x="2017" y="5180"/>
                  </a:lnTo>
                  <a:cubicBezTo>
                    <a:pt x="1367" y="5147"/>
                    <a:pt x="814" y="4692"/>
                    <a:pt x="716" y="4041"/>
                  </a:cubicBezTo>
                  <a:cubicBezTo>
                    <a:pt x="554" y="3293"/>
                    <a:pt x="554" y="2513"/>
                    <a:pt x="716" y="1765"/>
                  </a:cubicBezTo>
                  <a:cubicBezTo>
                    <a:pt x="814" y="1115"/>
                    <a:pt x="1367" y="659"/>
                    <a:pt x="2017" y="659"/>
                  </a:cubicBezTo>
                  <a:cubicBezTo>
                    <a:pt x="2277" y="627"/>
                    <a:pt x="2537" y="627"/>
                    <a:pt x="2797" y="627"/>
                  </a:cubicBezTo>
                  <a:cubicBezTo>
                    <a:pt x="2700" y="1245"/>
                    <a:pt x="2635" y="1863"/>
                    <a:pt x="2602" y="2448"/>
                  </a:cubicBezTo>
                  <a:cubicBezTo>
                    <a:pt x="2602" y="2611"/>
                    <a:pt x="2732" y="2741"/>
                    <a:pt x="2895" y="2741"/>
                  </a:cubicBezTo>
                  <a:cubicBezTo>
                    <a:pt x="3025" y="2741"/>
                    <a:pt x="3155" y="2643"/>
                    <a:pt x="3188" y="2480"/>
                  </a:cubicBezTo>
                  <a:cubicBezTo>
                    <a:pt x="3188" y="1863"/>
                    <a:pt x="3253" y="1245"/>
                    <a:pt x="3383" y="594"/>
                  </a:cubicBezTo>
                  <a:cubicBezTo>
                    <a:pt x="5480" y="562"/>
                    <a:pt x="7594" y="546"/>
                    <a:pt x="9708" y="546"/>
                  </a:cubicBezTo>
                  <a:close/>
                  <a:moveTo>
                    <a:pt x="9692" y="1"/>
                  </a:moveTo>
                  <a:cubicBezTo>
                    <a:pt x="7497" y="1"/>
                    <a:pt x="5301" y="25"/>
                    <a:pt x="3123" y="74"/>
                  </a:cubicBezTo>
                  <a:cubicBezTo>
                    <a:pt x="2765" y="74"/>
                    <a:pt x="2375" y="74"/>
                    <a:pt x="1984" y="107"/>
                  </a:cubicBezTo>
                  <a:cubicBezTo>
                    <a:pt x="1074" y="107"/>
                    <a:pt x="326" y="789"/>
                    <a:pt x="131" y="1667"/>
                  </a:cubicBezTo>
                  <a:cubicBezTo>
                    <a:pt x="1" y="2513"/>
                    <a:pt x="1" y="3358"/>
                    <a:pt x="131" y="4171"/>
                  </a:cubicBezTo>
                  <a:cubicBezTo>
                    <a:pt x="326" y="5050"/>
                    <a:pt x="1074" y="5732"/>
                    <a:pt x="1984" y="5765"/>
                  </a:cubicBezTo>
                  <a:lnTo>
                    <a:pt x="3123" y="5765"/>
                  </a:lnTo>
                  <a:cubicBezTo>
                    <a:pt x="5301" y="5830"/>
                    <a:pt x="7513" y="5862"/>
                    <a:pt x="9692" y="5862"/>
                  </a:cubicBezTo>
                  <a:cubicBezTo>
                    <a:pt x="11903" y="5862"/>
                    <a:pt x="14082" y="5830"/>
                    <a:pt x="16261" y="5765"/>
                  </a:cubicBezTo>
                  <a:lnTo>
                    <a:pt x="17399" y="5765"/>
                  </a:lnTo>
                  <a:cubicBezTo>
                    <a:pt x="18309" y="5732"/>
                    <a:pt x="19090" y="5050"/>
                    <a:pt x="19252" y="4171"/>
                  </a:cubicBezTo>
                  <a:cubicBezTo>
                    <a:pt x="19415" y="3326"/>
                    <a:pt x="19415" y="2480"/>
                    <a:pt x="19252" y="1667"/>
                  </a:cubicBezTo>
                  <a:cubicBezTo>
                    <a:pt x="19220" y="1472"/>
                    <a:pt x="19155" y="1277"/>
                    <a:pt x="19057" y="1082"/>
                  </a:cubicBezTo>
                  <a:cubicBezTo>
                    <a:pt x="19014" y="995"/>
                    <a:pt x="18913" y="938"/>
                    <a:pt x="18812" y="938"/>
                  </a:cubicBezTo>
                  <a:cubicBezTo>
                    <a:pt x="18761" y="938"/>
                    <a:pt x="18710" y="952"/>
                    <a:pt x="18667" y="985"/>
                  </a:cubicBezTo>
                  <a:cubicBezTo>
                    <a:pt x="18537" y="1050"/>
                    <a:pt x="18472" y="1212"/>
                    <a:pt x="18570" y="1375"/>
                  </a:cubicBezTo>
                  <a:cubicBezTo>
                    <a:pt x="18635" y="1505"/>
                    <a:pt x="18667" y="1635"/>
                    <a:pt x="18700" y="1765"/>
                  </a:cubicBezTo>
                  <a:cubicBezTo>
                    <a:pt x="18862" y="2546"/>
                    <a:pt x="18862" y="3293"/>
                    <a:pt x="18700" y="4074"/>
                  </a:cubicBezTo>
                  <a:cubicBezTo>
                    <a:pt x="18602" y="4692"/>
                    <a:pt x="18049" y="5147"/>
                    <a:pt x="17399" y="5180"/>
                  </a:cubicBezTo>
                  <a:cubicBezTo>
                    <a:pt x="17139" y="5180"/>
                    <a:pt x="16878" y="5180"/>
                    <a:pt x="16618" y="5212"/>
                  </a:cubicBezTo>
                  <a:cubicBezTo>
                    <a:pt x="16878" y="3684"/>
                    <a:pt x="16878" y="2155"/>
                    <a:pt x="16618" y="627"/>
                  </a:cubicBezTo>
                  <a:lnTo>
                    <a:pt x="16618" y="627"/>
                  </a:lnTo>
                  <a:cubicBezTo>
                    <a:pt x="16878" y="659"/>
                    <a:pt x="17139" y="659"/>
                    <a:pt x="17399" y="659"/>
                  </a:cubicBezTo>
                  <a:cubicBezTo>
                    <a:pt x="17561" y="659"/>
                    <a:pt x="17724" y="692"/>
                    <a:pt x="17887" y="757"/>
                  </a:cubicBezTo>
                  <a:cubicBezTo>
                    <a:pt x="17920" y="774"/>
                    <a:pt x="17956" y="782"/>
                    <a:pt x="17992" y="782"/>
                  </a:cubicBezTo>
                  <a:cubicBezTo>
                    <a:pt x="18094" y="782"/>
                    <a:pt x="18196" y="715"/>
                    <a:pt x="18244" y="594"/>
                  </a:cubicBezTo>
                  <a:cubicBezTo>
                    <a:pt x="18309" y="464"/>
                    <a:pt x="18244" y="302"/>
                    <a:pt x="18082" y="237"/>
                  </a:cubicBezTo>
                  <a:cubicBezTo>
                    <a:pt x="17887" y="139"/>
                    <a:pt x="17659" y="107"/>
                    <a:pt x="17399" y="107"/>
                  </a:cubicBezTo>
                  <a:cubicBezTo>
                    <a:pt x="17041" y="74"/>
                    <a:pt x="16651" y="74"/>
                    <a:pt x="16261" y="74"/>
                  </a:cubicBezTo>
                  <a:cubicBezTo>
                    <a:pt x="14082" y="25"/>
                    <a:pt x="11887" y="1"/>
                    <a:pt x="96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8"/>
            <p:cNvSpPr/>
            <p:nvPr/>
          </p:nvSpPr>
          <p:spPr>
            <a:xfrm>
              <a:off x="10535025" y="3384638"/>
              <a:ext cx="57750" cy="78075"/>
            </a:xfrm>
            <a:custGeom>
              <a:rect b="b" l="l" r="r" t="t"/>
              <a:pathLst>
                <a:path extrusionOk="0" h="3123" w="2310">
                  <a:moveTo>
                    <a:pt x="1301" y="554"/>
                  </a:moveTo>
                  <a:cubicBezTo>
                    <a:pt x="1399" y="554"/>
                    <a:pt x="1529" y="619"/>
                    <a:pt x="1594" y="684"/>
                  </a:cubicBezTo>
                  <a:cubicBezTo>
                    <a:pt x="1691" y="781"/>
                    <a:pt x="1724" y="879"/>
                    <a:pt x="1724" y="1009"/>
                  </a:cubicBezTo>
                  <a:lnTo>
                    <a:pt x="1626" y="2147"/>
                  </a:lnTo>
                  <a:cubicBezTo>
                    <a:pt x="1626" y="2375"/>
                    <a:pt x="1431" y="2570"/>
                    <a:pt x="1204" y="2570"/>
                  </a:cubicBezTo>
                  <a:lnTo>
                    <a:pt x="1106" y="2570"/>
                  </a:lnTo>
                  <a:cubicBezTo>
                    <a:pt x="878" y="2570"/>
                    <a:pt x="683" y="2375"/>
                    <a:pt x="683" y="2147"/>
                  </a:cubicBezTo>
                  <a:lnTo>
                    <a:pt x="586" y="1009"/>
                  </a:lnTo>
                  <a:cubicBezTo>
                    <a:pt x="586" y="879"/>
                    <a:pt x="618" y="781"/>
                    <a:pt x="716" y="684"/>
                  </a:cubicBezTo>
                  <a:cubicBezTo>
                    <a:pt x="781" y="586"/>
                    <a:pt x="911" y="554"/>
                    <a:pt x="1009" y="554"/>
                  </a:cubicBezTo>
                  <a:close/>
                  <a:moveTo>
                    <a:pt x="1009" y="1"/>
                  </a:moveTo>
                  <a:cubicBezTo>
                    <a:pt x="748" y="1"/>
                    <a:pt x="488" y="98"/>
                    <a:pt x="293" y="293"/>
                  </a:cubicBezTo>
                  <a:cubicBezTo>
                    <a:pt x="98" y="489"/>
                    <a:pt x="0" y="781"/>
                    <a:pt x="33" y="1041"/>
                  </a:cubicBezTo>
                  <a:lnTo>
                    <a:pt x="98" y="2212"/>
                  </a:lnTo>
                  <a:cubicBezTo>
                    <a:pt x="131" y="2732"/>
                    <a:pt x="586" y="3123"/>
                    <a:pt x="1106" y="3123"/>
                  </a:cubicBezTo>
                  <a:lnTo>
                    <a:pt x="1204" y="3123"/>
                  </a:lnTo>
                  <a:cubicBezTo>
                    <a:pt x="1724" y="3123"/>
                    <a:pt x="2179" y="2732"/>
                    <a:pt x="2179" y="2212"/>
                  </a:cubicBezTo>
                  <a:lnTo>
                    <a:pt x="2277" y="1041"/>
                  </a:lnTo>
                  <a:cubicBezTo>
                    <a:pt x="2309" y="781"/>
                    <a:pt x="2179" y="521"/>
                    <a:pt x="2017" y="293"/>
                  </a:cubicBezTo>
                  <a:cubicBezTo>
                    <a:pt x="1822" y="98"/>
                    <a:pt x="1561" y="1"/>
                    <a:pt x="1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8"/>
            <p:cNvSpPr/>
            <p:nvPr/>
          </p:nvSpPr>
          <p:spPr>
            <a:xfrm>
              <a:off x="10426900" y="3411688"/>
              <a:ext cx="72375" cy="77050"/>
            </a:xfrm>
            <a:custGeom>
              <a:rect b="b" l="l" r="r" t="t"/>
              <a:pathLst>
                <a:path extrusionOk="0" h="3082" w="2895">
                  <a:moveTo>
                    <a:pt x="1366" y="577"/>
                  </a:moveTo>
                  <a:cubicBezTo>
                    <a:pt x="1496" y="642"/>
                    <a:pt x="1594" y="707"/>
                    <a:pt x="1626" y="805"/>
                  </a:cubicBezTo>
                  <a:lnTo>
                    <a:pt x="2147" y="1846"/>
                  </a:lnTo>
                  <a:cubicBezTo>
                    <a:pt x="2244" y="2041"/>
                    <a:pt x="2179" y="2301"/>
                    <a:pt x="1984" y="2398"/>
                  </a:cubicBezTo>
                  <a:lnTo>
                    <a:pt x="1886" y="2463"/>
                  </a:lnTo>
                  <a:cubicBezTo>
                    <a:pt x="1816" y="2498"/>
                    <a:pt x="1738" y="2517"/>
                    <a:pt x="1660" y="2517"/>
                  </a:cubicBezTo>
                  <a:cubicBezTo>
                    <a:pt x="1521" y="2517"/>
                    <a:pt x="1385" y="2458"/>
                    <a:pt x="1301" y="2333"/>
                  </a:cubicBezTo>
                  <a:lnTo>
                    <a:pt x="651" y="1390"/>
                  </a:lnTo>
                  <a:cubicBezTo>
                    <a:pt x="618" y="1260"/>
                    <a:pt x="586" y="1163"/>
                    <a:pt x="618" y="1033"/>
                  </a:cubicBezTo>
                  <a:cubicBezTo>
                    <a:pt x="651" y="902"/>
                    <a:pt x="716" y="805"/>
                    <a:pt x="813" y="772"/>
                  </a:cubicBezTo>
                  <a:lnTo>
                    <a:pt x="1041" y="642"/>
                  </a:lnTo>
                  <a:cubicBezTo>
                    <a:pt x="1106" y="577"/>
                    <a:pt x="1171" y="577"/>
                    <a:pt x="1236" y="577"/>
                  </a:cubicBezTo>
                  <a:close/>
                  <a:moveTo>
                    <a:pt x="1221" y="0"/>
                  </a:moveTo>
                  <a:cubicBezTo>
                    <a:pt x="1063" y="0"/>
                    <a:pt x="906" y="43"/>
                    <a:pt x="748" y="122"/>
                  </a:cubicBezTo>
                  <a:lnTo>
                    <a:pt x="521" y="252"/>
                  </a:lnTo>
                  <a:cubicBezTo>
                    <a:pt x="293" y="415"/>
                    <a:pt x="130" y="642"/>
                    <a:pt x="65" y="902"/>
                  </a:cubicBezTo>
                  <a:cubicBezTo>
                    <a:pt x="0" y="1163"/>
                    <a:pt x="33" y="1455"/>
                    <a:pt x="195" y="1683"/>
                  </a:cubicBezTo>
                  <a:lnTo>
                    <a:pt x="846" y="2626"/>
                  </a:lnTo>
                  <a:cubicBezTo>
                    <a:pt x="1041" y="2919"/>
                    <a:pt x="1366" y="3081"/>
                    <a:pt x="1659" y="3081"/>
                  </a:cubicBezTo>
                  <a:cubicBezTo>
                    <a:pt x="1854" y="3081"/>
                    <a:pt x="2017" y="3049"/>
                    <a:pt x="2179" y="2951"/>
                  </a:cubicBezTo>
                  <a:lnTo>
                    <a:pt x="2277" y="2886"/>
                  </a:lnTo>
                  <a:cubicBezTo>
                    <a:pt x="2699" y="2626"/>
                    <a:pt x="2895" y="2073"/>
                    <a:pt x="2667" y="1585"/>
                  </a:cubicBezTo>
                  <a:lnTo>
                    <a:pt x="2147" y="545"/>
                  </a:lnTo>
                  <a:cubicBezTo>
                    <a:pt x="2017" y="317"/>
                    <a:pt x="1821" y="122"/>
                    <a:pt x="1529" y="57"/>
                  </a:cubicBezTo>
                  <a:cubicBezTo>
                    <a:pt x="1426" y="18"/>
                    <a:pt x="1324" y="0"/>
                    <a:pt x="12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8"/>
            <p:cNvSpPr/>
            <p:nvPr/>
          </p:nvSpPr>
          <p:spPr>
            <a:xfrm>
              <a:off x="10628525" y="3411738"/>
              <a:ext cx="72375" cy="77000"/>
            </a:xfrm>
            <a:custGeom>
              <a:rect b="b" l="l" r="r" t="t"/>
              <a:pathLst>
                <a:path extrusionOk="0" h="3080" w="2895">
                  <a:moveTo>
                    <a:pt x="1600" y="563"/>
                  </a:moveTo>
                  <a:cubicBezTo>
                    <a:pt x="1694" y="563"/>
                    <a:pt x="1782" y="593"/>
                    <a:pt x="1854" y="640"/>
                  </a:cubicBezTo>
                  <a:lnTo>
                    <a:pt x="2081" y="770"/>
                  </a:lnTo>
                  <a:cubicBezTo>
                    <a:pt x="2179" y="803"/>
                    <a:pt x="2244" y="900"/>
                    <a:pt x="2277" y="1031"/>
                  </a:cubicBezTo>
                  <a:cubicBezTo>
                    <a:pt x="2309" y="1161"/>
                    <a:pt x="2277" y="1258"/>
                    <a:pt x="2212" y="1356"/>
                  </a:cubicBezTo>
                  <a:lnTo>
                    <a:pt x="1561" y="2331"/>
                  </a:lnTo>
                  <a:cubicBezTo>
                    <a:pt x="1499" y="2456"/>
                    <a:pt x="1369" y="2515"/>
                    <a:pt x="1233" y="2515"/>
                  </a:cubicBezTo>
                  <a:cubicBezTo>
                    <a:pt x="1157" y="2515"/>
                    <a:pt x="1078" y="2496"/>
                    <a:pt x="1008" y="2461"/>
                  </a:cubicBezTo>
                  <a:lnTo>
                    <a:pt x="911" y="2396"/>
                  </a:lnTo>
                  <a:cubicBezTo>
                    <a:pt x="716" y="2299"/>
                    <a:pt x="651" y="2039"/>
                    <a:pt x="748" y="1844"/>
                  </a:cubicBezTo>
                  <a:lnTo>
                    <a:pt x="1236" y="803"/>
                  </a:lnTo>
                  <a:cubicBezTo>
                    <a:pt x="1301" y="705"/>
                    <a:pt x="1399" y="608"/>
                    <a:pt x="1496" y="575"/>
                  </a:cubicBezTo>
                  <a:cubicBezTo>
                    <a:pt x="1531" y="567"/>
                    <a:pt x="1566" y="563"/>
                    <a:pt x="1600" y="563"/>
                  </a:cubicBezTo>
                  <a:close/>
                  <a:moveTo>
                    <a:pt x="1651" y="0"/>
                  </a:moveTo>
                  <a:cubicBezTo>
                    <a:pt x="1548" y="0"/>
                    <a:pt x="1443" y="18"/>
                    <a:pt x="1334" y="55"/>
                  </a:cubicBezTo>
                  <a:cubicBezTo>
                    <a:pt x="1073" y="120"/>
                    <a:pt x="878" y="315"/>
                    <a:pt x="748" y="575"/>
                  </a:cubicBezTo>
                  <a:lnTo>
                    <a:pt x="228" y="1583"/>
                  </a:lnTo>
                  <a:cubicBezTo>
                    <a:pt x="0" y="2071"/>
                    <a:pt x="195" y="2624"/>
                    <a:pt x="618" y="2884"/>
                  </a:cubicBezTo>
                  <a:lnTo>
                    <a:pt x="716" y="2949"/>
                  </a:lnTo>
                  <a:cubicBezTo>
                    <a:pt x="878" y="3047"/>
                    <a:pt x="1041" y="3079"/>
                    <a:pt x="1236" y="3079"/>
                  </a:cubicBezTo>
                  <a:cubicBezTo>
                    <a:pt x="1529" y="3079"/>
                    <a:pt x="1854" y="2917"/>
                    <a:pt x="2049" y="2657"/>
                  </a:cubicBezTo>
                  <a:lnTo>
                    <a:pt x="2699" y="1681"/>
                  </a:lnTo>
                  <a:cubicBezTo>
                    <a:pt x="2862" y="1453"/>
                    <a:pt x="2894" y="1161"/>
                    <a:pt x="2829" y="900"/>
                  </a:cubicBezTo>
                  <a:cubicBezTo>
                    <a:pt x="2764" y="640"/>
                    <a:pt x="2602" y="413"/>
                    <a:pt x="2374" y="283"/>
                  </a:cubicBezTo>
                  <a:lnTo>
                    <a:pt x="2147" y="153"/>
                  </a:lnTo>
                  <a:cubicBezTo>
                    <a:pt x="1984" y="51"/>
                    <a:pt x="1821" y="0"/>
                    <a:pt x="1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8"/>
            <p:cNvSpPr/>
            <p:nvPr/>
          </p:nvSpPr>
          <p:spPr>
            <a:xfrm>
              <a:off x="10535025" y="3718788"/>
              <a:ext cx="57750" cy="78075"/>
            </a:xfrm>
            <a:custGeom>
              <a:rect b="b" l="l" r="r" t="t"/>
              <a:pathLst>
                <a:path extrusionOk="0" h="3123" w="2310">
                  <a:moveTo>
                    <a:pt x="1204" y="553"/>
                  </a:moveTo>
                  <a:cubicBezTo>
                    <a:pt x="1431" y="553"/>
                    <a:pt x="1626" y="716"/>
                    <a:pt x="1626" y="943"/>
                  </a:cubicBezTo>
                  <a:lnTo>
                    <a:pt x="1724" y="2114"/>
                  </a:lnTo>
                  <a:cubicBezTo>
                    <a:pt x="1724" y="2212"/>
                    <a:pt x="1691" y="2342"/>
                    <a:pt x="1594" y="2439"/>
                  </a:cubicBezTo>
                  <a:cubicBezTo>
                    <a:pt x="1529" y="2504"/>
                    <a:pt x="1399" y="2569"/>
                    <a:pt x="1301" y="2569"/>
                  </a:cubicBezTo>
                  <a:lnTo>
                    <a:pt x="1009" y="2569"/>
                  </a:lnTo>
                  <a:cubicBezTo>
                    <a:pt x="911" y="2569"/>
                    <a:pt x="781" y="2504"/>
                    <a:pt x="716" y="2439"/>
                  </a:cubicBezTo>
                  <a:cubicBezTo>
                    <a:pt x="618" y="2342"/>
                    <a:pt x="586" y="2212"/>
                    <a:pt x="586" y="2114"/>
                  </a:cubicBezTo>
                  <a:lnTo>
                    <a:pt x="683" y="943"/>
                  </a:lnTo>
                  <a:cubicBezTo>
                    <a:pt x="683" y="716"/>
                    <a:pt x="878" y="553"/>
                    <a:pt x="1106" y="553"/>
                  </a:cubicBezTo>
                  <a:close/>
                  <a:moveTo>
                    <a:pt x="1106" y="0"/>
                  </a:moveTo>
                  <a:cubicBezTo>
                    <a:pt x="586" y="0"/>
                    <a:pt x="131" y="391"/>
                    <a:pt x="98" y="911"/>
                  </a:cubicBezTo>
                  <a:lnTo>
                    <a:pt x="33" y="2049"/>
                  </a:lnTo>
                  <a:cubicBezTo>
                    <a:pt x="0" y="2342"/>
                    <a:pt x="98" y="2602"/>
                    <a:pt x="293" y="2797"/>
                  </a:cubicBezTo>
                  <a:cubicBezTo>
                    <a:pt x="488" y="3025"/>
                    <a:pt x="748" y="3122"/>
                    <a:pt x="1041" y="3122"/>
                  </a:cubicBezTo>
                  <a:lnTo>
                    <a:pt x="1301" y="3122"/>
                  </a:lnTo>
                  <a:cubicBezTo>
                    <a:pt x="1561" y="3122"/>
                    <a:pt x="1822" y="3025"/>
                    <a:pt x="2017" y="2797"/>
                  </a:cubicBezTo>
                  <a:cubicBezTo>
                    <a:pt x="2212" y="2602"/>
                    <a:pt x="2309" y="2342"/>
                    <a:pt x="2277" y="2049"/>
                  </a:cubicBezTo>
                  <a:lnTo>
                    <a:pt x="2212" y="911"/>
                  </a:lnTo>
                  <a:cubicBezTo>
                    <a:pt x="2179" y="391"/>
                    <a:pt x="1724" y="0"/>
                    <a:pt x="1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8"/>
            <p:cNvSpPr/>
            <p:nvPr/>
          </p:nvSpPr>
          <p:spPr>
            <a:xfrm>
              <a:off x="10628525" y="3692663"/>
              <a:ext cx="72375" cy="77375"/>
            </a:xfrm>
            <a:custGeom>
              <a:rect b="b" l="l" r="r" t="t"/>
              <a:pathLst>
                <a:path extrusionOk="0" h="3095" w="2895">
                  <a:moveTo>
                    <a:pt x="1236" y="558"/>
                  </a:moveTo>
                  <a:cubicBezTo>
                    <a:pt x="1366" y="558"/>
                    <a:pt x="1496" y="623"/>
                    <a:pt x="1594" y="753"/>
                  </a:cubicBezTo>
                  <a:lnTo>
                    <a:pt x="2212" y="1696"/>
                  </a:lnTo>
                  <a:cubicBezTo>
                    <a:pt x="2277" y="1793"/>
                    <a:pt x="2309" y="1923"/>
                    <a:pt x="2277" y="2053"/>
                  </a:cubicBezTo>
                  <a:cubicBezTo>
                    <a:pt x="2244" y="2151"/>
                    <a:pt x="2179" y="2249"/>
                    <a:pt x="2081" y="2314"/>
                  </a:cubicBezTo>
                  <a:lnTo>
                    <a:pt x="1854" y="2444"/>
                  </a:lnTo>
                  <a:cubicBezTo>
                    <a:pt x="1797" y="2482"/>
                    <a:pt x="1728" y="2498"/>
                    <a:pt x="1662" y="2498"/>
                  </a:cubicBezTo>
                  <a:cubicBezTo>
                    <a:pt x="1615" y="2498"/>
                    <a:pt x="1569" y="2490"/>
                    <a:pt x="1529" y="2476"/>
                  </a:cubicBezTo>
                  <a:cubicBezTo>
                    <a:pt x="1399" y="2444"/>
                    <a:pt x="1301" y="2379"/>
                    <a:pt x="1268" y="2249"/>
                  </a:cubicBezTo>
                  <a:lnTo>
                    <a:pt x="748" y="1240"/>
                  </a:lnTo>
                  <a:cubicBezTo>
                    <a:pt x="651" y="1045"/>
                    <a:pt x="716" y="785"/>
                    <a:pt x="911" y="688"/>
                  </a:cubicBezTo>
                  <a:lnTo>
                    <a:pt x="1008" y="623"/>
                  </a:lnTo>
                  <a:cubicBezTo>
                    <a:pt x="1073" y="590"/>
                    <a:pt x="1138" y="558"/>
                    <a:pt x="1236" y="558"/>
                  </a:cubicBezTo>
                  <a:close/>
                  <a:moveTo>
                    <a:pt x="1221" y="1"/>
                  </a:moveTo>
                  <a:cubicBezTo>
                    <a:pt x="1049" y="1"/>
                    <a:pt x="874" y="44"/>
                    <a:pt x="716" y="135"/>
                  </a:cubicBezTo>
                  <a:lnTo>
                    <a:pt x="618" y="200"/>
                  </a:lnTo>
                  <a:cubicBezTo>
                    <a:pt x="195" y="460"/>
                    <a:pt x="0" y="1013"/>
                    <a:pt x="228" y="1501"/>
                  </a:cubicBezTo>
                  <a:lnTo>
                    <a:pt x="748" y="2509"/>
                  </a:lnTo>
                  <a:cubicBezTo>
                    <a:pt x="878" y="2769"/>
                    <a:pt x="1073" y="2964"/>
                    <a:pt x="1334" y="3029"/>
                  </a:cubicBezTo>
                  <a:cubicBezTo>
                    <a:pt x="1431" y="3062"/>
                    <a:pt x="1529" y="3094"/>
                    <a:pt x="1626" y="3094"/>
                  </a:cubicBezTo>
                  <a:cubicBezTo>
                    <a:pt x="1821" y="3094"/>
                    <a:pt x="1984" y="3029"/>
                    <a:pt x="2147" y="2964"/>
                  </a:cubicBezTo>
                  <a:lnTo>
                    <a:pt x="2374" y="2834"/>
                  </a:lnTo>
                  <a:cubicBezTo>
                    <a:pt x="2602" y="2671"/>
                    <a:pt x="2764" y="2444"/>
                    <a:pt x="2829" y="2183"/>
                  </a:cubicBezTo>
                  <a:cubicBezTo>
                    <a:pt x="2894" y="1923"/>
                    <a:pt x="2829" y="1631"/>
                    <a:pt x="2699" y="1403"/>
                  </a:cubicBezTo>
                  <a:lnTo>
                    <a:pt x="2049" y="427"/>
                  </a:lnTo>
                  <a:cubicBezTo>
                    <a:pt x="1858" y="152"/>
                    <a:pt x="1543" y="1"/>
                    <a:pt x="12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8"/>
            <p:cNvSpPr/>
            <p:nvPr/>
          </p:nvSpPr>
          <p:spPr>
            <a:xfrm>
              <a:off x="10426900" y="3692663"/>
              <a:ext cx="72375" cy="76550"/>
            </a:xfrm>
            <a:custGeom>
              <a:rect b="b" l="l" r="r" t="t"/>
              <a:pathLst>
                <a:path extrusionOk="0" h="3062" w="2895">
                  <a:moveTo>
                    <a:pt x="1659" y="558"/>
                  </a:moveTo>
                  <a:cubicBezTo>
                    <a:pt x="1756" y="558"/>
                    <a:pt x="1821" y="590"/>
                    <a:pt x="1886" y="623"/>
                  </a:cubicBezTo>
                  <a:lnTo>
                    <a:pt x="1984" y="655"/>
                  </a:lnTo>
                  <a:cubicBezTo>
                    <a:pt x="2179" y="785"/>
                    <a:pt x="2244" y="1045"/>
                    <a:pt x="2147" y="1240"/>
                  </a:cubicBezTo>
                  <a:lnTo>
                    <a:pt x="1626" y="2281"/>
                  </a:lnTo>
                  <a:cubicBezTo>
                    <a:pt x="1594" y="2379"/>
                    <a:pt x="1496" y="2444"/>
                    <a:pt x="1366" y="2476"/>
                  </a:cubicBezTo>
                  <a:cubicBezTo>
                    <a:pt x="1329" y="2501"/>
                    <a:pt x="1287" y="2512"/>
                    <a:pt x="1244" y="2512"/>
                  </a:cubicBezTo>
                  <a:cubicBezTo>
                    <a:pt x="1174" y="2512"/>
                    <a:pt x="1101" y="2484"/>
                    <a:pt x="1041" y="2444"/>
                  </a:cubicBezTo>
                  <a:lnTo>
                    <a:pt x="813" y="2314"/>
                  </a:lnTo>
                  <a:cubicBezTo>
                    <a:pt x="716" y="2249"/>
                    <a:pt x="651" y="2151"/>
                    <a:pt x="618" y="2053"/>
                  </a:cubicBezTo>
                  <a:cubicBezTo>
                    <a:pt x="586" y="1923"/>
                    <a:pt x="618" y="1793"/>
                    <a:pt x="683" y="1696"/>
                  </a:cubicBezTo>
                  <a:lnTo>
                    <a:pt x="1301" y="753"/>
                  </a:lnTo>
                  <a:cubicBezTo>
                    <a:pt x="1399" y="623"/>
                    <a:pt x="1529" y="558"/>
                    <a:pt x="1659" y="558"/>
                  </a:cubicBezTo>
                  <a:close/>
                  <a:moveTo>
                    <a:pt x="1674" y="1"/>
                  </a:moveTo>
                  <a:cubicBezTo>
                    <a:pt x="1351" y="1"/>
                    <a:pt x="1037" y="152"/>
                    <a:pt x="846" y="427"/>
                  </a:cubicBezTo>
                  <a:lnTo>
                    <a:pt x="195" y="1403"/>
                  </a:lnTo>
                  <a:cubicBezTo>
                    <a:pt x="33" y="1631"/>
                    <a:pt x="0" y="1891"/>
                    <a:pt x="65" y="2183"/>
                  </a:cubicBezTo>
                  <a:cubicBezTo>
                    <a:pt x="130" y="2444"/>
                    <a:pt x="293" y="2671"/>
                    <a:pt x="521" y="2801"/>
                  </a:cubicBezTo>
                  <a:lnTo>
                    <a:pt x="748" y="2931"/>
                  </a:lnTo>
                  <a:cubicBezTo>
                    <a:pt x="911" y="3029"/>
                    <a:pt x="1073" y="3062"/>
                    <a:pt x="1269" y="3062"/>
                  </a:cubicBezTo>
                  <a:cubicBezTo>
                    <a:pt x="1366" y="3062"/>
                    <a:pt x="1464" y="3062"/>
                    <a:pt x="1529" y="3029"/>
                  </a:cubicBezTo>
                  <a:cubicBezTo>
                    <a:pt x="1821" y="2931"/>
                    <a:pt x="2017" y="2769"/>
                    <a:pt x="2147" y="2509"/>
                  </a:cubicBezTo>
                  <a:lnTo>
                    <a:pt x="2667" y="1468"/>
                  </a:lnTo>
                  <a:cubicBezTo>
                    <a:pt x="2895" y="1013"/>
                    <a:pt x="2699" y="427"/>
                    <a:pt x="2244" y="167"/>
                  </a:cubicBezTo>
                  <a:lnTo>
                    <a:pt x="2179" y="135"/>
                  </a:lnTo>
                  <a:cubicBezTo>
                    <a:pt x="2020" y="44"/>
                    <a:pt x="1846" y="1"/>
                    <a:pt x="16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8" name="Google Shape;2168;p38"/>
          <p:cNvGrpSpPr/>
          <p:nvPr/>
        </p:nvGrpSpPr>
        <p:grpSpPr>
          <a:xfrm>
            <a:off x="5497476" y="3126212"/>
            <a:ext cx="457207" cy="457208"/>
            <a:chOff x="9795200" y="3442988"/>
            <a:chExt cx="361000" cy="360375"/>
          </a:xfrm>
        </p:grpSpPr>
        <p:sp>
          <p:nvSpPr>
            <p:cNvPr id="2169" name="Google Shape;2169;p38"/>
            <p:cNvSpPr/>
            <p:nvPr/>
          </p:nvSpPr>
          <p:spPr>
            <a:xfrm>
              <a:off x="9861875" y="3604963"/>
              <a:ext cx="134975" cy="87025"/>
            </a:xfrm>
            <a:custGeom>
              <a:rect b="b" l="l" r="r" t="t"/>
              <a:pathLst>
                <a:path extrusionOk="0" h="3481" w="5399">
                  <a:moveTo>
                    <a:pt x="4325" y="1"/>
                  </a:moveTo>
                  <a:lnTo>
                    <a:pt x="3610" y="716"/>
                  </a:lnTo>
                  <a:lnTo>
                    <a:pt x="4065" y="1171"/>
                  </a:lnTo>
                  <a:cubicBezTo>
                    <a:pt x="4260" y="1399"/>
                    <a:pt x="4130" y="1757"/>
                    <a:pt x="3805" y="1757"/>
                  </a:cubicBezTo>
                  <a:lnTo>
                    <a:pt x="1334" y="1757"/>
                  </a:lnTo>
                  <a:cubicBezTo>
                    <a:pt x="1073" y="1757"/>
                    <a:pt x="878" y="1562"/>
                    <a:pt x="878" y="1301"/>
                  </a:cubicBezTo>
                  <a:cubicBezTo>
                    <a:pt x="878" y="1041"/>
                    <a:pt x="1073" y="846"/>
                    <a:pt x="1334" y="846"/>
                  </a:cubicBezTo>
                  <a:cubicBezTo>
                    <a:pt x="586" y="846"/>
                    <a:pt x="0" y="1431"/>
                    <a:pt x="0" y="2147"/>
                  </a:cubicBezTo>
                  <a:cubicBezTo>
                    <a:pt x="0" y="2895"/>
                    <a:pt x="586" y="3480"/>
                    <a:pt x="1334" y="3480"/>
                  </a:cubicBezTo>
                  <a:lnTo>
                    <a:pt x="3707" y="3480"/>
                  </a:lnTo>
                  <a:cubicBezTo>
                    <a:pt x="4651" y="3480"/>
                    <a:pt x="5398" y="2700"/>
                    <a:pt x="5398" y="1789"/>
                  </a:cubicBezTo>
                  <a:cubicBezTo>
                    <a:pt x="5398" y="1334"/>
                    <a:pt x="5236" y="911"/>
                    <a:pt x="4911" y="586"/>
                  </a:cubicBezTo>
                  <a:lnTo>
                    <a:pt x="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8"/>
            <p:cNvSpPr/>
            <p:nvPr/>
          </p:nvSpPr>
          <p:spPr>
            <a:xfrm>
              <a:off x="9865925" y="3607413"/>
              <a:ext cx="130925" cy="84575"/>
            </a:xfrm>
            <a:custGeom>
              <a:rect b="b" l="l" r="r" t="t"/>
              <a:pathLst>
                <a:path extrusionOk="0" h="3383" w="5237">
                  <a:moveTo>
                    <a:pt x="4228" y="0"/>
                  </a:moveTo>
                  <a:lnTo>
                    <a:pt x="4270" y="39"/>
                  </a:lnTo>
                  <a:lnTo>
                    <a:pt x="4270" y="39"/>
                  </a:lnTo>
                  <a:cubicBezTo>
                    <a:pt x="4256" y="26"/>
                    <a:pt x="4242" y="13"/>
                    <a:pt x="4228" y="0"/>
                  </a:cubicBezTo>
                  <a:close/>
                  <a:moveTo>
                    <a:pt x="4270" y="39"/>
                  </a:moveTo>
                  <a:cubicBezTo>
                    <a:pt x="4570" y="332"/>
                    <a:pt x="4749" y="766"/>
                    <a:pt x="4749" y="1171"/>
                  </a:cubicBezTo>
                  <a:cubicBezTo>
                    <a:pt x="4749" y="2114"/>
                    <a:pt x="3968" y="2862"/>
                    <a:pt x="3058" y="2862"/>
                  </a:cubicBezTo>
                  <a:lnTo>
                    <a:pt x="651" y="2862"/>
                  </a:lnTo>
                  <a:cubicBezTo>
                    <a:pt x="424" y="2862"/>
                    <a:pt x="196" y="2797"/>
                    <a:pt x="1" y="2699"/>
                  </a:cubicBezTo>
                  <a:lnTo>
                    <a:pt x="1" y="2699"/>
                  </a:lnTo>
                  <a:cubicBezTo>
                    <a:pt x="228" y="3089"/>
                    <a:pt x="651" y="3382"/>
                    <a:pt x="1139" y="3382"/>
                  </a:cubicBezTo>
                  <a:lnTo>
                    <a:pt x="3545" y="3382"/>
                  </a:lnTo>
                  <a:cubicBezTo>
                    <a:pt x="4489" y="3382"/>
                    <a:pt x="5236" y="2634"/>
                    <a:pt x="5236" y="1691"/>
                  </a:cubicBezTo>
                  <a:cubicBezTo>
                    <a:pt x="5236" y="1236"/>
                    <a:pt x="5074" y="813"/>
                    <a:pt x="4749" y="488"/>
                  </a:cubicBezTo>
                  <a:lnTo>
                    <a:pt x="4270" y="39"/>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8"/>
            <p:cNvSpPr/>
            <p:nvPr/>
          </p:nvSpPr>
          <p:spPr>
            <a:xfrm>
              <a:off x="9854550" y="3691963"/>
              <a:ext cx="156925" cy="70750"/>
            </a:xfrm>
            <a:custGeom>
              <a:rect b="b" l="l" r="r" t="t"/>
              <a:pathLst>
                <a:path extrusionOk="0" h="2830" w="6277">
                  <a:moveTo>
                    <a:pt x="1" y="0"/>
                  </a:moveTo>
                  <a:lnTo>
                    <a:pt x="293" y="2829"/>
                  </a:lnTo>
                  <a:lnTo>
                    <a:pt x="5984" y="2829"/>
                  </a:lnTo>
                  <a:lnTo>
                    <a:pt x="62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8"/>
            <p:cNvSpPr/>
            <p:nvPr/>
          </p:nvSpPr>
          <p:spPr>
            <a:xfrm>
              <a:off x="9861050" y="3691963"/>
              <a:ext cx="150425" cy="70750"/>
            </a:xfrm>
            <a:custGeom>
              <a:rect b="b" l="l" r="r" t="t"/>
              <a:pathLst>
                <a:path extrusionOk="0" h="2830" w="6017">
                  <a:moveTo>
                    <a:pt x="5464" y="0"/>
                  </a:moveTo>
                  <a:lnTo>
                    <a:pt x="5236" y="2114"/>
                  </a:lnTo>
                  <a:cubicBezTo>
                    <a:pt x="5236" y="2277"/>
                    <a:pt x="5106" y="2374"/>
                    <a:pt x="4976" y="2374"/>
                  </a:cubicBezTo>
                  <a:lnTo>
                    <a:pt x="1" y="2374"/>
                  </a:lnTo>
                  <a:lnTo>
                    <a:pt x="33" y="2829"/>
                  </a:lnTo>
                  <a:lnTo>
                    <a:pt x="5724" y="2829"/>
                  </a:lnTo>
                  <a:lnTo>
                    <a:pt x="6017"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8"/>
            <p:cNvSpPr/>
            <p:nvPr/>
          </p:nvSpPr>
          <p:spPr>
            <a:xfrm>
              <a:off x="9848050" y="3733413"/>
              <a:ext cx="303275" cy="65075"/>
            </a:xfrm>
            <a:custGeom>
              <a:rect b="b" l="l" r="r" t="t"/>
              <a:pathLst>
                <a:path extrusionOk="0" h="2603" w="12131">
                  <a:moveTo>
                    <a:pt x="8423" y="1"/>
                  </a:moveTo>
                  <a:cubicBezTo>
                    <a:pt x="8098" y="1"/>
                    <a:pt x="7805" y="131"/>
                    <a:pt x="7610" y="358"/>
                  </a:cubicBezTo>
                  <a:lnTo>
                    <a:pt x="6764" y="1171"/>
                  </a:lnTo>
                  <a:lnTo>
                    <a:pt x="293" y="1171"/>
                  </a:lnTo>
                  <a:cubicBezTo>
                    <a:pt x="130" y="1171"/>
                    <a:pt x="0" y="1301"/>
                    <a:pt x="0" y="1464"/>
                  </a:cubicBezTo>
                  <a:lnTo>
                    <a:pt x="0" y="2310"/>
                  </a:lnTo>
                  <a:cubicBezTo>
                    <a:pt x="0" y="2472"/>
                    <a:pt x="130" y="2602"/>
                    <a:pt x="293" y="2602"/>
                  </a:cubicBezTo>
                  <a:lnTo>
                    <a:pt x="7382" y="2602"/>
                  </a:lnTo>
                  <a:lnTo>
                    <a:pt x="8553" y="1432"/>
                  </a:lnTo>
                  <a:lnTo>
                    <a:pt x="12130" y="1432"/>
                  </a:lnTo>
                  <a:lnTo>
                    <a:pt x="121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8"/>
            <p:cNvSpPr/>
            <p:nvPr/>
          </p:nvSpPr>
          <p:spPr>
            <a:xfrm>
              <a:off x="9848050" y="3754563"/>
              <a:ext cx="303275" cy="43925"/>
            </a:xfrm>
            <a:custGeom>
              <a:rect b="b" l="l" r="r" t="t"/>
              <a:pathLst>
                <a:path extrusionOk="0" h="1757" w="12131">
                  <a:moveTo>
                    <a:pt x="8455" y="0"/>
                  </a:moveTo>
                  <a:cubicBezTo>
                    <a:pt x="8293" y="0"/>
                    <a:pt x="8163" y="65"/>
                    <a:pt x="8065" y="195"/>
                  </a:cubicBezTo>
                  <a:lnTo>
                    <a:pt x="7057" y="1171"/>
                  </a:lnTo>
                  <a:lnTo>
                    <a:pt x="0" y="1171"/>
                  </a:lnTo>
                  <a:lnTo>
                    <a:pt x="0" y="1464"/>
                  </a:lnTo>
                  <a:cubicBezTo>
                    <a:pt x="0" y="1626"/>
                    <a:pt x="130" y="1756"/>
                    <a:pt x="293" y="1756"/>
                  </a:cubicBezTo>
                  <a:lnTo>
                    <a:pt x="7382" y="1756"/>
                  </a:lnTo>
                  <a:lnTo>
                    <a:pt x="8553" y="586"/>
                  </a:lnTo>
                  <a:lnTo>
                    <a:pt x="12130" y="586"/>
                  </a:lnTo>
                  <a:lnTo>
                    <a:pt x="12130"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8"/>
            <p:cNvSpPr/>
            <p:nvPr/>
          </p:nvSpPr>
          <p:spPr>
            <a:xfrm>
              <a:off x="9800900" y="3448063"/>
              <a:ext cx="149600" cy="156125"/>
            </a:xfrm>
            <a:custGeom>
              <a:rect b="b" l="l" r="r" t="t"/>
              <a:pathLst>
                <a:path extrusionOk="0" h="6245" w="5984">
                  <a:moveTo>
                    <a:pt x="0" y="0"/>
                  </a:moveTo>
                  <a:lnTo>
                    <a:pt x="0" y="3610"/>
                  </a:lnTo>
                  <a:lnTo>
                    <a:pt x="2602" y="6244"/>
                  </a:lnTo>
                  <a:lnTo>
                    <a:pt x="5984" y="2862"/>
                  </a:lnTo>
                  <a:lnTo>
                    <a:pt x="315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8"/>
            <p:cNvSpPr/>
            <p:nvPr/>
          </p:nvSpPr>
          <p:spPr>
            <a:xfrm>
              <a:off x="9800900" y="3505788"/>
              <a:ext cx="149600" cy="98400"/>
            </a:xfrm>
            <a:custGeom>
              <a:rect b="b" l="l" r="r" t="t"/>
              <a:pathLst>
                <a:path extrusionOk="0" h="3936" w="5984">
                  <a:moveTo>
                    <a:pt x="5464" y="0"/>
                  </a:moveTo>
                  <a:lnTo>
                    <a:pt x="2862" y="2602"/>
                  </a:lnTo>
                  <a:cubicBezTo>
                    <a:pt x="2797" y="2667"/>
                    <a:pt x="2724" y="2699"/>
                    <a:pt x="2651" y="2699"/>
                  </a:cubicBezTo>
                  <a:cubicBezTo>
                    <a:pt x="2577" y="2699"/>
                    <a:pt x="2504" y="2667"/>
                    <a:pt x="2439" y="2602"/>
                  </a:cubicBezTo>
                  <a:lnTo>
                    <a:pt x="0" y="163"/>
                  </a:lnTo>
                  <a:lnTo>
                    <a:pt x="0" y="1301"/>
                  </a:lnTo>
                  <a:lnTo>
                    <a:pt x="2602" y="3935"/>
                  </a:lnTo>
                  <a:lnTo>
                    <a:pt x="5984" y="553"/>
                  </a:lnTo>
                  <a:lnTo>
                    <a:pt x="5464"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8"/>
            <p:cNvSpPr/>
            <p:nvPr/>
          </p:nvSpPr>
          <p:spPr>
            <a:xfrm>
              <a:off x="9866750" y="3519613"/>
              <a:ext cx="84575" cy="83750"/>
            </a:xfrm>
            <a:custGeom>
              <a:rect b="b" l="l" r="r" t="t"/>
              <a:pathLst>
                <a:path extrusionOk="0" h="3350" w="3383">
                  <a:moveTo>
                    <a:pt x="3382" y="0"/>
                  </a:moveTo>
                  <a:lnTo>
                    <a:pt x="0" y="3350"/>
                  </a:lnTo>
                  <a:lnTo>
                    <a:pt x="1951" y="3154"/>
                  </a:lnTo>
                  <a:lnTo>
                    <a:pt x="2569" y="2569"/>
                  </a:lnTo>
                  <a:lnTo>
                    <a:pt x="3155" y="1951"/>
                  </a:lnTo>
                  <a:lnTo>
                    <a:pt x="33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8"/>
            <p:cNvSpPr/>
            <p:nvPr/>
          </p:nvSpPr>
          <p:spPr>
            <a:xfrm>
              <a:off x="9915525" y="3568388"/>
              <a:ext cx="60175" cy="61000"/>
            </a:xfrm>
            <a:custGeom>
              <a:rect b="b" l="l" r="r" t="t"/>
              <a:pathLst>
                <a:path extrusionOk="0" h="2440" w="2407">
                  <a:moveTo>
                    <a:pt x="1204" y="0"/>
                  </a:moveTo>
                  <a:lnTo>
                    <a:pt x="0" y="1203"/>
                  </a:lnTo>
                  <a:lnTo>
                    <a:pt x="1204" y="2439"/>
                  </a:lnTo>
                  <a:lnTo>
                    <a:pt x="2407" y="1203"/>
                  </a:lnTo>
                  <a:lnTo>
                    <a:pt x="120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8"/>
            <p:cNvSpPr/>
            <p:nvPr/>
          </p:nvSpPr>
          <p:spPr>
            <a:xfrm>
              <a:off x="9935025" y="3588713"/>
              <a:ext cx="40675" cy="40675"/>
            </a:xfrm>
            <a:custGeom>
              <a:rect b="b" l="l" r="r" t="t"/>
              <a:pathLst>
                <a:path extrusionOk="0" h="1627" w="1627">
                  <a:moveTo>
                    <a:pt x="1204" y="0"/>
                  </a:moveTo>
                  <a:lnTo>
                    <a:pt x="1" y="1203"/>
                  </a:lnTo>
                  <a:lnTo>
                    <a:pt x="424" y="1626"/>
                  </a:lnTo>
                  <a:lnTo>
                    <a:pt x="1627" y="423"/>
                  </a:lnTo>
                  <a:lnTo>
                    <a:pt x="1204"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8"/>
            <p:cNvSpPr/>
            <p:nvPr/>
          </p:nvSpPr>
          <p:spPr>
            <a:xfrm>
              <a:off x="9795200" y="3482613"/>
              <a:ext cx="361000" cy="320750"/>
            </a:xfrm>
            <a:custGeom>
              <a:rect b="b" l="l" r="r" t="t"/>
              <a:pathLst>
                <a:path extrusionOk="0" h="12830" w="14440">
                  <a:moveTo>
                    <a:pt x="5952" y="2033"/>
                  </a:moveTo>
                  <a:lnTo>
                    <a:pt x="5822" y="3334"/>
                  </a:lnTo>
                  <a:lnTo>
                    <a:pt x="4716" y="4439"/>
                  </a:lnTo>
                  <a:lnTo>
                    <a:pt x="3415" y="4569"/>
                  </a:lnTo>
                  <a:lnTo>
                    <a:pt x="3415" y="4569"/>
                  </a:lnTo>
                  <a:lnTo>
                    <a:pt x="5952" y="2033"/>
                  </a:lnTo>
                  <a:close/>
                  <a:moveTo>
                    <a:pt x="6017" y="3724"/>
                  </a:moveTo>
                  <a:lnTo>
                    <a:pt x="6927" y="4634"/>
                  </a:lnTo>
                  <a:lnTo>
                    <a:pt x="6017" y="5545"/>
                  </a:lnTo>
                  <a:lnTo>
                    <a:pt x="5106" y="4634"/>
                  </a:lnTo>
                  <a:lnTo>
                    <a:pt x="6017" y="3724"/>
                  </a:lnTo>
                  <a:close/>
                  <a:moveTo>
                    <a:pt x="8423" y="8569"/>
                  </a:moveTo>
                  <a:lnTo>
                    <a:pt x="8163" y="11008"/>
                  </a:lnTo>
                  <a:lnTo>
                    <a:pt x="7448" y="11008"/>
                  </a:lnTo>
                  <a:lnTo>
                    <a:pt x="7448" y="10065"/>
                  </a:lnTo>
                  <a:cubicBezTo>
                    <a:pt x="7448" y="9968"/>
                    <a:pt x="7350" y="9870"/>
                    <a:pt x="7220" y="9870"/>
                  </a:cubicBezTo>
                  <a:cubicBezTo>
                    <a:pt x="7122" y="9870"/>
                    <a:pt x="7025" y="9968"/>
                    <a:pt x="7025" y="10065"/>
                  </a:cubicBezTo>
                  <a:lnTo>
                    <a:pt x="7025" y="11008"/>
                  </a:lnTo>
                  <a:lnTo>
                    <a:pt x="6309" y="11008"/>
                  </a:lnTo>
                  <a:lnTo>
                    <a:pt x="6309" y="10065"/>
                  </a:lnTo>
                  <a:cubicBezTo>
                    <a:pt x="6309" y="9968"/>
                    <a:pt x="6212" y="9870"/>
                    <a:pt x="6082" y="9870"/>
                  </a:cubicBezTo>
                  <a:cubicBezTo>
                    <a:pt x="5984" y="9870"/>
                    <a:pt x="5887" y="9968"/>
                    <a:pt x="5887" y="10065"/>
                  </a:cubicBezTo>
                  <a:lnTo>
                    <a:pt x="5887" y="11008"/>
                  </a:lnTo>
                  <a:lnTo>
                    <a:pt x="5171" y="11008"/>
                  </a:lnTo>
                  <a:lnTo>
                    <a:pt x="5171" y="10065"/>
                  </a:lnTo>
                  <a:cubicBezTo>
                    <a:pt x="5171" y="9968"/>
                    <a:pt x="5074" y="9870"/>
                    <a:pt x="4944" y="9870"/>
                  </a:cubicBezTo>
                  <a:cubicBezTo>
                    <a:pt x="4846" y="9870"/>
                    <a:pt x="4748" y="9968"/>
                    <a:pt x="4748" y="10065"/>
                  </a:cubicBezTo>
                  <a:lnTo>
                    <a:pt x="4748" y="11008"/>
                  </a:lnTo>
                  <a:lnTo>
                    <a:pt x="4033" y="11008"/>
                  </a:lnTo>
                  <a:lnTo>
                    <a:pt x="4033" y="10065"/>
                  </a:lnTo>
                  <a:cubicBezTo>
                    <a:pt x="4033" y="9968"/>
                    <a:pt x="3935" y="9870"/>
                    <a:pt x="3805" y="9870"/>
                  </a:cubicBezTo>
                  <a:cubicBezTo>
                    <a:pt x="3708" y="9870"/>
                    <a:pt x="3610" y="9968"/>
                    <a:pt x="3610" y="10065"/>
                  </a:cubicBezTo>
                  <a:lnTo>
                    <a:pt x="3610" y="11008"/>
                  </a:lnTo>
                  <a:lnTo>
                    <a:pt x="2862" y="11008"/>
                  </a:lnTo>
                  <a:lnTo>
                    <a:pt x="2635" y="8569"/>
                  </a:lnTo>
                  <a:close/>
                  <a:moveTo>
                    <a:pt x="4972" y="0"/>
                  </a:moveTo>
                  <a:cubicBezTo>
                    <a:pt x="4919" y="0"/>
                    <a:pt x="4862" y="17"/>
                    <a:pt x="4813" y="49"/>
                  </a:cubicBezTo>
                  <a:cubicBezTo>
                    <a:pt x="4748" y="147"/>
                    <a:pt x="4748" y="277"/>
                    <a:pt x="4813" y="342"/>
                  </a:cubicBezTo>
                  <a:lnTo>
                    <a:pt x="5919" y="1447"/>
                  </a:lnTo>
                  <a:lnTo>
                    <a:pt x="2830" y="4537"/>
                  </a:lnTo>
                  <a:lnTo>
                    <a:pt x="358" y="2065"/>
                  </a:lnTo>
                  <a:cubicBezTo>
                    <a:pt x="326" y="2033"/>
                    <a:pt x="277" y="2017"/>
                    <a:pt x="224" y="2017"/>
                  </a:cubicBezTo>
                  <a:cubicBezTo>
                    <a:pt x="171" y="2017"/>
                    <a:pt x="114" y="2033"/>
                    <a:pt x="66" y="2065"/>
                  </a:cubicBezTo>
                  <a:cubicBezTo>
                    <a:pt x="1" y="2163"/>
                    <a:pt x="1" y="2293"/>
                    <a:pt x="66" y="2358"/>
                  </a:cubicBezTo>
                  <a:lnTo>
                    <a:pt x="2700" y="4992"/>
                  </a:lnTo>
                  <a:cubicBezTo>
                    <a:pt x="2732" y="5025"/>
                    <a:pt x="2797" y="5057"/>
                    <a:pt x="2862" y="5057"/>
                  </a:cubicBezTo>
                  <a:lnTo>
                    <a:pt x="4716" y="4862"/>
                  </a:lnTo>
                  <a:lnTo>
                    <a:pt x="5854" y="6000"/>
                  </a:lnTo>
                  <a:cubicBezTo>
                    <a:pt x="5919" y="6033"/>
                    <a:pt x="5952" y="6065"/>
                    <a:pt x="6017" y="6065"/>
                  </a:cubicBezTo>
                  <a:cubicBezTo>
                    <a:pt x="6082" y="6065"/>
                    <a:pt x="6114" y="6033"/>
                    <a:pt x="6179" y="6000"/>
                  </a:cubicBezTo>
                  <a:lnTo>
                    <a:pt x="6277" y="5903"/>
                  </a:lnTo>
                  <a:lnTo>
                    <a:pt x="6570" y="6195"/>
                  </a:lnTo>
                  <a:cubicBezTo>
                    <a:pt x="6635" y="6260"/>
                    <a:pt x="6602" y="6325"/>
                    <a:pt x="6602" y="6358"/>
                  </a:cubicBezTo>
                  <a:cubicBezTo>
                    <a:pt x="6602" y="6390"/>
                    <a:pt x="6570" y="6423"/>
                    <a:pt x="6472" y="6423"/>
                  </a:cubicBezTo>
                  <a:lnTo>
                    <a:pt x="5919" y="6423"/>
                  </a:lnTo>
                  <a:cubicBezTo>
                    <a:pt x="5789" y="6423"/>
                    <a:pt x="5692" y="6521"/>
                    <a:pt x="5692" y="6651"/>
                  </a:cubicBezTo>
                  <a:cubicBezTo>
                    <a:pt x="5692" y="6748"/>
                    <a:pt x="5789" y="6846"/>
                    <a:pt x="5919" y="6846"/>
                  </a:cubicBezTo>
                  <a:lnTo>
                    <a:pt x="6472" y="6846"/>
                  </a:lnTo>
                  <a:cubicBezTo>
                    <a:pt x="6700" y="6846"/>
                    <a:pt x="6895" y="6716"/>
                    <a:pt x="6992" y="6521"/>
                  </a:cubicBezTo>
                  <a:cubicBezTo>
                    <a:pt x="7057" y="6293"/>
                    <a:pt x="7025" y="6065"/>
                    <a:pt x="6862" y="5903"/>
                  </a:cubicBezTo>
                  <a:lnTo>
                    <a:pt x="6570" y="5610"/>
                  </a:lnTo>
                  <a:lnTo>
                    <a:pt x="6992" y="5187"/>
                  </a:lnTo>
                  <a:lnTo>
                    <a:pt x="7415" y="5610"/>
                  </a:lnTo>
                  <a:cubicBezTo>
                    <a:pt x="7708" y="5903"/>
                    <a:pt x="7870" y="6260"/>
                    <a:pt x="7870" y="6651"/>
                  </a:cubicBezTo>
                  <a:cubicBezTo>
                    <a:pt x="7870" y="7073"/>
                    <a:pt x="7708" y="7431"/>
                    <a:pt x="7415" y="7724"/>
                  </a:cubicBezTo>
                  <a:cubicBezTo>
                    <a:pt x="7155" y="7984"/>
                    <a:pt x="6765" y="8147"/>
                    <a:pt x="6374" y="8147"/>
                  </a:cubicBezTo>
                  <a:lnTo>
                    <a:pt x="4001" y="8147"/>
                  </a:lnTo>
                  <a:cubicBezTo>
                    <a:pt x="3383" y="8147"/>
                    <a:pt x="2895" y="7659"/>
                    <a:pt x="2895" y="7041"/>
                  </a:cubicBezTo>
                  <a:cubicBezTo>
                    <a:pt x="2895" y="6683"/>
                    <a:pt x="3057" y="6390"/>
                    <a:pt x="3318" y="6163"/>
                  </a:cubicBezTo>
                  <a:lnTo>
                    <a:pt x="3318" y="6195"/>
                  </a:lnTo>
                  <a:cubicBezTo>
                    <a:pt x="3318" y="6553"/>
                    <a:pt x="3610" y="6846"/>
                    <a:pt x="4001" y="6846"/>
                  </a:cubicBezTo>
                  <a:lnTo>
                    <a:pt x="4944" y="6846"/>
                  </a:lnTo>
                  <a:cubicBezTo>
                    <a:pt x="5041" y="6846"/>
                    <a:pt x="5139" y="6748"/>
                    <a:pt x="5139" y="6651"/>
                  </a:cubicBezTo>
                  <a:cubicBezTo>
                    <a:pt x="5139" y="6521"/>
                    <a:pt x="5041" y="6423"/>
                    <a:pt x="4944" y="6423"/>
                  </a:cubicBezTo>
                  <a:lnTo>
                    <a:pt x="4001" y="6423"/>
                  </a:lnTo>
                  <a:cubicBezTo>
                    <a:pt x="3870" y="6423"/>
                    <a:pt x="3740" y="6325"/>
                    <a:pt x="3740" y="6195"/>
                  </a:cubicBezTo>
                  <a:cubicBezTo>
                    <a:pt x="3740" y="6065"/>
                    <a:pt x="3870" y="5935"/>
                    <a:pt x="4001" y="5935"/>
                  </a:cubicBezTo>
                  <a:cubicBezTo>
                    <a:pt x="4098" y="5935"/>
                    <a:pt x="4196" y="5838"/>
                    <a:pt x="4196" y="5740"/>
                  </a:cubicBezTo>
                  <a:cubicBezTo>
                    <a:pt x="4196" y="5610"/>
                    <a:pt x="4098" y="5512"/>
                    <a:pt x="4001" y="5512"/>
                  </a:cubicBezTo>
                  <a:cubicBezTo>
                    <a:pt x="3155" y="5512"/>
                    <a:pt x="2472" y="6195"/>
                    <a:pt x="2472" y="7041"/>
                  </a:cubicBezTo>
                  <a:cubicBezTo>
                    <a:pt x="2472" y="7464"/>
                    <a:pt x="2635" y="7854"/>
                    <a:pt x="2927" y="8147"/>
                  </a:cubicBezTo>
                  <a:lnTo>
                    <a:pt x="2407" y="8147"/>
                  </a:lnTo>
                  <a:cubicBezTo>
                    <a:pt x="2342" y="8147"/>
                    <a:pt x="2277" y="8147"/>
                    <a:pt x="2244" y="8212"/>
                  </a:cubicBezTo>
                  <a:cubicBezTo>
                    <a:pt x="2212" y="8244"/>
                    <a:pt x="2179" y="8309"/>
                    <a:pt x="2179" y="8374"/>
                  </a:cubicBezTo>
                  <a:lnTo>
                    <a:pt x="2440" y="10976"/>
                  </a:lnTo>
                  <a:lnTo>
                    <a:pt x="2407" y="10976"/>
                  </a:lnTo>
                  <a:cubicBezTo>
                    <a:pt x="2114" y="10976"/>
                    <a:pt x="1887" y="11203"/>
                    <a:pt x="1887" y="11464"/>
                  </a:cubicBezTo>
                  <a:lnTo>
                    <a:pt x="1887" y="12342"/>
                  </a:lnTo>
                  <a:cubicBezTo>
                    <a:pt x="1887" y="12602"/>
                    <a:pt x="2114" y="12829"/>
                    <a:pt x="2407" y="12829"/>
                  </a:cubicBezTo>
                  <a:lnTo>
                    <a:pt x="9496" y="12829"/>
                  </a:lnTo>
                  <a:cubicBezTo>
                    <a:pt x="9561" y="12829"/>
                    <a:pt x="9626" y="12797"/>
                    <a:pt x="9659" y="12764"/>
                  </a:cubicBezTo>
                  <a:lnTo>
                    <a:pt x="10765" y="11659"/>
                  </a:lnTo>
                  <a:lnTo>
                    <a:pt x="14244" y="11659"/>
                  </a:lnTo>
                  <a:cubicBezTo>
                    <a:pt x="14342" y="11659"/>
                    <a:pt x="14439" y="11561"/>
                    <a:pt x="14439" y="11464"/>
                  </a:cubicBezTo>
                  <a:cubicBezTo>
                    <a:pt x="14439" y="11333"/>
                    <a:pt x="14342" y="11268"/>
                    <a:pt x="14244" y="11268"/>
                  </a:cubicBezTo>
                  <a:lnTo>
                    <a:pt x="10667" y="11268"/>
                  </a:lnTo>
                  <a:cubicBezTo>
                    <a:pt x="10635" y="11268"/>
                    <a:pt x="10569" y="11268"/>
                    <a:pt x="10537" y="11301"/>
                  </a:cubicBezTo>
                  <a:lnTo>
                    <a:pt x="9431" y="12407"/>
                  </a:lnTo>
                  <a:lnTo>
                    <a:pt x="2407" y="12407"/>
                  </a:lnTo>
                  <a:cubicBezTo>
                    <a:pt x="2342" y="12407"/>
                    <a:pt x="2309" y="12374"/>
                    <a:pt x="2309" y="12342"/>
                  </a:cubicBezTo>
                  <a:lnTo>
                    <a:pt x="2309" y="11496"/>
                  </a:lnTo>
                  <a:cubicBezTo>
                    <a:pt x="2309" y="11464"/>
                    <a:pt x="2342" y="11431"/>
                    <a:pt x="2407" y="11431"/>
                  </a:cubicBezTo>
                  <a:lnTo>
                    <a:pt x="8878" y="11431"/>
                  </a:lnTo>
                  <a:cubicBezTo>
                    <a:pt x="8943" y="11431"/>
                    <a:pt x="9009" y="11398"/>
                    <a:pt x="9041" y="11366"/>
                  </a:cubicBezTo>
                  <a:lnTo>
                    <a:pt x="9854" y="10520"/>
                  </a:lnTo>
                  <a:cubicBezTo>
                    <a:pt x="10049" y="10358"/>
                    <a:pt x="10277" y="10260"/>
                    <a:pt x="10537" y="10260"/>
                  </a:cubicBezTo>
                  <a:lnTo>
                    <a:pt x="11708" y="10260"/>
                  </a:lnTo>
                  <a:cubicBezTo>
                    <a:pt x="11805" y="10260"/>
                    <a:pt x="11903" y="10163"/>
                    <a:pt x="11903" y="10033"/>
                  </a:cubicBezTo>
                  <a:cubicBezTo>
                    <a:pt x="11903" y="9935"/>
                    <a:pt x="11805" y="9838"/>
                    <a:pt x="11708" y="9838"/>
                  </a:cubicBezTo>
                  <a:lnTo>
                    <a:pt x="10537" y="9838"/>
                  </a:lnTo>
                  <a:cubicBezTo>
                    <a:pt x="10147" y="9838"/>
                    <a:pt x="9822" y="9968"/>
                    <a:pt x="9561" y="10228"/>
                  </a:cubicBezTo>
                  <a:lnTo>
                    <a:pt x="8781" y="11008"/>
                  </a:lnTo>
                  <a:lnTo>
                    <a:pt x="8618" y="11008"/>
                  </a:lnTo>
                  <a:lnTo>
                    <a:pt x="8878" y="8374"/>
                  </a:lnTo>
                  <a:cubicBezTo>
                    <a:pt x="8878" y="8309"/>
                    <a:pt x="8846" y="8277"/>
                    <a:pt x="8813" y="8212"/>
                  </a:cubicBezTo>
                  <a:cubicBezTo>
                    <a:pt x="8781" y="8179"/>
                    <a:pt x="8716" y="8147"/>
                    <a:pt x="8651" y="8147"/>
                  </a:cubicBezTo>
                  <a:lnTo>
                    <a:pt x="7578" y="8147"/>
                  </a:lnTo>
                  <a:cubicBezTo>
                    <a:pt x="7643" y="8114"/>
                    <a:pt x="7675" y="8049"/>
                    <a:pt x="7740" y="8016"/>
                  </a:cubicBezTo>
                  <a:cubicBezTo>
                    <a:pt x="8098" y="7659"/>
                    <a:pt x="8293" y="7171"/>
                    <a:pt x="8293" y="6683"/>
                  </a:cubicBezTo>
                  <a:cubicBezTo>
                    <a:pt x="8293" y="6163"/>
                    <a:pt x="8098" y="5675"/>
                    <a:pt x="7740" y="5317"/>
                  </a:cubicBezTo>
                  <a:lnTo>
                    <a:pt x="7285" y="4895"/>
                  </a:lnTo>
                  <a:lnTo>
                    <a:pt x="7383" y="4797"/>
                  </a:lnTo>
                  <a:cubicBezTo>
                    <a:pt x="7448" y="4699"/>
                    <a:pt x="7448" y="4569"/>
                    <a:pt x="7383" y="4504"/>
                  </a:cubicBezTo>
                  <a:lnTo>
                    <a:pt x="6244" y="3366"/>
                  </a:lnTo>
                  <a:lnTo>
                    <a:pt x="6439" y="1480"/>
                  </a:lnTo>
                  <a:cubicBezTo>
                    <a:pt x="6439" y="1415"/>
                    <a:pt x="6407" y="1350"/>
                    <a:pt x="6374" y="1317"/>
                  </a:cubicBezTo>
                  <a:lnTo>
                    <a:pt x="5106" y="49"/>
                  </a:lnTo>
                  <a:cubicBezTo>
                    <a:pt x="5074" y="17"/>
                    <a:pt x="5025" y="0"/>
                    <a:pt x="49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8"/>
            <p:cNvSpPr/>
            <p:nvPr/>
          </p:nvSpPr>
          <p:spPr>
            <a:xfrm>
              <a:off x="10107400" y="3728538"/>
              <a:ext cx="48800" cy="10600"/>
            </a:xfrm>
            <a:custGeom>
              <a:rect b="b" l="l" r="r" t="t"/>
              <a:pathLst>
                <a:path extrusionOk="0" h="424" w="1952">
                  <a:moveTo>
                    <a:pt x="195" y="1"/>
                  </a:moveTo>
                  <a:cubicBezTo>
                    <a:pt x="98" y="1"/>
                    <a:pt x="0" y="98"/>
                    <a:pt x="0" y="196"/>
                  </a:cubicBezTo>
                  <a:cubicBezTo>
                    <a:pt x="0" y="326"/>
                    <a:pt x="98" y="423"/>
                    <a:pt x="195" y="423"/>
                  </a:cubicBezTo>
                  <a:lnTo>
                    <a:pt x="1756" y="423"/>
                  </a:lnTo>
                  <a:cubicBezTo>
                    <a:pt x="1854" y="423"/>
                    <a:pt x="1951" y="326"/>
                    <a:pt x="1951" y="196"/>
                  </a:cubicBezTo>
                  <a:cubicBezTo>
                    <a:pt x="1951" y="98"/>
                    <a:pt x="1854" y="1"/>
                    <a:pt x="1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8"/>
            <p:cNvSpPr/>
            <p:nvPr/>
          </p:nvSpPr>
          <p:spPr>
            <a:xfrm>
              <a:off x="9874050" y="3442988"/>
              <a:ext cx="33375" cy="32725"/>
            </a:xfrm>
            <a:custGeom>
              <a:rect b="b" l="l" r="r" t="t"/>
              <a:pathLst>
                <a:path extrusionOk="0" h="1309" w="1335">
                  <a:moveTo>
                    <a:pt x="229" y="0"/>
                  </a:moveTo>
                  <a:cubicBezTo>
                    <a:pt x="172" y="0"/>
                    <a:pt x="115" y="24"/>
                    <a:pt x="66" y="73"/>
                  </a:cubicBezTo>
                  <a:cubicBezTo>
                    <a:pt x="1" y="138"/>
                    <a:pt x="1" y="268"/>
                    <a:pt x="66" y="366"/>
                  </a:cubicBezTo>
                  <a:lnTo>
                    <a:pt x="977" y="1244"/>
                  </a:lnTo>
                  <a:cubicBezTo>
                    <a:pt x="1009" y="1276"/>
                    <a:pt x="1042" y="1309"/>
                    <a:pt x="1107" y="1309"/>
                  </a:cubicBezTo>
                  <a:cubicBezTo>
                    <a:pt x="1172" y="1309"/>
                    <a:pt x="1237" y="1276"/>
                    <a:pt x="1269" y="1244"/>
                  </a:cubicBezTo>
                  <a:cubicBezTo>
                    <a:pt x="1334" y="1146"/>
                    <a:pt x="1334" y="1016"/>
                    <a:pt x="1269" y="951"/>
                  </a:cubicBezTo>
                  <a:lnTo>
                    <a:pt x="391" y="73"/>
                  </a:lnTo>
                  <a:cubicBezTo>
                    <a:pt x="342" y="24"/>
                    <a:pt x="286" y="0"/>
                    <a:pt x="2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3" name="Google Shape;2183;p38"/>
          <p:cNvGrpSpPr/>
          <p:nvPr/>
        </p:nvGrpSpPr>
        <p:grpSpPr>
          <a:xfrm>
            <a:off x="7822762" y="2483619"/>
            <a:ext cx="422917" cy="457209"/>
            <a:chOff x="11603300" y="3413288"/>
            <a:chExt cx="338225" cy="366500"/>
          </a:xfrm>
        </p:grpSpPr>
        <p:sp>
          <p:nvSpPr>
            <p:cNvPr id="2184" name="Google Shape;2184;p38"/>
            <p:cNvSpPr/>
            <p:nvPr/>
          </p:nvSpPr>
          <p:spPr>
            <a:xfrm>
              <a:off x="11608975" y="3563513"/>
              <a:ext cx="326850" cy="36600"/>
            </a:xfrm>
            <a:custGeom>
              <a:rect b="b" l="l" r="r" t="t"/>
              <a:pathLst>
                <a:path extrusionOk="0" h="1464" w="13074">
                  <a:moveTo>
                    <a:pt x="359" y="0"/>
                  </a:moveTo>
                  <a:cubicBezTo>
                    <a:pt x="131" y="0"/>
                    <a:pt x="1" y="163"/>
                    <a:pt x="1" y="358"/>
                  </a:cubicBezTo>
                  <a:lnTo>
                    <a:pt x="1" y="1106"/>
                  </a:lnTo>
                  <a:cubicBezTo>
                    <a:pt x="1" y="1301"/>
                    <a:pt x="131" y="1463"/>
                    <a:pt x="359" y="1463"/>
                  </a:cubicBezTo>
                  <a:lnTo>
                    <a:pt x="12716" y="1463"/>
                  </a:lnTo>
                  <a:cubicBezTo>
                    <a:pt x="12911" y="1463"/>
                    <a:pt x="13074" y="1301"/>
                    <a:pt x="13074" y="1106"/>
                  </a:cubicBezTo>
                  <a:lnTo>
                    <a:pt x="13074" y="358"/>
                  </a:lnTo>
                  <a:cubicBezTo>
                    <a:pt x="13074" y="163"/>
                    <a:pt x="12911" y="0"/>
                    <a:pt x="127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8"/>
            <p:cNvSpPr/>
            <p:nvPr/>
          </p:nvSpPr>
          <p:spPr>
            <a:xfrm>
              <a:off x="11624425" y="3600088"/>
              <a:ext cx="295950" cy="174000"/>
            </a:xfrm>
            <a:custGeom>
              <a:rect b="b" l="l" r="r" t="t"/>
              <a:pathLst>
                <a:path extrusionOk="0" h="6960" w="11838">
                  <a:moveTo>
                    <a:pt x="1" y="0"/>
                  </a:moveTo>
                  <a:cubicBezTo>
                    <a:pt x="1" y="2472"/>
                    <a:pt x="1529" y="4586"/>
                    <a:pt x="3643" y="5464"/>
                  </a:cubicBezTo>
                  <a:cubicBezTo>
                    <a:pt x="3773" y="5529"/>
                    <a:pt x="3838" y="5626"/>
                    <a:pt x="3773" y="5756"/>
                  </a:cubicBezTo>
                  <a:lnTo>
                    <a:pt x="3513" y="6765"/>
                  </a:lnTo>
                  <a:cubicBezTo>
                    <a:pt x="3513" y="6862"/>
                    <a:pt x="3578" y="6960"/>
                    <a:pt x="3675" y="6960"/>
                  </a:cubicBezTo>
                  <a:lnTo>
                    <a:pt x="8163" y="6960"/>
                  </a:lnTo>
                  <a:cubicBezTo>
                    <a:pt x="8261" y="6960"/>
                    <a:pt x="8326" y="6862"/>
                    <a:pt x="8293" y="6765"/>
                  </a:cubicBezTo>
                  <a:lnTo>
                    <a:pt x="8033" y="5756"/>
                  </a:lnTo>
                  <a:cubicBezTo>
                    <a:pt x="8001" y="5626"/>
                    <a:pt x="8066" y="5529"/>
                    <a:pt x="8163" y="5464"/>
                  </a:cubicBezTo>
                  <a:cubicBezTo>
                    <a:pt x="10309" y="4586"/>
                    <a:pt x="11838" y="2472"/>
                    <a:pt x="118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8"/>
            <p:cNvSpPr/>
            <p:nvPr/>
          </p:nvSpPr>
          <p:spPr>
            <a:xfrm>
              <a:off x="11608975" y="3563513"/>
              <a:ext cx="326850" cy="36600"/>
            </a:xfrm>
            <a:custGeom>
              <a:rect b="b" l="l" r="r" t="t"/>
              <a:pathLst>
                <a:path extrusionOk="0" h="1464" w="13074">
                  <a:moveTo>
                    <a:pt x="11936" y="0"/>
                  </a:moveTo>
                  <a:lnTo>
                    <a:pt x="11936" y="33"/>
                  </a:lnTo>
                  <a:cubicBezTo>
                    <a:pt x="11936" y="520"/>
                    <a:pt x="11545" y="911"/>
                    <a:pt x="11058" y="911"/>
                  </a:cubicBezTo>
                  <a:lnTo>
                    <a:pt x="1" y="911"/>
                  </a:lnTo>
                  <a:lnTo>
                    <a:pt x="1" y="1106"/>
                  </a:lnTo>
                  <a:cubicBezTo>
                    <a:pt x="1" y="1301"/>
                    <a:pt x="131" y="1463"/>
                    <a:pt x="359" y="1463"/>
                  </a:cubicBezTo>
                  <a:lnTo>
                    <a:pt x="12716" y="1463"/>
                  </a:lnTo>
                  <a:cubicBezTo>
                    <a:pt x="12911" y="1463"/>
                    <a:pt x="13074" y="1301"/>
                    <a:pt x="13074" y="1106"/>
                  </a:cubicBezTo>
                  <a:lnTo>
                    <a:pt x="13074" y="358"/>
                  </a:lnTo>
                  <a:cubicBezTo>
                    <a:pt x="13074" y="163"/>
                    <a:pt x="12911" y="0"/>
                    <a:pt x="1271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8"/>
            <p:cNvSpPr/>
            <p:nvPr/>
          </p:nvSpPr>
          <p:spPr>
            <a:xfrm>
              <a:off x="11711425" y="3600088"/>
              <a:ext cx="208150" cy="174000"/>
            </a:xfrm>
            <a:custGeom>
              <a:rect b="b" l="l" r="r" t="t"/>
              <a:pathLst>
                <a:path extrusionOk="0" h="6960" w="8326">
                  <a:moveTo>
                    <a:pt x="7155" y="0"/>
                  </a:moveTo>
                  <a:cubicBezTo>
                    <a:pt x="6960" y="2082"/>
                    <a:pt x="5691" y="3870"/>
                    <a:pt x="3903" y="4748"/>
                  </a:cubicBezTo>
                  <a:cubicBezTo>
                    <a:pt x="3578" y="4878"/>
                    <a:pt x="3415" y="5236"/>
                    <a:pt x="3512" y="5594"/>
                  </a:cubicBezTo>
                  <a:cubicBezTo>
                    <a:pt x="3610" y="5984"/>
                    <a:pt x="3317" y="6407"/>
                    <a:pt x="2895" y="6407"/>
                  </a:cubicBezTo>
                  <a:lnTo>
                    <a:pt x="130" y="6407"/>
                  </a:lnTo>
                  <a:lnTo>
                    <a:pt x="33" y="6765"/>
                  </a:lnTo>
                  <a:cubicBezTo>
                    <a:pt x="0" y="6862"/>
                    <a:pt x="98" y="6960"/>
                    <a:pt x="195" y="6960"/>
                  </a:cubicBezTo>
                  <a:lnTo>
                    <a:pt x="4651" y="6960"/>
                  </a:lnTo>
                  <a:cubicBezTo>
                    <a:pt x="4781" y="6960"/>
                    <a:pt x="4846" y="6862"/>
                    <a:pt x="4813" y="6765"/>
                  </a:cubicBezTo>
                  <a:lnTo>
                    <a:pt x="4553" y="5756"/>
                  </a:lnTo>
                  <a:cubicBezTo>
                    <a:pt x="4521" y="5626"/>
                    <a:pt x="4586" y="5529"/>
                    <a:pt x="4683" y="5464"/>
                  </a:cubicBezTo>
                  <a:cubicBezTo>
                    <a:pt x="6829" y="4586"/>
                    <a:pt x="8325" y="2472"/>
                    <a:pt x="8325"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8"/>
            <p:cNvSpPr/>
            <p:nvPr/>
          </p:nvSpPr>
          <p:spPr>
            <a:xfrm>
              <a:off x="11672400" y="3418638"/>
              <a:ext cx="104900" cy="97725"/>
            </a:xfrm>
            <a:custGeom>
              <a:rect b="b" l="l" r="r" t="t"/>
              <a:pathLst>
                <a:path extrusionOk="0" h="3909" w="4196">
                  <a:moveTo>
                    <a:pt x="3099" y="0"/>
                  </a:moveTo>
                  <a:cubicBezTo>
                    <a:pt x="3074" y="0"/>
                    <a:pt x="3050" y="2"/>
                    <a:pt x="3025" y="7"/>
                  </a:cubicBezTo>
                  <a:lnTo>
                    <a:pt x="293" y="755"/>
                  </a:lnTo>
                  <a:cubicBezTo>
                    <a:pt x="98" y="787"/>
                    <a:pt x="0" y="982"/>
                    <a:pt x="33" y="1177"/>
                  </a:cubicBezTo>
                  <a:lnTo>
                    <a:pt x="456" y="2641"/>
                  </a:lnTo>
                  <a:lnTo>
                    <a:pt x="2049" y="3584"/>
                  </a:lnTo>
                  <a:cubicBezTo>
                    <a:pt x="2147" y="3649"/>
                    <a:pt x="2212" y="3779"/>
                    <a:pt x="2212" y="3909"/>
                  </a:cubicBezTo>
                  <a:lnTo>
                    <a:pt x="2212" y="3356"/>
                  </a:lnTo>
                  <a:cubicBezTo>
                    <a:pt x="2212" y="3161"/>
                    <a:pt x="2374" y="2998"/>
                    <a:pt x="2602" y="2998"/>
                  </a:cubicBezTo>
                  <a:lnTo>
                    <a:pt x="4195" y="2998"/>
                  </a:lnTo>
                  <a:lnTo>
                    <a:pt x="3480" y="267"/>
                  </a:lnTo>
                  <a:cubicBezTo>
                    <a:pt x="3423" y="96"/>
                    <a:pt x="3267" y="0"/>
                    <a:pt x="30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8"/>
            <p:cNvSpPr/>
            <p:nvPr/>
          </p:nvSpPr>
          <p:spPr>
            <a:xfrm>
              <a:off x="11772400" y="3418638"/>
              <a:ext cx="100025" cy="97725"/>
            </a:xfrm>
            <a:custGeom>
              <a:rect b="b" l="l" r="r" t="t"/>
              <a:pathLst>
                <a:path extrusionOk="0" h="3909" w="4001">
                  <a:moveTo>
                    <a:pt x="900" y="0"/>
                  </a:moveTo>
                  <a:cubicBezTo>
                    <a:pt x="726" y="0"/>
                    <a:pt x="549" y="96"/>
                    <a:pt x="521" y="267"/>
                  </a:cubicBezTo>
                  <a:lnTo>
                    <a:pt x="0" y="2218"/>
                  </a:lnTo>
                  <a:lnTo>
                    <a:pt x="195" y="2998"/>
                  </a:lnTo>
                  <a:lnTo>
                    <a:pt x="1399" y="2998"/>
                  </a:lnTo>
                  <a:cubicBezTo>
                    <a:pt x="1594" y="2998"/>
                    <a:pt x="1756" y="3161"/>
                    <a:pt x="1756" y="3356"/>
                  </a:cubicBezTo>
                  <a:lnTo>
                    <a:pt x="1756" y="3909"/>
                  </a:lnTo>
                  <a:cubicBezTo>
                    <a:pt x="1756" y="3779"/>
                    <a:pt x="1821" y="3649"/>
                    <a:pt x="1952" y="3584"/>
                  </a:cubicBezTo>
                  <a:lnTo>
                    <a:pt x="3545" y="2641"/>
                  </a:lnTo>
                  <a:lnTo>
                    <a:pt x="3935" y="1177"/>
                  </a:lnTo>
                  <a:cubicBezTo>
                    <a:pt x="4000" y="982"/>
                    <a:pt x="3870" y="787"/>
                    <a:pt x="3675" y="755"/>
                  </a:cubicBezTo>
                  <a:lnTo>
                    <a:pt x="976" y="7"/>
                  </a:lnTo>
                  <a:cubicBezTo>
                    <a:pt x="951" y="2"/>
                    <a:pt x="926" y="0"/>
                    <a:pt x="9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8"/>
            <p:cNvSpPr/>
            <p:nvPr/>
          </p:nvSpPr>
          <p:spPr>
            <a:xfrm>
              <a:off x="11612225" y="3471938"/>
              <a:ext cx="117100" cy="91600"/>
            </a:xfrm>
            <a:custGeom>
              <a:rect b="b" l="l" r="r" t="t"/>
              <a:pathLst>
                <a:path extrusionOk="0" h="3664" w="4684">
                  <a:moveTo>
                    <a:pt x="1826" y="0"/>
                  </a:moveTo>
                  <a:cubicBezTo>
                    <a:pt x="1708" y="0"/>
                    <a:pt x="1592" y="58"/>
                    <a:pt x="1529" y="183"/>
                  </a:cubicBezTo>
                  <a:lnTo>
                    <a:pt x="99" y="2622"/>
                  </a:lnTo>
                  <a:cubicBezTo>
                    <a:pt x="1" y="2785"/>
                    <a:pt x="66" y="3013"/>
                    <a:pt x="261" y="3110"/>
                  </a:cubicBezTo>
                  <a:lnTo>
                    <a:pt x="1237" y="3663"/>
                  </a:lnTo>
                  <a:lnTo>
                    <a:pt x="3578" y="3663"/>
                  </a:lnTo>
                  <a:lnTo>
                    <a:pt x="4586" y="1940"/>
                  </a:lnTo>
                  <a:cubicBezTo>
                    <a:pt x="4684" y="1777"/>
                    <a:pt x="4619" y="1549"/>
                    <a:pt x="4456" y="1452"/>
                  </a:cubicBezTo>
                  <a:lnTo>
                    <a:pt x="2017" y="53"/>
                  </a:lnTo>
                  <a:cubicBezTo>
                    <a:pt x="1959" y="18"/>
                    <a:pt x="1892" y="0"/>
                    <a:pt x="18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8"/>
            <p:cNvSpPr/>
            <p:nvPr/>
          </p:nvSpPr>
          <p:spPr>
            <a:xfrm>
              <a:off x="11727675" y="3493588"/>
              <a:ext cx="88650" cy="69950"/>
            </a:xfrm>
            <a:custGeom>
              <a:rect b="b" l="l" r="r" t="t"/>
              <a:pathLst>
                <a:path extrusionOk="0" h="2798" w="3546">
                  <a:moveTo>
                    <a:pt x="391" y="0"/>
                  </a:moveTo>
                  <a:cubicBezTo>
                    <a:pt x="163" y="0"/>
                    <a:pt x="1" y="163"/>
                    <a:pt x="1" y="358"/>
                  </a:cubicBezTo>
                  <a:lnTo>
                    <a:pt x="1" y="2797"/>
                  </a:lnTo>
                  <a:lnTo>
                    <a:pt x="3545" y="2797"/>
                  </a:lnTo>
                  <a:lnTo>
                    <a:pt x="3545" y="358"/>
                  </a:lnTo>
                  <a:cubicBezTo>
                    <a:pt x="3545" y="163"/>
                    <a:pt x="3383" y="0"/>
                    <a:pt x="3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8"/>
            <p:cNvSpPr/>
            <p:nvPr/>
          </p:nvSpPr>
          <p:spPr>
            <a:xfrm>
              <a:off x="11815475" y="3471938"/>
              <a:ext cx="116300" cy="91600"/>
            </a:xfrm>
            <a:custGeom>
              <a:rect b="b" l="l" r="r" t="t"/>
              <a:pathLst>
                <a:path extrusionOk="0" h="3664" w="4652">
                  <a:moveTo>
                    <a:pt x="2859" y="0"/>
                  </a:moveTo>
                  <a:cubicBezTo>
                    <a:pt x="2793" y="0"/>
                    <a:pt x="2726" y="18"/>
                    <a:pt x="2667" y="53"/>
                  </a:cubicBezTo>
                  <a:lnTo>
                    <a:pt x="229" y="1452"/>
                  </a:lnTo>
                  <a:cubicBezTo>
                    <a:pt x="33" y="1549"/>
                    <a:pt x="1" y="1777"/>
                    <a:pt x="98" y="1940"/>
                  </a:cubicBezTo>
                  <a:lnTo>
                    <a:pt x="1074" y="3663"/>
                  </a:lnTo>
                  <a:lnTo>
                    <a:pt x="3448" y="3663"/>
                  </a:lnTo>
                  <a:lnTo>
                    <a:pt x="4424" y="3110"/>
                  </a:lnTo>
                  <a:cubicBezTo>
                    <a:pt x="4586" y="3013"/>
                    <a:pt x="4651" y="2785"/>
                    <a:pt x="4554" y="2622"/>
                  </a:cubicBezTo>
                  <a:lnTo>
                    <a:pt x="3155" y="183"/>
                  </a:lnTo>
                  <a:cubicBezTo>
                    <a:pt x="3093" y="58"/>
                    <a:pt x="2977" y="0"/>
                    <a:pt x="2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8"/>
            <p:cNvSpPr/>
            <p:nvPr/>
          </p:nvSpPr>
          <p:spPr>
            <a:xfrm>
              <a:off x="11699225" y="3418638"/>
              <a:ext cx="78075" cy="97725"/>
            </a:xfrm>
            <a:custGeom>
              <a:rect b="b" l="l" r="r" t="t"/>
              <a:pathLst>
                <a:path extrusionOk="0" h="3909" w="3123">
                  <a:moveTo>
                    <a:pt x="2026" y="0"/>
                  </a:moveTo>
                  <a:cubicBezTo>
                    <a:pt x="2001" y="0"/>
                    <a:pt x="1977" y="2"/>
                    <a:pt x="1952" y="7"/>
                  </a:cubicBezTo>
                  <a:lnTo>
                    <a:pt x="1366" y="169"/>
                  </a:lnTo>
                  <a:lnTo>
                    <a:pt x="1659" y="1242"/>
                  </a:lnTo>
                  <a:cubicBezTo>
                    <a:pt x="1854" y="1893"/>
                    <a:pt x="1431" y="2413"/>
                    <a:pt x="749" y="2413"/>
                  </a:cubicBezTo>
                  <a:lnTo>
                    <a:pt x="358" y="2413"/>
                  </a:lnTo>
                  <a:cubicBezTo>
                    <a:pt x="163" y="2413"/>
                    <a:pt x="1" y="2576"/>
                    <a:pt x="1" y="2803"/>
                  </a:cubicBezTo>
                  <a:lnTo>
                    <a:pt x="1" y="3031"/>
                  </a:lnTo>
                  <a:lnTo>
                    <a:pt x="976" y="3584"/>
                  </a:lnTo>
                  <a:cubicBezTo>
                    <a:pt x="1074" y="3649"/>
                    <a:pt x="1139" y="3779"/>
                    <a:pt x="1139" y="3909"/>
                  </a:cubicBezTo>
                  <a:lnTo>
                    <a:pt x="1139" y="3356"/>
                  </a:lnTo>
                  <a:cubicBezTo>
                    <a:pt x="1139" y="3161"/>
                    <a:pt x="1301" y="2998"/>
                    <a:pt x="1529" y="2998"/>
                  </a:cubicBezTo>
                  <a:lnTo>
                    <a:pt x="3122" y="2998"/>
                  </a:lnTo>
                  <a:lnTo>
                    <a:pt x="2407" y="267"/>
                  </a:lnTo>
                  <a:cubicBezTo>
                    <a:pt x="2350" y="96"/>
                    <a:pt x="2194" y="0"/>
                    <a:pt x="202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8"/>
            <p:cNvSpPr/>
            <p:nvPr/>
          </p:nvSpPr>
          <p:spPr>
            <a:xfrm>
              <a:off x="11792725" y="3430988"/>
              <a:ext cx="79700" cy="84575"/>
            </a:xfrm>
            <a:custGeom>
              <a:rect b="b" l="l" r="r" t="t"/>
              <a:pathLst>
                <a:path extrusionOk="0" h="3383" w="3188">
                  <a:moveTo>
                    <a:pt x="1984" y="0"/>
                  </a:moveTo>
                  <a:cubicBezTo>
                    <a:pt x="1984" y="33"/>
                    <a:pt x="1984" y="98"/>
                    <a:pt x="1984" y="130"/>
                  </a:cubicBezTo>
                  <a:lnTo>
                    <a:pt x="1821" y="748"/>
                  </a:lnTo>
                  <a:cubicBezTo>
                    <a:pt x="1659" y="1269"/>
                    <a:pt x="1334" y="1724"/>
                    <a:pt x="846" y="2017"/>
                  </a:cubicBezTo>
                  <a:lnTo>
                    <a:pt x="0" y="2504"/>
                  </a:lnTo>
                  <a:lnTo>
                    <a:pt x="586" y="2504"/>
                  </a:lnTo>
                  <a:cubicBezTo>
                    <a:pt x="781" y="2504"/>
                    <a:pt x="943" y="2667"/>
                    <a:pt x="943" y="2862"/>
                  </a:cubicBezTo>
                  <a:lnTo>
                    <a:pt x="943" y="3382"/>
                  </a:lnTo>
                  <a:cubicBezTo>
                    <a:pt x="943" y="3285"/>
                    <a:pt x="1008" y="3155"/>
                    <a:pt x="1139" y="3090"/>
                  </a:cubicBezTo>
                  <a:lnTo>
                    <a:pt x="2732" y="2147"/>
                  </a:lnTo>
                  <a:lnTo>
                    <a:pt x="3122" y="683"/>
                  </a:lnTo>
                  <a:cubicBezTo>
                    <a:pt x="3187" y="488"/>
                    <a:pt x="3057" y="293"/>
                    <a:pt x="2862" y="261"/>
                  </a:cubicBezTo>
                  <a:lnTo>
                    <a:pt x="1984"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8"/>
            <p:cNvSpPr/>
            <p:nvPr/>
          </p:nvSpPr>
          <p:spPr>
            <a:xfrm>
              <a:off x="11618750" y="3471638"/>
              <a:ext cx="110575" cy="91900"/>
            </a:xfrm>
            <a:custGeom>
              <a:rect b="b" l="l" r="r" t="t"/>
              <a:pathLst>
                <a:path extrusionOk="0" h="3676" w="4423">
                  <a:moveTo>
                    <a:pt x="1529" y="0"/>
                  </a:moveTo>
                  <a:lnTo>
                    <a:pt x="3057" y="878"/>
                  </a:lnTo>
                  <a:cubicBezTo>
                    <a:pt x="3220" y="976"/>
                    <a:pt x="3285" y="1204"/>
                    <a:pt x="3187" y="1399"/>
                  </a:cubicBezTo>
                  <a:lnTo>
                    <a:pt x="2634" y="2309"/>
                  </a:lnTo>
                  <a:cubicBezTo>
                    <a:pt x="2342" y="2797"/>
                    <a:pt x="1821" y="3122"/>
                    <a:pt x="1268" y="3122"/>
                  </a:cubicBezTo>
                  <a:lnTo>
                    <a:pt x="0" y="3122"/>
                  </a:lnTo>
                  <a:lnTo>
                    <a:pt x="976" y="3675"/>
                  </a:lnTo>
                  <a:lnTo>
                    <a:pt x="3317" y="3675"/>
                  </a:lnTo>
                  <a:lnTo>
                    <a:pt x="4325" y="1952"/>
                  </a:lnTo>
                  <a:cubicBezTo>
                    <a:pt x="4423" y="1789"/>
                    <a:pt x="4358" y="1561"/>
                    <a:pt x="4195" y="1464"/>
                  </a:cubicBezTo>
                  <a:lnTo>
                    <a:pt x="1756" y="65"/>
                  </a:lnTo>
                  <a:cubicBezTo>
                    <a:pt x="1691" y="0"/>
                    <a:pt x="1594" y="0"/>
                    <a:pt x="1529"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8"/>
            <p:cNvSpPr/>
            <p:nvPr/>
          </p:nvSpPr>
          <p:spPr>
            <a:xfrm>
              <a:off x="11727675" y="3493588"/>
              <a:ext cx="88650" cy="69950"/>
            </a:xfrm>
            <a:custGeom>
              <a:rect b="b" l="l" r="r" t="t"/>
              <a:pathLst>
                <a:path extrusionOk="0" h="2798" w="3546">
                  <a:moveTo>
                    <a:pt x="2407" y="0"/>
                  </a:moveTo>
                  <a:lnTo>
                    <a:pt x="2407" y="1464"/>
                  </a:lnTo>
                  <a:cubicBezTo>
                    <a:pt x="2407" y="1887"/>
                    <a:pt x="2050" y="2244"/>
                    <a:pt x="1627" y="2244"/>
                  </a:cubicBezTo>
                  <a:lnTo>
                    <a:pt x="1" y="2244"/>
                  </a:lnTo>
                  <a:lnTo>
                    <a:pt x="1" y="2797"/>
                  </a:lnTo>
                  <a:lnTo>
                    <a:pt x="3545" y="2797"/>
                  </a:lnTo>
                  <a:lnTo>
                    <a:pt x="3545" y="358"/>
                  </a:lnTo>
                  <a:cubicBezTo>
                    <a:pt x="3545" y="163"/>
                    <a:pt x="3383" y="0"/>
                    <a:pt x="3188"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8"/>
            <p:cNvSpPr/>
            <p:nvPr/>
          </p:nvSpPr>
          <p:spPr>
            <a:xfrm>
              <a:off x="11834175" y="3471563"/>
              <a:ext cx="97600" cy="91975"/>
            </a:xfrm>
            <a:custGeom>
              <a:rect b="b" l="l" r="r" t="t"/>
              <a:pathLst>
                <a:path extrusionOk="0" h="3679" w="3904">
                  <a:moveTo>
                    <a:pt x="2108" y="1"/>
                  </a:moveTo>
                  <a:cubicBezTo>
                    <a:pt x="2043" y="1"/>
                    <a:pt x="1977" y="22"/>
                    <a:pt x="1919" y="68"/>
                  </a:cubicBezTo>
                  <a:lnTo>
                    <a:pt x="1627" y="231"/>
                  </a:lnTo>
                  <a:lnTo>
                    <a:pt x="2667" y="2052"/>
                  </a:lnTo>
                  <a:cubicBezTo>
                    <a:pt x="2765" y="2215"/>
                    <a:pt x="2700" y="2442"/>
                    <a:pt x="2537" y="2540"/>
                  </a:cubicBezTo>
                  <a:lnTo>
                    <a:pt x="2245" y="2702"/>
                  </a:lnTo>
                  <a:cubicBezTo>
                    <a:pt x="1789" y="2963"/>
                    <a:pt x="1269" y="3125"/>
                    <a:pt x="749" y="3125"/>
                  </a:cubicBezTo>
                  <a:lnTo>
                    <a:pt x="1" y="3125"/>
                  </a:lnTo>
                  <a:lnTo>
                    <a:pt x="326" y="3678"/>
                  </a:lnTo>
                  <a:lnTo>
                    <a:pt x="2700" y="3678"/>
                  </a:lnTo>
                  <a:lnTo>
                    <a:pt x="3676" y="3125"/>
                  </a:lnTo>
                  <a:cubicBezTo>
                    <a:pt x="3871" y="3028"/>
                    <a:pt x="3903" y="2800"/>
                    <a:pt x="3806" y="2605"/>
                  </a:cubicBezTo>
                  <a:lnTo>
                    <a:pt x="2407" y="198"/>
                  </a:lnTo>
                  <a:cubicBezTo>
                    <a:pt x="2344" y="72"/>
                    <a:pt x="2227" y="1"/>
                    <a:pt x="2108"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8"/>
            <p:cNvSpPr/>
            <p:nvPr/>
          </p:nvSpPr>
          <p:spPr>
            <a:xfrm>
              <a:off x="11603300" y="3413288"/>
              <a:ext cx="338225" cy="366500"/>
            </a:xfrm>
            <a:custGeom>
              <a:rect b="b" l="l" r="r" t="t"/>
              <a:pathLst>
                <a:path extrusionOk="0" h="14660" w="13529">
                  <a:moveTo>
                    <a:pt x="5902" y="436"/>
                  </a:moveTo>
                  <a:cubicBezTo>
                    <a:pt x="5949" y="436"/>
                    <a:pt x="5992" y="473"/>
                    <a:pt x="6016" y="546"/>
                  </a:cubicBezTo>
                  <a:lnTo>
                    <a:pt x="6537" y="2497"/>
                  </a:lnTo>
                  <a:lnTo>
                    <a:pt x="6569" y="2497"/>
                  </a:lnTo>
                  <a:lnTo>
                    <a:pt x="6667" y="2985"/>
                  </a:lnTo>
                  <a:lnTo>
                    <a:pt x="5366" y="2985"/>
                  </a:lnTo>
                  <a:cubicBezTo>
                    <a:pt x="5041" y="2985"/>
                    <a:pt x="4813" y="3212"/>
                    <a:pt x="4781" y="3505"/>
                  </a:cubicBezTo>
                  <a:lnTo>
                    <a:pt x="3382" y="2725"/>
                  </a:lnTo>
                  <a:lnTo>
                    <a:pt x="3025" y="1359"/>
                  </a:lnTo>
                  <a:cubicBezTo>
                    <a:pt x="2992" y="1261"/>
                    <a:pt x="3057" y="1196"/>
                    <a:pt x="3122" y="1164"/>
                  </a:cubicBezTo>
                  <a:lnTo>
                    <a:pt x="5854" y="448"/>
                  </a:lnTo>
                  <a:cubicBezTo>
                    <a:pt x="5870" y="440"/>
                    <a:pt x="5886" y="436"/>
                    <a:pt x="5902" y="436"/>
                  </a:cubicBezTo>
                  <a:close/>
                  <a:moveTo>
                    <a:pt x="2205" y="2549"/>
                  </a:moveTo>
                  <a:cubicBezTo>
                    <a:pt x="2227" y="2549"/>
                    <a:pt x="2250" y="2553"/>
                    <a:pt x="2277" y="2562"/>
                  </a:cubicBezTo>
                  <a:lnTo>
                    <a:pt x="4683" y="3960"/>
                  </a:lnTo>
                  <a:cubicBezTo>
                    <a:pt x="4781" y="4025"/>
                    <a:pt x="4781" y="4123"/>
                    <a:pt x="4748" y="4188"/>
                  </a:cubicBezTo>
                  <a:lnTo>
                    <a:pt x="3805" y="5814"/>
                  </a:lnTo>
                  <a:lnTo>
                    <a:pt x="1626" y="5814"/>
                  </a:lnTo>
                  <a:lnTo>
                    <a:pt x="716" y="5261"/>
                  </a:lnTo>
                  <a:cubicBezTo>
                    <a:pt x="651" y="5229"/>
                    <a:pt x="618" y="5131"/>
                    <a:pt x="651" y="5066"/>
                  </a:cubicBezTo>
                  <a:lnTo>
                    <a:pt x="2049" y="2627"/>
                  </a:lnTo>
                  <a:cubicBezTo>
                    <a:pt x="2097" y="2579"/>
                    <a:pt x="2144" y="2549"/>
                    <a:pt x="2205" y="2549"/>
                  </a:cubicBezTo>
                  <a:close/>
                  <a:moveTo>
                    <a:pt x="4781" y="5001"/>
                  </a:moveTo>
                  <a:lnTo>
                    <a:pt x="4781" y="5814"/>
                  </a:lnTo>
                  <a:lnTo>
                    <a:pt x="4325" y="5814"/>
                  </a:lnTo>
                  <a:lnTo>
                    <a:pt x="4781" y="5001"/>
                  </a:lnTo>
                  <a:close/>
                  <a:moveTo>
                    <a:pt x="8163" y="3440"/>
                  </a:moveTo>
                  <a:cubicBezTo>
                    <a:pt x="8260" y="3440"/>
                    <a:pt x="8325" y="3505"/>
                    <a:pt x="8325" y="3570"/>
                  </a:cubicBezTo>
                  <a:lnTo>
                    <a:pt x="8325" y="5814"/>
                  </a:lnTo>
                  <a:lnTo>
                    <a:pt x="5203" y="5814"/>
                  </a:lnTo>
                  <a:lnTo>
                    <a:pt x="5203" y="3570"/>
                  </a:lnTo>
                  <a:cubicBezTo>
                    <a:pt x="5203" y="3505"/>
                    <a:pt x="5268" y="3440"/>
                    <a:pt x="5366" y="3440"/>
                  </a:cubicBezTo>
                  <a:close/>
                  <a:moveTo>
                    <a:pt x="8748" y="5001"/>
                  </a:moveTo>
                  <a:lnTo>
                    <a:pt x="9203" y="5814"/>
                  </a:lnTo>
                  <a:lnTo>
                    <a:pt x="8748" y="5814"/>
                  </a:lnTo>
                  <a:lnTo>
                    <a:pt x="8748" y="5001"/>
                  </a:lnTo>
                  <a:close/>
                  <a:moveTo>
                    <a:pt x="11309" y="2549"/>
                  </a:moveTo>
                  <a:cubicBezTo>
                    <a:pt x="11365" y="2549"/>
                    <a:pt x="11423" y="2579"/>
                    <a:pt x="11447" y="2627"/>
                  </a:cubicBezTo>
                  <a:lnTo>
                    <a:pt x="12846" y="5066"/>
                  </a:lnTo>
                  <a:cubicBezTo>
                    <a:pt x="12911" y="5131"/>
                    <a:pt x="12878" y="5229"/>
                    <a:pt x="12813" y="5261"/>
                  </a:cubicBezTo>
                  <a:lnTo>
                    <a:pt x="11870" y="5814"/>
                  </a:lnTo>
                  <a:lnTo>
                    <a:pt x="9691" y="5814"/>
                  </a:lnTo>
                  <a:lnTo>
                    <a:pt x="8748" y="4188"/>
                  </a:lnTo>
                  <a:cubicBezTo>
                    <a:pt x="8716" y="4123"/>
                    <a:pt x="8748" y="4025"/>
                    <a:pt x="8813" y="3960"/>
                  </a:cubicBezTo>
                  <a:lnTo>
                    <a:pt x="11252" y="2562"/>
                  </a:lnTo>
                  <a:cubicBezTo>
                    <a:pt x="11269" y="2553"/>
                    <a:pt x="11289" y="2549"/>
                    <a:pt x="11309" y="2549"/>
                  </a:cubicBezTo>
                  <a:close/>
                  <a:moveTo>
                    <a:pt x="7635" y="0"/>
                  </a:moveTo>
                  <a:cubicBezTo>
                    <a:pt x="7374" y="0"/>
                    <a:pt x="7143" y="180"/>
                    <a:pt x="7090" y="448"/>
                  </a:cubicBezTo>
                  <a:lnTo>
                    <a:pt x="6992" y="741"/>
                  </a:lnTo>
                  <a:cubicBezTo>
                    <a:pt x="6959" y="838"/>
                    <a:pt x="7025" y="969"/>
                    <a:pt x="7155" y="1001"/>
                  </a:cubicBezTo>
                  <a:cubicBezTo>
                    <a:pt x="7171" y="1007"/>
                    <a:pt x="7189" y="1009"/>
                    <a:pt x="7207" y="1009"/>
                  </a:cubicBezTo>
                  <a:cubicBezTo>
                    <a:pt x="7294" y="1009"/>
                    <a:pt x="7388" y="946"/>
                    <a:pt x="7415" y="838"/>
                  </a:cubicBezTo>
                  <a:lnTo>
                    <a:pt x="7480" y="546"/>
                  </a:lnTo>
                  <a:cubicBezTo>
                    <a:pt x="7506" y="493"/>
                    <a:pt x="7576" y="440"/>
                    <a:pt x="7636" y="440"/>
                  </a:cubicBezTo>
                  <a:cubicBezTo>
                    <a:pt x="7650" y="440"/>
                    <a:pt x="7663" y="442"/>
                    <a:pt x="7675" y="448"/>
                  </a:cubicBezTo>
                  <a:lnTo>
                    <a:pt x="10374" y="1164"/>
                  </a:lnTo>
                  <a:cubicBezTo>
                    <a:pt x="10472" y="1196"/>
                    <a:pt x="10504" y="1261"/>
                    <a:pt x="10504" y="1359"/>
                  </a:cubicBezTo>
                  <a:lnTo>
                    <a:pt x="10114" y="2725"/>
                  </a:lnTo>
                  <a:lnTo>
                    <a:pt x="8748" y="3538"/>
                  </a:lnTo>
                  <a:cubicBezTo>
                    <a:pt x="8716" y="3245"/>
                    <a:pt x="8455" y="3017"/>
                    <a:pt x="8163" y="3017"/>
                  </a:cubicBezTo>
                  <a:lnTo>
                    <a:pt x="7122" y="3017"/>
                  </a:lnTo>
                  <a:lnTo>
                    <a:pt x="6992" y="2464"/>
                  </a:lnTo>
                  <a:lnTo>
                    <a:pt x="7155" y="1782"/>
                  </a:lnTo>
                  <a:cubicBezTo>
                    <a:pt x="7187" y="1684"/>
                    <a:pt x="7122" y="1554"/>
                    <a:pt x="6992" y="1521"/>
                  </a:cubicBezTo>
                  <a:cubicBezTo>
                    <a:pt x="6894" y="1521"/>
                    <a:pt x="6797" y="1554"/>
                    <a:pt x="6764" y="1619"/>
                  </a:cubicBezTo>
                  <a:lnTo>
                    <a:pt x="6439" y="448"/>
                  </a:lnTo>
                  <a:cubicBezTo>
                    <a:pt x="6384" y="170"/>
                    <a:pt x="6138" y="11"/>
                    <a:pt x="5865" y="11"/>
                  </a:cubicBezTo>
                  <a:cubicBezTo>
                    <a:pt x="5819" y="11"/>
                    <a:pt x="5771" y="16"/>
                    <a:pt x="5724" y="25"/>
                  </a:cubicBezTo>
                  <a:lnTo>
                    <a:pt x="3025" y="741"/>
                  </a:lnTo>
                  <a:cubicBezTo>
                    <a:pt x="2699" y="838"/>
                    <a:pt x="2537" y="1164"/>
                    <a:pt x="2602" y="1456"/>
                  </a:cubicBezTo>
                  <a:lnTo>
                    <a:pt x="2862" y="2432"/>
                  </a:lnTo>
                  <a:lnTo>
                    <a:pt x="2862" y="2432"/>
                  </a:lnTo>
                  <a:lnTo>
                    <a:pt x="2472" y="2204"/>
                  </a:lnTo>
                  <a:cubicBezTo>
                    <a:pt x="2387" y="2151"/>
                    <a:pt x="2292" y="2126"/>
                    <a:pt x="2197" y="2126"/>
                  </a:cubicBezTo>
                  <a:cubicBezTo>
                    <a:pt x="1999" y="2126"/>
                    <a:pt x="1801" y="2235"/>
                    <a:pt x="1691" y="2432"/>
                  </a:cubicBezTo>
                  <a:lnTo>
                    <a:pt x="293" y="4838"/>
                  </a:lnTo>
                  <a:cubicBezTo>
                    <a:pt x="130" y="5131"/>
                    <a:pt x="228" y="5489"/>
                    <a:pt x="488" y="5651"/>
                  </a:cubicBezTo>
                  <a:lnTo>
                    <a:pt x="781" y="5814"/>
                  </a:lnTo>
                  <a:lnTo>
                    <a:pt x="586" y="5814"/>
                  </a:lnTo>
                  <a:cubicBezTo>
                    <a:pt x="260" y="5814"/>
                    <a:pt x="0" y="6074"/>
                    <a:pt x="0" y="6367"/>
                  </a:cubicBezTo>
                  <a:lnTo>
                    <a:pt x="0" y="7115"/>
                  </a:lnTo>
                  <a:cubicBezTo>
                    <a:pt x="0" y="7440"/>
                    <a:pt x="260" y="7700"/>
                    <a:pt x="586" y="7700"/>
                  </a:cubicBezTo>
                  <a:lnTo>
                    <a:pt x="651" y="7700"/>
                  </a:lnTo>
                  <a:cubicBezTo>
                    <a:pt x="683" y="8871"/>
                    <a:pt x="1041" y="9976"/>
                    <a:pt x="1691" y="10920"/>
                  </a:cubicBezTo>
                  <a:cubicBezTo>
                    <a:pt x="2374" y="11928"/>
                    <a:pt x="3317" y="12676"/>
                    <a:pt x="4423" y="13131"/>
                  </a:cubicBezTo>
                  <a:cubicBezTo>
                    <a:pt x="4423" y="13131"/>
                    <a:pt x="4423" y="13163"/>
                    <a:pt x="4423" y="13163"/>
                  </a:cubicBezTo>
                  <a:lnTo>
                    <a:pt x="4163" y="14171"/>
                  </a:lnTo>
                  <a:cubicBezTo>
                    <a:pt x="4098" y="14432"/>
                    <a:pt x="4293" y="14659"/>
                    <a:pt x="4520" y="14659"/>
                  </a:cubicBezTo>
                  <a:lnTo>
                    <a:pt x="9008" y="14659"/>
                  </a:lnTo>
                  <a:cubicBezTo>
                    <a:pt x="9236" y="14659"/>
                    <a:pt x="9431" y="14432"/>
                    <a:pt x="9366" y="14171"/>
                  </a:cubicBezTo>
                  <a:lnTo>
                    <a:pt x="9106" y="13163"/>
                  </a:lnTo>
                  <a:cubicBezTo>
                    <a:pt x="9106" y="13163"/>
                    <a:pt x="9106" y="13131"/>
                    <a:pt x="9106" y="13131"/>
                  </a:cubicBezTo>
                  <a:cubicBezTo>
                    <a:pt x="10602" y="12513"/>
                    <a:pt x="11805" y="11310"/>
                    <a:pt x="12423" y="9814"/>
                  </a:cubicBezTo>
                  <a:cubicBezTo>
                    <a:pt x="12455" y="9716"/>
                    <a:pt x="12423" y="9586"/>
                    <a:pt x="12293" y="9554"/>
                  </a:cubicBezTo>
                  <a:cubicBezTo>
                    <a:pt x="12265" y="9536"/>
                    <a:pt x="12236" y="9528"/>
                    <a:pt x="12206" y="9528"/>
                  </a:cubicBezTo>
                  <a:cubicBezTo>
                    <a:pt x="12130" y="9528"/>
                    <a:pt x="12056" y="9581"/>
                    <a:pt x="12033" y="9651"/>
                  </a:cubicBezTo>
                  <a:cubicBezTo>
                    <a:pt x="11447" y="11050"/>
                    <a:pt x="10342" y="12188"/>
                    <a:pt x="8943" y="12741"/>
                  </a:cubicBezTo>
                  <a:cubicBezTo>
                    <a:pt x="8748" y="12838"/>
                    <a:pt x="8618" y="13066"/>
                    <a:pt x="8683" y="13293"/>
                  </a:cubicBezTo>
                  <a:lnTo>
                    <a:pt x="8943" y="14237"/>
                  </a:lnTo>
                  <a:lnTo>
                    <a:pt x="4586" y="14237"/>
                  </a:lnTo>
                  <a:lnTo>
                    <a:pt x="4846" y="13293"/>
                  </a:lnTo>
                  <a:cubicBezTo>
                    <a:pt x="4911" y="13066"/>
                    <a:pt x="4781" y="12838"/>
                    <a:pt x="4586" y="12741"/>
                  </a:cubicBezTo>
                  <a:cubicBezTo>
                    <a:pt x="2504" y="11895"/>
                    <a:pt x="1138" y="9911"/>
                    <a:pt x="1073" y="7700"/>
                  </a:cubicBezTo>
                  <a:lnTo>
                    <a:pt x="2309" y="7700"/>
                  </a:lnTo>
                  <a:cubicBezTo>
                    <a:pt x="2439" y="7700"/>
                    <a:pt x="2537" y="7603"/>
                    <a:pt x="2537" y="7472"/>
                  </a:cubicBezTo>
                  <a:cubicBezTo>
                    <a:pt x="2537" y="7375"/>
                    <a:pt x="2439" y="7277"/>
                    <a:pt x="2309" y="7277"/>
                  </a:cubicBezTo>
                  <a:lnTo>
                    <a:pt x="586" y="7277"/>
                  </a:lnTo>
                  <a:cubicBezTo>
                    <a:pt x="488" y="7277"/>
                    <a:pt x="423" y="7212"/>
                    <a:pt x="423" y="7115"/>
                  </a:cubicBezTo>
                  <a:lnTo>
                    <a:pt x="423" y="6367"/>
                  </a:lnTo>
                  <a:cubicBezTo>
                    <a:pt x="423" y="6302"/>
                    <a:pt x="488" y="6237"/>
                    <a:pt x="586" y="6237"/>
                  </a:cubicBezTo>
                  <a:lnTo>
                    <a:pt x="12943" y="6237"/>
                  </a:lnTo>
                  <a:cubicBezTo>
                    <a:pt x="13041" y="6237"/>
                    <a:pt x="13106" y="6302"/>
                    <a:pt x="13106" y="6367"/>
                  </a:cubicBezTo>
                  <a:lnTo>
                    <a:pt x="13106" y="7115"/>
                  </a:lnTo>
                  <a:cubicBezTo>
                    <a:pt x="13106" y="7212"/>
                    <a:pt x="13041" y="7277"/>
                    <a:pt x="12943" y="7277"/>
                  </a:cubicBezTo>
                  <a:lnTo>
                    <a:pt x="3317" y="7277"/>
                  </a:lnTo>
                  <a:cubicBezTo>
                    <a:pt x="3187" y="7277"/>
                    <a:pt x="3090" y="7375"/>
                    <a:pt x="3090" y="7472"/>
                  </a:cubicBezTo>
                  <a:cubicBezTo>
                    <a:pt x="3090" y="7603"/>
                    <a:pt x="3187" y="7700"/>
                    <a:pt x="3317" y="7700"/>
                  </a:cubicBezTo>
                  <a:lnTo>
                    <a:pt x="12455" y="7700"/>
                  </a:lnTo>
                  <a:cubicBezTo>
                    <a:pt x="12455" y="8058"/>
                    <a:pt x="12390" y="8416"/>
                    <a:pt x="12325" y="8741"/>
                  </a:cubicBezTo>
                  <a:cubicBezTo>
                    <a:pt x="12293" y="8838"/>
                    <a:pt x="12358" y="8968"/>
                    <a:pt x="12488" y="9001"/>
                  </a:cubicBezTo>
                  <a:cubicBezTo>
                    <a:pt x="12585" y="9001"/>
                    <a:pt x="12715" y="8936"/>
                    <a:pt x="12715" y="8838"/>
                  </a:cubicBezTo>
                  <a:cubicBezTo>
                    <a:pt x="12813" y="8448"/>
                    <a:pt x="12846" y="8090"/>
                    <a:pt x="12878" y="7700"/>
                  </a:cubicBezTo>
                  <a:lnTo>
                    <a:pt x="12943" y="7700"/>
                  </a:lnTo>
                  <a:cubicBezTo>
                    <a:pt x="13268" y="7700"/>
                    <a:pt x="13528" y="7440"/>
                    <a:pt x="13528" y="7115"/>
                  </a:cubicBezTo>
                  <a:lnTo>
                    <a:pt x="13528" y="6367"/>
                  </a:lnTo>
                  <a:cubicBezTo>
                    <a:pt x="13528" y="6074"/>
                    <a:pt x="13268" y="5814"/>
                    <a:pt x="12943" y="5814"/>
                  </a:cubicBezTo>
                  <a:lnTo>
                    <a:pt x="12748" y="5814"/>
                  </a:lnTo>
                  <a:lnTo>
                    <a:pt x="13008" y="5651"/>
                  </a:lnTo>
                  <a:cubicBezTo>
                    <a:pt x="13301" y="5489"/>
                    <a:pt x="13398" y="5131"/>
                    <a:pt x="13236" y="4838"/>
                  </a:cubicBezTo>
                  <a:lnTo>
                    <a:pt x="11837" y="2399"/>
                  </a:lnTo>
                  <a:cubicBezTo>
                    <a:pt x="11729" y="2226"/>
                    <a:pt x="11534" y="2125"/>
                    <a:pt x="11329" y="2125"/>
                  </a:cubicBezTo>
                  <a:cubicBezTo>
                    <a:pt x="11227" y="2125"/>
                    <a:pt x="11122" y="2150"/>
                    <a:pt x="11024" y="2204"/>
                  </a:cubicBezTo>
                  <a:lnTo>
                    <a:pt x="10667" y="2432"/>
                  </a:lnTo>
                  <a:lnTo>
                    <a:pt x="10927" y="1456"/>
                  </a:lnTo>
                  <a:cubicBezTo>
                    <a:pt x="10992" y="1164"/>
                    <a:pt x="10797" y="838"/>
                    <a:pt x="10504" y="741"/>
                  </a:cubicBezTo>
                  <a:lnTo>
                    <a:pt x="7805" y="25"/>
                  </a:lnTo>
                  <a:cubicBezTo>
                    <a:pt x="7748" y="8"/>
                    <a:pt x="7691" y="0"/>
                    <a:pt x="76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8"/>
            <p:cNvSpPr/>
            <p:nvPr/>
          </p:nvSpPr>
          <p:spPr>
            <a:xfrm>
              <a:off x="11741500" y="3733413"/>
              <a:ext cx="61825" cy="10600"/>
            </a:xfrm>
            <a:custGeom>
              <a:rect b="b" l="l" r="r" t="t"/>
              <a:pathLst>
                <a:path extrusionOk="0" h="424" w="2473">
                  <a:moveTo>
                    <a:pt x="196" y="1"/>
                  </a:moveTo>
                  <a:cubicBezTo>
                    <a:pt x="98" y="1"/>
                    <a:pt x="1" y="98"/>
                    <a:pt x="1" y="196"/>
                  </a:cubicBezTo>
                  <a:cubicBezTo>
                    <a:pt x="1" y="326"/>
                    <a:pt x="98" y="423"/>
                    <a:pt x="196" y="423"/>
                  </a:cubicBezTo>
                  <a:lnTo>
                    <a:pt x="2244" y="423"/>
                  </a:lnTo>
                  <a:cubicBezTo>
                    <a:pt x="2375" y="423"/>
                    <a:pt x="2472" y="326"/>
                    <a:pt x="2472" y="196"/>
                  </a:cubicBezTo>
                  <a:cubicBezTo>
                    <a:pt x="2472" y="98"/>
                    <a:pt x="2375" y="1"/>
                    <a:pt x="22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0" name="Google Shape;2200;p38"/>
          <p:cNvGrpSpPr/>
          <p:nvPr/>
        </p:nvGrpSpPr>
        <p:grpSpPr>
          <a:xfrm>
            <a:off x="7036216" y="3176612"/>
            <a:ext cx="457188" cy="356442"/>
            <a:chOff x="10989475" y="3381388"/>
            <a:chExt cx="541500" cy="421975"/>
          </a:xfrm>
        </p:grpSpPr>
        <p:sp>
          <p:nvSpPr>
            <p:cNvPr id="2201" name="Google Shape;2201;p38"/>
            <p:cNvSpPr/>
            <p:nvPr/>
          </p:nvSpPr>
          <p:spPr>
            <a:xfrm>
              <a:off x="11127700" y="3534438"/>
              <a:ext cx="62625" cy="72175"/>
            </a:xfrm>
            <a:custGeom>
              <a:rect b="b" l="l" r="r" t="t"/>
              <a:pathLst>
                <a:path extrusionOk="0" h="2887" w="2505">
                  <a:moveTo>
                    <a:pt x="1256" y="1"/>
                  </a:moveTo>
                  <a:cubicBezTo>
                    <a:pt x="1244" y="1"/>
                    <a:pt x="1236" y="9"/>
                    <a:pt x="1236" y="25"/>
                  </a:cubicBezTo>
                  <a:lnTo>
                    <a:pt x="33" y="708"/>
                  </a:lnTo>
                  <a:cubicBezTo>
                    <a:pt x="33" y="740"/>
                    <a:pt x="0" y="740"/>
                    <a:pt x="0" y="773"/>
                  </a:cubicBezTo>
                  <a:lnTo>
                    <a:pt x="0" y="2139"/>
                  </a:lnTo>
                  <a:cubicBezTo>
                    <a:pt x="0" y="2171"/>
                    <a:pt x="33" y="2204"/>
                    <a:pt x="33" y="2204"/>
                  </a:cubicBezTo>
                  <a:lnTo>
                    <a:pt x="1236" y="2887"/>
                  </a:lnTo>
                  <a:lnTo>
                    <a:pt x="1301" y="2887"/>
                  </a:lnTo>
                  <a:lnTo>
                    <a:pt x="2504" y="2204"/>
                  </a:lnTo>
                  <a:cubicBezTo>
                    <a:pt x="2504" y="2204"/>
                    <a:pt x="2504" y="2171"/>
                    <a:pt x="2504" y="2139"/>
                  </a:cubicBezTo>
                  <a:lnTo>
                    <a:pt x="2504" y="773"/>
                  </a:lnTo>
                  <a:cubicBezTo>
                    <a:pt x="2504" y="740"/>
                    <a:pt x="2504" y="708"/>
                    <a:pt x="2504" y="708"/>
                  </a:cubicBezTo>
                  <a:lnTo>
                    <a:pt x="1301" y="25"/>
                  </a:lnTo>
                  <a:cubicBezTo>
                    <a:pt x="1285" y="9"/>
                    <a:pt x="1269" y="1"/>
                    <a:pt x="12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8"/>
            <p:cNvSpPr/>
            <p:nvPr/>
          </p:nvSpPr>
          <p:spPr>
            <a:xfrm>
              <a:off x="10998425" y="3389513"/>
              <a:ext cx="321975" cy="362625"/>
            </a:xfrm>
            <a:custGeom>
              <a:rect b="b" l="l" r="r" t="t"/>
              <a:pathLst>
                <a:path extrusionOk="0" h="14505" w="12879">
                  <a:moveTo>
                    <a:pt x="6435" y="4432"/>
                  </a:moveTo>
                  <a:cubicBezTo>
                    <a:pt x="6464" y="4432"/>
                    <a:pt x="6488" y="4440"/>
                    <a:pt x="6505" y="4456"/>
                  </a:cubicBezTo>
                  <a:lnTo>
                    <a:pt x="8813" y="5789"/>
                  </a:lnTo>
                  <a:cubicBezTo>
                    <a:pt x="8879" y="5822"/>
                    <a:pt x="8911" y="5854"/>
                    <a:pt x="8911" y="5919"/>
                  </a:cubicBezTo>
                  <a:lnTo>
                    <a:pt x="8911" y="8586"/>
                  </a:lnTo>
                  <a:cubicBezTo>
                    <a:pt x="8911" y="8651"/>
                    <a:pt x="8879" y="8684"/>
                    <a:pt x="8813" y="8716"/>
                  </a:cubicBezTo>
                  <a:lnTo>
                    <a:pt x="6505" y="10049"/>
                  </a:lnTo>
                  <a:cubicBezTo>
                    <a:pt x="6488" y="10066"/>
                    <a:pt x="6464" y="10074"/>
                    <a:pt x="6435" y="10074"/>
                  </a:cubicBezTo>
                  <a:cubicBezTo>
                    <a:pt x="6407" y="10074"/>
                    <a:pt x="6374" y="10066"/>
                    <a:pt x="6342" y="10049"/>
                  </a:cubicBezTo>
                  <a:lnTo>
                    <a:pt x="4066" y="8716"/>
                  </a:lnTo>
                  <a:cubicBezTo>
                    <a:pt x="4001" y="8684"/>
                    <a:pt x="3968" y="8651"/>
                    <a:pt x="3968" y="8586"/>
                  </a:cubicBezTo>
                  <a:lnTo>
                    <a:pt x="3968" y="5919"/>
                  </a:lnTo>
                  <a:cubicBezTo>
                    <a:pt x="3968" y="5854"/>
                    <a:pt x="4001" y="5822"/>
                    <a:pt x="4066" y="5789"/>
                  </a:cubicBezTo>
                  <a:lnTo>
                    <a:pt x="6342" y="4456"/>
                  </a:lnTo>
                  <a:cubicBezTo>
                    <a:pt x="6374" y="4440"/>
                    <a:pt x="6407" y="4432"/>
                    <a:pt x="6435" y="4432"/>
                  </a:cubicBezTo>
                  <a:close/>
                  <a:moveTo>
                    <a:pt x="6472" y="1"/>
                  </a:moveTo>
                  <a:cubicBezTo>
                    <a:pt x="6179" y="1"/>
                    <a:pt x="5919" y="229"/>
                    <a:pt x="5919" y="521"/>
                  </a:cubicBezTo>
                  <a:lnTo>
                    <a:pt x="5919" y="1269"/>
                  </a:lnTo>
                  <a:lnTo>
                    <a:pt x="5594" y="944"/>
                  </a:lnTo>
                  <a:cubicBezTo>
                    <a:pt x="5493" y="826"/>
                    <a:pt x="5348" y="769"/>
                    <a:pt x="5204" y="769"/>
                  </a:cubicBezTo>
                  <a:cubicBezTo>
                    <a:pt x="5071" y="769"/>
                    <a:pt x="4940" y="818"/>
                    <a:pt x="4846" y="911"/>
                  </a:cubicBezTo>
                  <a:cubicBezTo>
                    <a:pt x="4618" y="1107"/>
                    <a:pt x="4618" y="1464"/>
                    <a:pt x="4846" y="1659"/>
                  </a:cubicBezTo>
                  <a:lnTo>
                    <a:pt x="5854" y="2700"/>
                  </a:lnTo>
                  <a:cubicBezTo>
                    <a:pt x="5919" y="2733"/>
                    <a:pt x="5919" y="2765"/>
                    <a:pt x="5919" y="2830"/>
                  </a:cubicBezTo>
                  <a:lnTo>
                    <a:pt x="5919" y="3383"/>
                  </a:lnTo>
                  <a:cubicBezTo>
                    <a:pt x="5919" y="3448"/>
                    <a:pt x="5887" y="3513"/>
                    <a:pt x="5822" y="3546"/>
                  </a:cubicBezTo>
                  <a:lnTo>
                    <a:pt x="3545" y="4879"/>
                  </a:lnTo>
                  <a:cubicBezTo>
                    <a:pt x="3529" y="4895"/>
                    <a:pt x="3497" y="4903"/>
                    <a:pt x="3464" y="4903"/>
                  </a:cubicBezTo>
                  <a:cubicBezTo>
                    <a:pt x="3431" y="4903"/>
                    <a:pt x="3399" y="4895"/>
                    <a:pt x="3383" y="4879"/>
                  </a:cubicBezTo>
                  <a:lnTo>
                    <a:pt x="2862" y="4586"/>
                  </a:lnTo>
                  <a:cubicBezTo>
                    <a:pt x="2830" y="4554"/>
                    <a:pt x="2797" y="4521"/>
                    <a:pt x="2797" y="4456"/>
                  </a:cubicBezTo>
                  <a:lnTo>
                    <a:pt x="2407" y="3090"/>
                  </a:lnTo>
                  <a:cubicBezTo>
                    <a:pt x="2354" y="2849"/>
                    <a:pt x="2146" y="2675"/>
                    <a:pt x="1929" y="2675"/>
                  </a:cubicBezTo>
                  <a:cubicBezTo>
                    <a:pt x="1882" y="2675"/>
                    <a:pt x="1835" y="2683"/>
                    <a:pt x="1789" y="2700"/>
                  </a:cubicBezTo>
                  <a:cubicBezTo>
                    <a:pt x="1497" y="2765"/>
                    <a:pt x="1334" y="3058"/>
                    <a:pt x="1399" y="3318"/>
                  </a:cubicBezTo>
                  <a:lnTo>
                    <a:pt x="1529" y="3806"/>
                  </a:lnTo>
                  <a:lnTo>
                    <a:pt x="879" y="3448"/>
                  </a:lnTo>
                  <a:cubicBezTo>
                    <a:pt x="795" y="3388"/>
                    <a:pt x="699" y="3359"/>
                    <a:pt x="602" y="3359"/>
                  </a:cubicBezTo>
                  <a:cubicBezTo>
                    <a:pt x="434" y="3359"/>
                    <a:pt x="266" y="3446"/>
                    <a:pt x="163" y="3611"/>
                  </a:cubicBezTo>
                  <a:cubicBezTo>
                    <a:pt x="1" y="3871"/>
                    <a:pt x="98" y="4196"/>
                    <a:pt x="358" y="4326"/>
                  </a:cubicBezTo>
                  <a:lnTo>
                    <a:pt x="1009" y="4716"/>
                  </a:lnTo>
                  <a:lnTo>
                    <a:pt x="521" y="4846"/>
                  </a:lnTo>
                  <a:cubicBezTo>
                    <a:pt x="391" y="4879"/>
                    <a:pt x="261" y="4976"/>
                    <a:pt x="196" y="5074"/>
                  </a:cubicBezTo>
                  <a:cubicBezTo>
                    <a:pt x="131" y="5204"/>
                    <a:pt x="131" y="5334"/>
                    <a:pt x="163" y="5464"/>
                  </a:cubicBezTo>
                  <a:cubicBezTo>
                    <a:pt x="219" y="5714"/>
                    <a:pt x="440" y="5869"/>
                    <a:pt x="685" y="5869"/>
                  </a:cubicBezTo>
                  <a:cubicBezTo>
                    <a:pt x="727" y="5869"/>
                    <a:pt x="770" y="5864"/>
                    <a:pt x="814" y="5854"/>
                  </a:cubicBezTo>
                  <a:lnTo>
                    <a:pt x="2212" y="5464"/>
                  </a:lnTo>
                  <a:cubicBezTo>
                    <a:pt x="2245" y="5464"/>
                    <a:pt x="2310" y="5464"/>
                    <a:pt x="2342" y="5497"/>
                  </a:cubicBezTo>
                  <a:lnTo>
                    <a:pt x="2830" y="5789"/>
                  </a:lnTo>
                  <a:cubicBezTo>
                    <a:pt x="2895" y="5822"/>
                    <a:pt x="2927" y="5887"/>
                    <a:pt x="2927" y="5952"/>
                  </a:cubicBezTo>
                  <a:lnTo>
                    <a:pt x="2927" y="8554"/>
                  </a:lnTo>
                  <a:cubicBezTo>
                    <a:pt x="2927" y="8651"/>
                    <a:pt x="2895" y="8684"/>
                    <a:pt x="2830" y="8716"/>
                  </a:cubicBezTo>
                  <a:lnTo>
                    <a:pt x="2342" y="9009"/>
                  </a:lnTo>
                  <a:cubicBezTo>
                    <a:pt x="2310" y="9041"/>
                    <a:pt x="2245" y="9041"/>
                    <a:pt x="2212" y="9041"/>
                  </a:cubicBezTo>
                  <a:lnTo>
                    <a:pt x="814" y="8651"/>
                  </a:lnTo>
                  <a:cubicBezTo>
                    <a:pt x="770" y="8641"/>
                    <a:pt x="726" y="8637"/>
                    <a:pt x="683" y="8637"/>
                  </a:cubicBezTo>
                  <a:cubicBezTo>
                    <a:pt x="439" y="8637"/>
                    <a:pt x="219" y="8787"/>
                    <a:pt x="163" y="9009"/>
                  </a:cubicBezTo>
                  <a:cubicBezTo>
                    <a:pt x="66" y="9301"/>
                    <a:pt x="228" y="9594"/>
                    <a:pt x="521" y="9659"/>
                  </a:cubicBezTo>
                  <a:lnTo>
                    <a:pt x="1009" y="9789"/>
                  </a:lnTo>
                  <a:lnTo>
                    <a:pt x="358" y="10147"/>
                  </a:lnTo>
                  <a:cubicBezTo>
                    <a:pt x="131" y="10310"/>
                    <a:pt x="33" y="10635"/>
                    <a:pt x="163" y="10862"/>
                  </a:cubicBezTo>
                  <a:cubicBezTo>
                    <a:pt x="255" y="11045"/>
                    <a:pt x="442" y="11147"/>
                    <a:pt x="635" y="11147"/>
                  </a:cubicBezTo>
                  <a:cubicBezTo>
                    <a:pt x="718" y="11147"/>
                    <a:pt x="801" y="11129"/>
                    <a:pt x="879" y="11090"/>
                  </a:cubicBezTo>
                  <a:lnTo>
                    <a:pt x="1529" y="10700"/>
                  </a:lnTo>
                  <a:lnTo>
                    <a:pt x="1399" y="11188"/>
                  </a:lnTo>
                  <a:cubicBezTo>
                    <a:pt x="1366" y="11318"/>
                    <a:pt x="1366" y="11448"/>
                    <a:pt x="1464" y="11578"/>
                  </a:cubicBezTo>
                  <a:cubicBezTo>
                    <a:pt x="1529" y="11675"/>
                    <a:pt x="1627" y="11773"/>
                    <a:pt x="1757" y="11805"/>
                  </a:cubicBezTo>
                  <a:cubicBezTo>
                    <a:pt x="1809" y="11823"/>
                    <a:pt x="1860" y="11831"/>
                    <a:pt x="1911" y="11831"/>
                  </a:cubicBezTo>
                  <a:cubicBezTo>
                    <a:pt x="2146" y="11831"/>
                    <a:pt x="2354" y="11656"/>
                    <a:pt x="2407" y="11415"/>
                  </a:cubicBezTo>
                  <a:lnTo>
                    <a:pt x="2797" y="10049"/>
                  </a:lnTo>
                  <a:cubicBezTo>
                    <a:pt x="2797" y="9984"/>
                    <a:pt x="2830" y="9952"/>
                    <a:pt x="2862" y="9919"/>
                  </a:cubicBezTo>
                  <a:lnTo>
                    <a:pt x="3383" y="9627"/>
                  </a:lnTo>
                  <a:cubicBezTo>
                    <a:pt x="3399" y="9610"/>
                    <a:pt x="3431" y="9602"/>
                    <a:pt x="3464" y="9602"/>
                  </a:cubicBezTo>
                  <a:cubicBezTo>
                    <a:pt x="3497" y="9602"/>
                    <a:pt x="3529" y="9610"/>
                    <a:pt x="3545" y="9627"/>
                  </a:cubicBezTo>
                  <a:lnTo>
                    <a:pt x="5822" y="10960"/>
                  </a:lnTo>
                  <a:cubicBezTo>
                    <a:pt x="5887" y="10992"/>
                    <a:pt x="5919" y="11058"/>
                    <a:pt x="5919" y="11123"/>
                  </a:cubicBezTo>
                  <a:lnTo>
                    <a:pt x="5919" y="11675"/>
                  </a:lnTo>
                  <a:cubicBezTo>
                    <a:pt x="5919" y="11740"/>
                    <a:pt x="5919" y="11773"/>
                    <a:pt x="5854" y="11805"/>
                  </a:cubicBezTo>
                  <a:lnTo>
                    <a:pt x="4846" y="12846"/>
                  </a:lnTo>
                  <a:cubicBezTo>
                    <a:pt x="4651" y="13041"/>
                    <a:pt x="4618" y="13366"/>
                    <a:pt x="4814" y="13594"/>
                  </a:cubicBezTo>
                  <a:cubicBezTo>
                    <a:pt x="4927" y="13692"/>
                    <a:pt x="5066" y="13740"/>
                    <a:pt x="5200" y="13740"/>
                  </a:cubicBezTo>
                  <a:cubicBezTo>
                    <a:pt x="5334" y="13740"/>
                    <a:pt x="5464" y="13692"/>
                    <a:pt x="5562" y="13594"/>
                  </a:cubicBezTo>
                  <a:lnTo>
                    <a:pt x="5919" y="13236"/>
                  </a:lnTo>
                  <a:lnTo>
                    <a:pt x="5919" y="13984"/>
                  </a:lnTo>
                  <a:cubicBezTo>
                    <a:pt x="5919" y="14277"/>
                    <a:pt x="6147" y="14505"/>
                    <a:pt x="6440" y="14505"/>
                  </a:cubicBezTo>
                  <a:cubicBezTo>
                    <a:pt x="6732" y="14505"/>
                    <a:pt x="6960" y="14277"/>
                    <a:pt x="6960" y="13984"/>
                  </a:cubicBezTo>
                  <a:lnTo>
                    <a:pt x="6960" y="13236"/>
                  </a:lnTo>
                  <a:lnTo>
                    <a:pt x="7318" y="13594"/>
                  </a:lnTo>
                  <a:cubicBezTo>
                    <a:pt x="7415" y="13692"/>
                    <a:pt x="7545" y="13757"/>
                    <a:pt x="7675" y="13757"/>
                  </a:cubicBezTo>
                  <a:cubicBezTo>
                    <a:pt x="7805" y="13757"/>
                    <a:pt x="7968" y="13692"/>
                    <a:pt x="8066" y="13594"/>
                  </a:cubicBezTo>
                  <a:cubicBezTo>
                    <a:pt x="8261" y="13399"/>
                    <a:pt x="8261" y="13041"/>
                    <a:pt x="8033" y="12846"/>
                  </a:cubicBezTo>
                  <a:lnTo>
                    <a:pt x="7025" y="11805"/>
                  </a:lnTo>
                  <a:cubicBezTo>
                    <a:pt x="6992" y="11773"/>
                    <a:pt x="6960" y="11740"/>
                    <a:pt x="6960" y="11675"/>
                  </a:cubicBezTo>
                  <a:lnTo>
                    <a:pt x="6960" y="11123"/>
                  </a:lnTo>
                  <a:cubicBezTo>
                    <a:pt x="6960" y="11058"/>
                    <a:pt x="6992" y="10992"/>
                    <a:pt x="7057" y="10960"/>
                  </a:cubicBezTo>
                  <a:lnTo>
                    <a:pt x="9334" y="9627"/>
                  </a:lnTo>
                  <a:cubicBezTo>
                    <a:pt x="9366" y="9610"/>
                    <a:pt x="9399" y="9602"/>
                    <a:pt x="9431" y="9602"/>
                  </a:cubicBezTo>
                  <a:cubicBezTo>
                    <a:pt x="9464" y="9602"/>
                    <a:pt x="9496" y="9610"/>
                    <a:pt x="9529" y="9627"/>
                  </a:cubicBezTo>
                  <a:lnTo>
                    <a:pt x="10017" y="9919"/>
                  </a:lnTo>
                  <a:cubicBezTo>
                    <a:pt x="10049" y="9952"/>
                    <a:pt x="10082" y="9984"/>
                    <a:pt x="10114" y="10049"/>
                  </a:cubicBezTo>
                  <a:lnTo>
                    <a:pt x="10472" y="11448"/>
                  </a:lnTo>
                  <a:cubicBezTo>
                    <a:pt x="10528" y="11674"/>
                    <a:pt x="10757" y="11851"/>
                    <a:pt x="11007" y="11851"/>
                  </a:cubicBezTo>
                  <a:cubicBezTo>
                    <a:pt x="11045" y="11851"/>
                    <a:pt x="11084" y="11847"/>
                    <a:pt x="11122" y="11838"/>
                  </a:cubicBezTo>
                  <a:cubicBezTo>
                    <a:pt x="11415" y="11740"/>
                    <a:pt x="11578" y="11448"/>
                    <a:pt x="11513" y="11188"/>
                  </a:cubicBezTo>
                  <a:lnTo>
                    <a:pt x="11383" y="10700"/>
                  </a:lnTo>
                  <a:lnTo>
                    <a:pt x="12000" y="11058"/>
                  </a:lnTo>
                  <a:cubicBezTo>
                    <a:pt x="12096" y="11117"/>
                    <a:pt x="12200" y="11146"/>
                    <a:pt x="12300" y="11146"/>
                  </a:cubicBezTo>
                  <a:cubicBezTo>
                    <a:pt x="12473" y="11146"/>
                    <a:pt x="12633" y="11060"/>
                    <a:pt x="12716" y="10895"/>
                  </a:cubicBezTo>
                  <a:cubicBezTo>
                    <a:pt x="12878" y="10635"/>
                    <a:pt x="12781" y="10310"/>
                    <a:pt x="12553" y="10180"/>
                  </a:cubicBezTo>
                  <a:lnTo>
                    <a:pt x="11903" y="9789"/>
                  </a:lnTo>
                  <a:lnTo>
                    <a:pt x="12358" y="9692"/>
                  </a:lnTo>
                  <a:cubicBezTo>
                    <a:pt x="12618" y="9594"/>
                    <a:pt x="12813" y="9334"/>
                    <a:pt x="12748" y="9041"/>
                  </a:cubicBezTo>
                  <a:cubicBezTo>
                    <a:pt x="12693" y="8792"/>
                    <a:pt x="12472" y="8637"/>
                    <a:pt x="12227" y="8637"/>
                  </a:cubicBezTo>
                  <a:cubicBezTo>
                    <a:pt x="12184" y="8637"/>
                    <a:pt x="12141" y="8641"/>
                    <a:pt x="12098" y="8651"/>
                  </a:cubicBezTo>
                  <a:lnTo>
                    <a:pt x="10700" y="9041"/>
                  </a:lnTo>
                  <a:cubicBezTo>
                    <a:pt x="10635" y="9041"/>
                    <a:pt x="10570" y="9041"/>
                    <a:pt x="10537" y="9009"/>
                  </a:cubicBezTo>
                  <a:lnTo>
                    <a:pt x="10049" y="8716"/>
                  </a:lnTo>
                  <a:cubicBezTo>
                    <a:pt x="9984" y="8684"/>
                    <a:pt x="9952" y="8619"/>
                    <a:pt x="9952" y="8554"/>
                  </a:cubicBezTo>
                  <a:lnTo>
                    <a:pt x="9952" y="5952"/>
                  </a:lnTo>
                  <a:cubicBezTo>
                    <a:pt x="9952" y="5854"/>
                    <a:pt x="9984" y="5822"/>
                    <a:pt x="10049" y="5789"/>
                  </a:cubicBezTo>
                  <a:lnTo>
                    <a:pt x="10537" y="5497"/>
                  </a:lnTo>
                  <a:cubicBezTo>
                    <a:pt x="10602" y="5464"/>
                    <a:pt x="10635" y="5464"/>
                    <a:pt x="10700" y="5464"/>
                  </a:cubicBezTo>
                  <a:lnTo>
                    <a:pt x="12065" y="5854"/>
                  </a:lnTo>
                  <a:cubicBezTo>
                    <a:pt x="12109" y="5864"/>
                    <a:pt x="12153" y="5869"/>
                    <a:pt x="12196" y="5869"/>
                  </a:cubicBezTo>
                  <a:cubicBezTo>
                    <a:pt x="12441" y="5869"/>
                    <a:pt x="12665" y="5718"/>
                    <a:pt x="12748" y="5497"/>
                  </a:cubicBezTo>
                  <a:cubicBezTo>
                    <a:pt x="12813" y="5204"/>
                    <a:pt x="12651" y="4911"/>
                    <a:pt x="12358" y="4846"/>
                  </a:cubicBezTo>
                  <a:lnTo>
                    <a:pt x="11903" y="4716"/>
                  </a:lnTo>
                  <a:lnTo>
                    <a:pt x="12521" y="4359"/>
                  </a:lnTo>
                  <a:cubicBezTo>
                    <a:pt x="12781" y="4196"/>
                    <a:pt x="12878" y="3871"/>
                    <a:pt x="12748" y="3643"/>
                  </a:cubicBezTo>
                  <a:cubicBezTo>
                    <a:pt x="12634" y="3461"/>
                    <a:pt x="12440" y="3358"/>
                    <a:pt x="12245" y="3358"/>
                  </a:cubicBezTo>
                  <a:cubicBezTo>
                    <a:pt x="12161" y="3358"/>
                    <a:pt x="12078" y="3377"/>
                    <a:pt x="12000" y="3415"/>
                  </a:cubicBezTo>
                  <a:lnTo>
                    <a:pt x="11383" y="3806"/>
                  </a:lnTo>
                  <a:lnTo>
                    <a:pt x="11480" y="3350"/>
                  </a:lnTo>
                  <a:cubicBezTo>
                    <a:pt x="11578" y="3058"/>
                    <a:pt x="11415" y="2765"/>
                    <a:pt x="11122" y="2700"/>
                  </a:cubicBezTo>
                  <a:cubicBezTo>
                    <a:pt x="11071" y="2681"/>
                    <a:pt x="11018" y="2672"/>
                    <a:pt x="10966" y="2672"/>
                  </a:cubicBezTo>
                  <a:cubicBezTo>
                    <a:pt x="10754" y="2672"/>
                    <a:pt x="10550" y="2823"/>
                    <a:pt x="10472" y="3058"/>
                  </a:cubicBezTo>
                  <a:lnTo>
                    <a:pt x="10114" y="4456"/>
                  </a:lnTo>
                  <a:cubicBezTo>
                    <a:pt x="10082" y="4521"/>
                    <a:pt x="10049" y="4554"/>
                    <a:pt x="10017" y="4586"/>
                  </a:cubicBezTo>
                  <a:lnTo>
                    <a:pt x="9529" y="4879"/>
                  </a:lnTo>
                  <a:cubicBezTo>
                    <a:pt x="9496" y="4895"/>
                    <a:pt x="9464" y="4903"/>
                    <a:pt x="9431" y="4903"/>
                  </a:cubicBezTo>
                  <a:cubicBezTo>
                    <a:pt x="9399" y="4903"/>
                    <a:pt x="9366" y="4895"/>
                    <a:pt x="9334" y="4879"/>
                  </a:cubicBezTo>
                  <a:lnTo>
                    <a:pt x="7057" y="3546"/>
                  </a:lnTo>
                  <a:cubicBezTo>
                    <a:pt x="6992" y="3513"/>
                    <a:pt x="6960" y="3448"/>
                    <a:pt x="6960" y="3383"/>
                  </a:cubicBezTo>
                  <a:lnTo>
                    <a:pt x="6960" y="2830"/>
                  </a:lnTo>
                  <a:cubicBezTo>
                    <a:pt x="6960" y="2765"/>
                    <a:pt x="6992" y="2733"/>
                    <a:pt x="7025" y="2700"/>
                  </a:cubicBezTo>
                  <a:lnTo>
                    <a:pt x="8033" y="1659"/>
                  </a:lnTo>
                  <a:cubicBezTo>
                    <a:pt x="8261" y="1464"/>
                    <a:pt x="8261" y="1139"/>
                    <a:pt x="8066" y="911"/>
                  </a:cubicBezTo>
                  <a:cubicBezTo>
                    <a:pt x="7968" y="814"/>
                    <a:pt x="7830" y="765"/>
                    <a:pt x="7692" y="765"/>
                  </a:cubicBezTo>
                  <a:cubicBezTo>
                    <a:pt x="7553" y="765"/>
                    <a:pt x="7415" y="814"/>
                    <a:pt x="7318" y="911"/>
                  </a:cubicBezTo>
                  <a:lnTo>
                    <a:pt x="6960" y="1269"/>
                  </a:lnTo>
                  <a:lnTo>
                    <a:pt x="6960" y="521"/>
                  </a:lnTo>
                  <a:cubicBezTo>
                    <a:pt x="6960" y="229"/>
                    <a:pt x="6732" y="1"/>
                    <a:pt x="64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8"/>
            <p:cNvSpPr/>
            <p:nvPr/>
          </p:nvSpPr>
          <p:spPr>
            <a:xfrm>
              <a:off x="11120375" y="3526513"/>
              <a:ext cx="78075" cy="88650"/>
            </a:xfrm>
            <a:custGeom>
              <a:rect b="b" l="l" r="r" t="t"/>
              <a:pathLst>
                <a:path extrusionOk="0" h="3546" w="3123">
                  <a:moveTo>
                    <a:pt x="1562" y="700"/>
                  </a:moveTo>
                  <a:lnTo>
                    <a:pt x="2505" y="1220"/>
                  </a:lnTo>
                  <a:lnTo>
                    <a:pt x="2505" y="2326"/>
                  </a:lnTo>
                  <a:lnTo>
                    <a:pt x="1562" y="2878"/>
                  </a:lnTo>
                  <a:lnTo>
                    <a:pt x="618" y="2326"/>
                  </a:lnTo>
                  <a:lnTo>
                    <a:pt x="618" y="1220"/>
                  </a:lnTo>
                  <a:lnTo>
                    <a:pt x="1562" y="700"/>
                  </a:lnTo>
                  <a:close/>
                  <a:moveTo>
                    <a:pt x="1562" y="0"/>
                  </a:moveTo>
                  <a:cubicBezTo>
                    <a:pt x="1496" y="0"/>
                    <a:pt x="1431" y="17"/>
                    <a:pt x="1366" y="49"/>
                  </a:cubicBezTo>
                  <a:lnTo>
                    <a:pt x="163" y="765"/>
                  </a:lnTo>
                  <a:cubicBezTo>
                    <a:pt x="66" y="830"/>
                    <a:pt x="1" y="960"/>
                    <a:pt x="1" y="1090"/>
                  </a:cubicBezTo>
                  <a:lnTo>
                    <a:pt x="1" y="2456"/>
                  </a:lnTo>
                  <a:cubicBezTo>
                    <a:pt x="1" y="2586"/>
                    <a:pt x="66" y="2716"/>
                    <a:pt x="163" y="2781"/>
                  </a:cubicBezTo>
                  <a:lnTo>
                    <a:pt x="1366" y="3496"/>
                  </a:lnTo>
                  <a:cubicBezTo>
                    <a:pt x="1431" y="3529"/>
                    <a:pt x="1496" y="3545"/>
                    <a:pt x="1562" y="3545"/>
                  </a:cubicBezTo>
                  <a:cubicBezTo>
                    <a:pt x="1627" y="3545"/>
                    <a:pt x="1692" y="3529"/>
                    <a:pt x="1757" y="3496"/>
                  </a:cubicBezTo>
                  <a:lnTo>
                    <a:pt x="2927" y="2781"/>
                  </a:lnTo>
                  <a:cubicBezTo>
                    <a:pt x="3057" y="2716"/>
                    <a:pt x="3122" y="2586"/>
                    <a:pt x="3122" y="2456"/>
                  </a:cubicBezTo>
                  <a:lnTo>
                    <a:pt x="3122" y="1090"/>
                  </a:lnTo>
                  <a:cubicBezTo>
                    <a:pt x="3122" y="960"/>
                    <a:pt x="3057" y="830"/>
                    <a:pt x="2927" y="765"/>
                  </a:cubicBezTo>
                  <a:lnTo>
                    <a:pt x="1757" y="49"/>
                  </a:lnTo>
                  <a:cubicBezTo>
                    <a:pt x="1692" y="17"/>
                    <a:pt x="1627" y="0"/>
                    <a:pt x="15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8"/>
            <p:cNvSpPr/>
            <p:nvPr/>
          </p:nvSpPr>
          <p:spPr>
            <a:xfrm>
              <a:off x="10989475" y="3381388"/>
              <a:ext cx="339875" cy="378875"/>
            </a:xfrm>
            <a:custGeom>
              <a:rect b="b" l="l" r="r" t="t"/>
              <a:pathLst>
                <a:path extrusionOk="0" h="15155" w="13595">
                  <a:moveTo>
                    <a:pt x="6798" y="1"/>
                  </a:moveTo>
                  <a:cubicBezTo>
                    <a:pt x="6342" y="1"/>
                    <a:pt x="5952" y="358"/>
                    <a:pt x="5952" y="846"/>
                  </a:cubicBezTo>
                  <a:lnTo>
                    <a:pt x="5952" y="879"/>
                  </a:lnTo>
                  <a:cubicBezTo>
                    <a:pt x="5821" y="813"/>
                    <a:pt x="5679" y="779"/>
                    <a:pt x="5540" y="779"/>
                  </a:cubicBezTo>
                  <a:cubicBezTo>
                    <a:pt x="5333" y="779"/>
                    <a:pt x="5132" y="854"/>
                    <a:pt x="4976" y="1009"/>
                  </a:cubicBezTo>
                  <a:cubicBezTo>
                    <a:pt x="4619" y="1334"/>
                    <a:pt x="4619" y="1854"/>
                    <a:pt x="4944" y="2180"/>
                  </a:cubicBezTo>
                  <a:lnTo>
                    <a:pt x="5952" y="3188"/>
                  </a:lnTo>
                  <a:lnTo>
                    <a:pt x="5952" y="3643"/>
                  </a:lnTo>
                  <a:lnTo>
                    <a:pt x="3806" y="4879"/>
                  </a:lnTo>
                  <a:lnTo>
                    <a:pt x="3415" y="4651"/>
                  </a:lnTo>
                  <a:lnTo>
                    <a:pt x="3058" y="3318"/>
                  </a:lnTo>
                  <a:cubicBezTo>
                    <a:pt x="2949" y="2936"/>
                    <a:pt x="2611" y="2669"/>
                    <a:pt x="2256" y="2669"/>
                  </a:cubicBezTo>
                  <a:cubicBezTo>
                    <a:pt x="2187" y="2669"/>
                    <a:pt x="2118" y="2679"/>
                    <a:pt x="2050" y="2700"/>
                  </a:cubicBezTo>
                  <a:cubicBezTo>
                    <a:pt x="1659" y="2797"/>
                    <a:pt x="1399" y="3123"/>
                    <a:pt x="1399" y="3480"/>
                  </a:cubicBezTo>
                  <a:cubicBezTo>
                    <a:pt x="1248" y="3394"/>
                    <a:pt x="1092" y="3354"/>
                    <a:pt x="944" y="3354"/>
                  </a:cubicBezTo>
                  <a:cubicBezTo>
                    <a:pt x="648" y="3354"/>
                    <a:pt x="380" y="3513"/>
                    <a:pt x="229" y="3773"/>
                  </a:cubicBezTo>
                  <a:cubicBezTo>
                    <a:pt x="1" y="4163"/>
                    <a:pt x="131" y="4684"/>
                    <a:pt x="554" y="4944"/>
                  </a:cubicBezTo>
                  <a:cubicBezTo>
                    <a:pt x="33" y="5269"/>
                    <a:pt x="33" y="6082"/>
                    <a:pt x="586" y="6407"/>
                  </a:cubicBezTo>
                  <a:cubicBezTo>
                    <a:pt x="712" y="6470"/>
                    <a:pt x="852" y="6506"/>
                    <a:pt x="996" y="6506"/>
                  </a:cubicBezTo>
                  <a:cubicBezTo>
                    <a:pt x="1075" y="6506"/>
                    <a:pt x="1156" y="6495"/>
                    <a:pt x="1237" y="6472"/>
                  </a:cubicBezTo>
                  <a:lnTo>
                    <a:pt x="2570" y="6114"/>
                  </a:lnTo>
                  <a:lnTo>
                    <a:pt x="2960" y="6342"/>
                  </a:lnTo>
                  <a:lnTo>
                    <a:pt x="2960" y="8813"/>
                  </a:lnTo>
                  <a:lnTo>
                    <a:pt x="2570" y="9041"/>
                  </a:lnTo>
                  <a:lnTo>
                    <a:pt x="1237" y="8683"/>
                  </a:lnTo>
                  <a:cubicBezTo>
                    <a:pt x="1157" y="8661"/>
                    <a:pt x="1078" y="8650"/>
                    <a:pt x="1000" y="8650"/>
                  </a:cubicBezTo>
                  <a:cubicBezTo>
                    <a:pt x="633" y="8650"/>
                    <a:pt x="303" y="8893"/>
                    <a:pt x="196" y="9269"/>
                  </a:cubicBezTo>
                  <a:cubicBezTo>
                    <a:pt x="98" y="9626"/>
                    <a:pt x="261" y="10017"/>
                    <a:pt x="554" y="10212"/>
                  </a:cubicBezTo>
                  <a:cubicBezTo>
                    <a:pt x="131" y="10439"/>
                    <a:pt x="1" y="10960"/>
                    <a:pt x="229" y="11350"/>
                  </a:cubicBezTo>
                  <a:cubicBezTo>
                    <a:pt x="382" y="11634"/>
                    <a:pt x="667" y="11786"/>
                    <a:pt x="956" y="11786"/>
                  </a:cubicBezTo>
                  <a:cubicBezTo>
                    <a:pt x="1097" y="11786"/>
                    <a:pt x="1239" y="11750"/>
                    <a:pt x="1367" y="11675"/>
                  </a:cubicBezTo>
                  <a:lnTo>
                    <a:pt x="1399" y="11643"/>
                  </a:lnTo>
                  <a:cubicBezTo>
                    <a:pt x="1432" y="12000"/>
                    <a:pt x="1659" y="12358"/>
                    <a:pt x="2017" y="12456"/>
                  </a:cubicBezTo>
                  <a:cubicBezTo>
                    <a:pt x="2081" y="12469"/>
                    <a:pt x="2145" y="12476"/>
                    <a:pt x="2209" y="12476"/>
                  </a:cubicBezTo>
                  <a:cubicBezTo>
                    <a:pt x="2594" y="12476"/>
                    <a:pt x="2946" y="12229"/>
                    <a:pt x="3058" y="11838"/>
                  </a:cubicBezTo>
                  <a:lnTo>
                    <a:pt x="3415" y="10505"/>
                  </a:lnTo>
                  <a:lnTo>
                    <a:pt x="3806" y="10277"/>
                  </a:lnTo>
                  <a:lnTo>
                    <a:pt x="5952" y="11513"/>
                  </a:lnTo>
                  <a:lnTo>
                    <a:pt x="5952" y="11935"/>
                  </a:lnTo>
                  <a:lnTo>
                    <a:pt x="4976" y="12943"/>
                  </a:lnTo>
                  <a:cubicBezTo>
                    <a:pt x="4651" y="13269"/>
                    <a:pt x="4651" y="13789"/>
                    <a:pt x="4944" y="14114"/>
                  </a:cubicBezTo>
                  <a:cubicBezTo>
                    <a:pt x="5122" y="14292"/>
                    <a:pt x="5349" y="14374"/>
                    <a:pt x="5564" y="14374"/>
                  </a:cubicBezTo>
                  <a:cubicBezTo>
                    <a:pt x="5703" y="14374"/>
                    <a:pt x="5838" y="14340"/>
                    <a:pt x="5952" y="14277"/>
                  </a:cubicBezTo>
                  <a:cubicBezTo>
                    <a:pt x="5952" y="14797"/>
                    <a:pt x="6342" y="15155"/>
                    <a:pt x="6765" y="15155"/>
                  </a:cubicBezTo>
                  <a:cubicBezTo>
                    <a:pt x="7253" y="15155"/>
                    <a:pt x="7643" y="14797"/>
                    <a:pt x="7643" y="14309"/>
                  </a:cubicBezTo>
                  <a:lnTo>
                    <a:pt x="7643" y="14277"/>
                  </a:lnTo>
                  <a:cubicBezTo>
                    <a:pt x="7761" y="14342"/>
                    <a:pt x="7900" y="14376"/>
                    <a:pt x="8041" y="14376"/>
                  </a:cubicBezTo>
                  <a:cubicBezTo>
                    <a:pt x="8250" y="14376"/>
                    <a:pt x="8463" y="14302"/>
                    <a:pt x="8619" y="14147"/>
                  </a:cubicBezTo>
                  <a:cubicBezTo>
                    <a:pt x="8944" y="13822"/>
                    <a:pt x="8944" y="13269"/>
                    <a:pt x="8619" y="12943"/>
                  </a:cubicBezTo>
                  <a:lnTo>
                    <a:pt x="7643" y="11968"/>
                  </a:lnTo>
                  <a:lnTo>
                    <a:pt x="7643" y="11513"/>
                  </a:lnTo>
                  <a:lnTo>
                    <a:pt x="9789" y="10277"/>
                  </a:lnTo>
                  <a:lnTo>
                    <a:pt x="10180" y="10505"/>
                  </a:lnTo>
                  <a:lnTo>
                    <a:pt x="10537" y="11838"/>
                  </a:lnTo>
                  <a:cubicBezTo>
                    <a:pt x="10649" y="12229"/>
                    <a:pt x="11001" y="12476"/>
                    <a:pt x="11366" y="12476"/>
                  </a:cubicBezTo>
                  <a:cubicBezTo>
                    <a:pt x="11426" y="12476"/>
                    <a:pt x="11486" y="12469"/>
                    <a:pt x="11545" y="12456"/>
                  </a:cubicBezTo>
                  <a:cubicBezTo>
                    <a:pt x="11936" y="12358"/>
                    <a:pt x="12163" y="12000"/>
                    <a:pt x="12196" y="11643"/>
                  </a:cubicBezTo>
                  <a:cubicBezTo>
                    <a:pt x="12339" y="11731"/>
                    <a:pt x="12493" y="11770"/>
                    <a:pt x="12644" y="11770"/>
                  </a:cubicBezTo>
                  <a:cubicBezTo>
                    <a:pt x="12937" y="11770"/>
                    <a:pt x="13216" y="11619"/>
                    <a:pt x="13367" y="11383"/>
                  </a:cubicBezTo>
                  <a:cubicBezTo>
                    <a:pt x="13594" y="10992"/>
                    <a:pt x="13464" y="10472"/>
                    <a:pt x="13041" y="10212"/>
                  </a:cubicBezTo>
                  <a:lnTo>
                    <a:pt x="13009" y="10212"/>
                  </a:lnTo>
                  <a:cubicBezTo>
                    <a:pt x="13334" y="10017"/>
                    <a:pt x="13497" y="9659"/>
                    <a:pt x="13399" y="9301"/>
                  </a:cubicBezTo>
                  <a:cubicBezTo>
                    <a:pt x="13317" y="8920"/>
                    <a:pt x="12961" y="8652"/>
                    <a:pt x="12580" y="8652"/>
                  </a:cubicBezTo>
                  <a:cubicBezTo>
                    <a:pt x="12507" y="8652"/>
                    <a:pt x="12432" y="8662"/>
                    <a:pt x="12358" y="8683"/>
                  </a:cubicBezTo>
                  <a:lnTo>
                    <a:pt x="10993" y="9041"/>
                  </a:lnTo>
                  <a:lnTo>
                    <a:pt x="10635" y="8813"/>
                  </a:lnTo>
                  <a:lnTo>
                    <a:pt x="10635" y="8001"/>
                  </a:lnTo>
                  <a:cubicBezTo>
                    <a:pt x="10635" y="7805"/>
                    <a:pt x="10472" y="7675"/>
                    <a:pt x="10310" y="7675"/>
                  </a:cubicBezTo>
                  <a:cubicBezTo>
                    <a:pt x="10147" y="7675"/>
                    <a:pt x="9984" y="7805"/>
                    <a:pt x="9984" y="8001"/>
                  </a:cubicBezTo>
                  <a:lnTo>
                    <a:pt x="9984" y="8879"/>
                  </a:lnTo>
                  <a:cubicBezTo>
                    <a:pt x="9984" y="9074"/>
                    <a:pt x="10082" y="9236"/>
                    <a:pt x="10245" y="9334"/>
                  </a:cubicBezTo>
                  <a:lnTo>
                    <a:pt x="10732" y="9594"/>
                  </a:lnTo>
                  <a:cubicBezTo>
                    <a:pt x="10828" y="9642"/>
                    <a:pt x="10923" y="9672"/>
                    <a:pt x="11018" y="9672"/>
                  </a:cubicBezTo>
                  <a:cubicBezTo>
                    <a:pt x="11053" y="9672"/>
                    <a:pt x="11088" y="9668"/>
                    <a:pt x="11123" y="9659"/>
                  </a:cubicBezTo>
                  <a:lnTo>
                    <a:pt x="12521" y="9269"/>
                  </a:lnTo>
                  <a:cubicBezTo>
                    <a:pt x="12543" y="9263"/>
                    <a:pt x="12565" y="9260"/>
                    <a:pt x="12585" y="9260"/>
                  </a:cubicBezTo>
                  <a:cubicBezTo>
                    <a:pt x="12683" y="9260"/>
                    <a:pt x="12754" y="9324"/>
                    <a:pt x="12781" y="9431"/>
                  </a:cubicBezTo>
                  <a:cubicBezTo>
                    <a:pt x="12814" y="9529"/>
                    <a:pt x="12749" y="9659"/>
                    <a:pt x="12619" y="9692"/>
                  </a:cubicBezTo>
                  <a:lnTo>
                    <a:pt x="12163" y="9822"/>
                  </a:lnTo>
                  <a:cubicBezTo>
                    <a:pt x="12033" y="9854"/>
                    <a:pt x="11936" y="9952"/>
                    <a:pt x="11936" y="10082"/>
                  </a:cubicBezTo>
                  <a:cubicBezTo>
                    <a:pt x="11903" y="10212"/>
                    <a:pt x="11968" y="10309"/>
                    <a:pt x="12098" y="10374"/>
                  </a:cubicBezTo>
                  <a:lnTo>
                    <a:pt x="12749" y="10765"/>
                  </a:lnTo>
                  <a:cubicBezTo>
                    <a:pt x="12846" y="10830"/>
                    <a:pt x="12879" y="10960"/>
                    <a:pt x="12814" y="11057"/>
                  </a:cubicBezTo>
                  <a:cubicBezTo>
                    <a:pt x="12772" y="11120"/>
                    <a:pt x="12703" y="11156"/>
                    <a:pt x="12633" y="11156"/>
                  </a:cubicBezTo>
                  <a:cubicBezTo>
                    <a:pt x="12594" y="11156"/>
                    <a:pt x="12556" y="11145"/>
                    <a:pt x="12521" y="11122"/>
                  </a:cubicBezTo>
                  <a:lnTo>
                    <a:pt x="11871" y="10765"/>
                  </a:lnTo>
                  <a:cubicBezTo>
                    <a:pt x="11822" y="10732"/>
                    <a:pt x="11765" y="10716"/>
                    <a:pt x="11704" y="10716"/>
                  </a:cubicBezTo>
                  <a:cubicBezTo>
                    <a:pt x="11643" y="10716"/>
                    <a:pt x="11578" y="10732"/>
                    <a:pt x="11513" y="10765"/>
                  </a:cubicBezTo>
                  <a:cubicBezTo>
                    <a:pt x="11415" y="10862"/>
                    <a:pt x="11383" y="10992"/>
                    <a:pt x="11415" y="11090"/>
                  </a:cubicBezTo>
                  <a:lnTo>
                    <a:pt x="11545" y="11578"/>
                  </a:lnTo>
                  <a:cubicBezTo>
                    <a:pt x="11578" y="11675"/>
                    <a:pt x="11513" y="11805"/>
                    <a:pt x="11383" y="11838"/>
                  </a:cubicBezTo>
                  <a:cubicBezTo>
                    <a:pt x="11370" y="11842"/>
                    <a:pt x="11356" y="11844"/>
                    <a:pt x="11342" y="11844"/>
                  </a:cubicBezTo>
                  <a:cubicBezTo>
                    <a:pt x="11252" y="11844"/>
                    <a:pt x="11151" y="11760"/>
                    <a:pt x="11123" y="11675"/>
                  </a:cubicBezTo>
                  <a:lnTo>
                    <a:pt x="10765" y="10277"/>
                  </a:lnTo>
                  <a:cubicBezTo>
                    <a:pt x="10732" y="10147"/>
                    <a:pt x="10635" y="10017"/>
                    <a:pt x="10537" y="9952"/>
                  </a:cubicBezTo>
                  <a:lnTo>
                    <a:pt x="10017" y="9692"/>
                  </a:lnTo>
                  <a:cubicBezTo>
                    <a:pt x="9952" y="9643"/>
                    <a:pt x="9871" y="9618"/>
                    <a:pt x="9785" y="9618"/>
                  </a:cubicBezTo>
                  <a:cubicBezTo>
                    <a:pt x="9700" y="9618"/>
                    <a:pt x="9610" y="9643"/>
                    <a:pt x="9529" y="9692"/>
                  </a:cubicBezTo>
                  <a:lnTo>
                    <a:pt x="7253" y="10992"/>
                  </a:lnTo>
                  <a:cubicBezTo>
                    <a:pt x="7090" y="11090"/>
                    <a:pt x="6993" y="11252"/>
                    <a:pt x="6993" y="11415"/>
                  </a:cubicBezTo>
                  <a:lnTo>
                    <a:pt x="6993" y="12000"/>
                  </a:lnTo>
                  <a:cubicBezTo>
                    <a:pt x="6993" y="12130"/>
                    <a:pt x="7058" y="12261"/>
                    <a:pt x="7155" y="12358"/>
                  </a:cubicBezTo>
                  <a:lnTo>
                    <a:pt x="8163" y="13366"/>
                  </a:lnTo>
                  <a:cubicBezTo>
                    <a:pt x="8261" y="13464"/>
                    <a:pt x="8261" y="13594"/>
                    <a:pt x="8163" y="13691"/>
                  </a:cubicBezTo>
                  <a:cubicBezTo>
                    <a:pt x="8131" y="13724"/>
                    <a:pt x="8082" y="13740"/>
                    <a:pt x="8029" y="13740"/>
                  </a:cubicBezTo>
                  <a:cubicBezTo>
                    <a:pt x="7976" y="13740"/>
                    <a:pt x="7919" y="13724"/>
                    <a:pt x="7871" y="13691"/>
                  </a:cubicBezTo>
                  <a:lnTo>
                    <a:pt x="7545" y="13334"/>
                  </a:lnTo>
                  <a:cubicBezTo>
                    <a:pt x="7482" y="13271"/>
                    <a:pt x="7406" y="13235"/>
                    <a:pt x="7325" y="13235"/>
                  </a:cubicBezTo>
                  <a:cubicBezTo>
                    <a:pt x="7280" y="13235"/>
                    <a:pt x="7234" y="13246"/>
                    <a:pt x="7188" y="13269"/>
                  </a:cubicBezTo>
                  <a:cubicBezTo>
                    <a:pt x="7090" y="13301"/>
                    <a:pt x="6993" y="13431"/>
                    <a:pt x="6993" y="13561"/>
                  </a:cubicBezTo>
                  <a:lnTo>
                    <a:pt x="6993" y="14309"/>
                  </a:lnTo>
                  <a:cubicBezTo>
                    <a:pt x="6993" y="14407"/>
                    <a:pt x="6895" y="14504"/>
                    <a:pt x="6798" y="14504"/>
                  </a:cubicBezTo>
                  <a:cubicBezTo>
                    <a:pt x="6667" y="14504"/>
                    <a:pt x="6570" y="14407"/>
                    <a:pt x="6570" y="14277"/>
                  </a:cubicBezTo>
                  <a:lnTo>
                    <a:pt x="6570" y="13561"/>
                  </a:lnTo>
                  <a:cubicBezTo>
                    <a:pt x="6570" y="13431"/>
                    <a:pt x="6505" y="13334"/>
                    <a:pt x="6375" y="13269"/>
                  </a:cubicBezTo>
                  <a:cubicBezTo>
                    <a:pt x="6339" y="13257"/>
                    <a:pt x="6295" y="13249"/>
                    <a:pt x="6249" y="13249"/>
                  </a:cubicBezTo>
                  <a:cubicBezTo>
                    <a:pt x="6171" y="13249"/>
                    <a:pt x="6091" y="13272"/>
                    <a:pt x="6050" y="13334"/>
                  </a:cubicBezTo>
                  <a:lnTo>
                    <a:pt x="5692" y="13691"/>
                  </a:lnTo>
                  <a:cubicBezTo>
                    <a:pt x="5659" y="13724"/>
                    <a:pt x="5602" y="13740"/>
                    <a:pt x="5546" y="13740"/>
                  </a:cubicBezTo>
                  <a:cubicBezTo>
                    <a:pt x="5489" y="13740"/>
                    <a:pt x="5432" y="13724"/>
                    <a:pt x="5399" y="13691"/>
                  </a:cubicBezTo>
                  <a:cubicBezTo>
                    <a:pt x="5302" y="13594"/>
                    <a:pt x="5334" y="13464"/>
                    <a:pt x="5399" y="13366"/>
                  </a:cubicBezTo>
                  <a:lnTo>
                    <a:pt x="6440" y="12358"/>
                  </a:lnTo>
                  <a:cubicBezTo>
                    <a:pt x="6537" y="12261"/>
                    <a:pt x="6570" y="12130"/>
                    <a:pt x="6570" y="12000"/>
                  </a:cubicBezTo>
                  <a:lnTo>
                    <a:pt x="6570" y="11448"/>
                  </a:lnTo>
                  <a:cubicBezTo>
                    <a:pt x="6570" y="11252"/>
                    <a:pt x="6472" y="11090"/>
                    <a:pt x="6310" y="10992"/>
                  </a:cubicBezTo>
                  <a:lnTo>
                    <a:pt x="4033" y="9692"/>
                  </a:lnTo>
                  <a:cubicBezTo>
                    <a:pt x="3968" y="9643"/>
                    <a:pt x="3887" y="9618"/>
                    <a:pt x="3802" y="9618"/>
                  </a:cubicBezTo>
                  <a:cubicBezTo>
                    <a:pt x="3716" y="9618"/>
                    <a:pt x="3627" y="9643"/>
                    <a:pt x="3546" y="9692"/>
                  </a:cubicBezTo>
                  <a:lnTo>
                    <a:pt x="3058" y="9984"/>
                  </a:lnTo>
                  <a:cubicBezTo>
                    <a:pt x="2928" y="10049"/>
                    <a:pt x="2863" y="10147"/>
                    <a:pt x="2830" y="10277"/>
                  </a:cubicBezTo>
                  <a:lnTo>
                    <a:pt x="2440" y="11675"/>
                  </a:lnTo>
                  <a:cubicBezTo>
                    <a:pt x="2440" y="11740"/>
                    <a:pt x="2375" y="11773"/>
                    <a:pt x="2342" y="11805"/>
                  </a:cubicBezTo>
                  <a:cubicBezTo>
                    <a:pt x="2308" y="11826"/>
                    <a:pt x="2273" y="11835"/>
                    <a:pt x="2238" y="11835"/>
                  </a:cubicBezTo>
                  <a:cubicBezTo>
                    <a:pt x="2108" y="11835"/>
                    <a:pt x="1991" y="11706"/>
                    <a:pt x="2017" y="11578"/>
                  </a:cubicBezTo>
                  <a:lnTo>
                    <a:pt x="2147" y="11090"/>
                  </a:lnTo>
                  <a:cubicBezTo>
                    <a:pt x="2180" y="10992"/>
                    <a:pt x="2147" y="10862"/>
                    <a:pt x="2050" y="10765"/>
                  </a:cubicBezTo>
                  <a:cubicBezTo>
                    <a:pt x="2001" y="10732"/>
                    <a:pt x="1936" y="10716"/>
                    <a:pt x="1871" y="10716"/>
                  </a:cubicBezTo>
                  <a:cubicBezTo>
                    <a:pt x="1806" y="10716"/>
                    <a:pt x="1741" y="10732"/>
                    <a:pt x="1692" y="10765"/>
                  </a:cubicBezTo>
                  <a:lnTo>
                    <a:pt x="1042" y="11122"/>
                  </a:lnTo>
                  <a:cubicBezTo>
                    <a:pt x="1007" y="11145"/>
                    <a:pt x="968" y="11156"/>
                    <a:pt x="930" y="11156"/>
                  </a:cubicBezTo>
                  <a:cubicBezTo>
                    <a:pt x="860" y="11156"/>
                    <a:pt x="791" y="11120"/>
                    <a:pt x="749" y="11057"/>
                  </a:cubicBezTo>
                  <a:cubicBezTo>
                    <a:pt x="716" y="10960"/>
                    <a:pt x="749" y="10797"/>
                    <a:pt x="846" y="10765"/>
                  </a:cubicBezTo>
                  <a:lnTo>
                    <a:pt x="1497" y="10374"/>
                  </a:lnTo>
                  <a:cubicBezTo>
                    <a:pt x="1594" y="10309"/>
                    <a:pt x="1659" y="10212"/>
                    <a:pt x="1627" y="10082"/>
                  </a:cubicBezTo>
                  <a:cubicBezTo>
                    <a:pt x="1627" y="9952"/>
                    <a:pt x="1529" y="9854"/>
                    <a:pt x="1399" y="9822"/>
                  </a:cubicBezTo>
                  <a:lnTo>
                    <a:pt x="944" y="9692"/>
                  </a:lnTo>
                  <a:cubicBezTo>
                    <a:pt x="814" y="9659"/>
                    <a:pt x="749" y="9529"/>
                    <a:pt x="781" y="9431"/>
                  </a:cubicBezTo>
                  <a:cubicBezTo>
                    <a:pt x="808" y="9324"/>
                    <a:pt x="902" y="9260"/>
                    <a:pt x="1008" y="9260"/>
                  </a:cubicBezTo>
                  <a:cubicBezTo>
                    <a:pt x="1029" y="9260"/>
                    <a:pt x="1052" y="9263"/>
                    <a:pt x="1074" y="9269"/>
                  </a:cubicBezTo>
                  <a:lnTo>
                    <a:pt x="2440" y="9659"/>
                  </a:lnTo>
                  <a:cubicBezTo>
                    <a:pt x="2475" y="9668"/>
                    <a:pt x="2512" y="9672"/>
                    <a:pt x="2550" y="9672"/>
                  </a:cubicBezTo>
                  <a:cubicBezTo>
                    <a:pt x="2652" y="9672"/>
                    <a:pt x="2759" y="9642"/>
                    <a:pt x="2830" y="9594"/>
                  </a:cubicBezTo>
                  <a:lnTo>
                    <a:pt x="3318" y="9334"/>
                  </a:lnTo>
                  <a:cubicBezTo>
                    <a:pt x="3481" y="9236"/>
                    <a:pt x="3578" y="9074"/>
                    <a:pt x="3578" y="8879"/>
                  </a:cubicBezTo>
                  <a:lnTo>
                    <a:pt x="3578" y="6244"/>
                  </a:lnTo>
                  <a:cubicBezTo>
                    <a:pt x="3578" y="6082"/>
                    <a:pt x="3481" y="5919"/>
                    <a:pt x="3318" y="5822"/>
                  </a:cubicBezTo>
                  <a:lnTo>
                    <a:pt x="2830" y="5529"/>
                  </a:lnTo>
                  <a:cubicBezTo>
                    <a:pt x="2773" y="5491"/>
                    <a:pt x="2694" y="5475"/>
                    <a:pt x="2611" y="5475"/>
                  </a:cubicBezTo>
                  <a:cubicBezTo>
                    <a:pt x="2553" y="5475"/>
                    <a:pt x="2494" y="5483"/>
                    <a:pt x="2440" y="5496"/>
                  </a:cubicBezTo>
                  <a:lnTo>
                    <a:pt x="1074" y="5854"/>
                  </a:lnTo>
                  <a:cubicBezTo>
                    <a:pt x="1051" y="5860"/>
                    <a:pt x="1028" y="5863"/>
                    <a:pt x="1006" y="5863"/>
                  </a:cubicBezTo>
                  <a:cubicBezTo>
                    <a:pt x="901" y="5863"/>
                    <a:pt x="808" y="5804"/>
                    <a:pt x="781" y="5724"/>
                  </a:cubicBezTo>
                  <a:cubicBezTo>
                    <a:pt x="749" y="5594"/>
                    <a:pt x="814" y="5496"/>
                    <a:pt x="944" y="5464"/>
                  </a:cubicBezTo>
                  <a:lnTo>
                    <a:pt x="1399" y="5334"/>
                  </a:lnTo>
                  <a:cubicBezTo>
                    <a:pt x="1529" y="5301"/>
                    <a:pt x="1627" y="5204"/>
                    <a:pt x="1627" y="5074"/>
                  </a:cubicBezTo>
                  <a:cubicBezTo>
                    <a:pt x="1659" y="4944"/>
                    <a:pt x="1594" y="4814"/>
                    <a:pt x="1497" y="4749"/>
                  </a:cubicBezTo>
                  <a:lnTo>
                    <a:pt x="846" y="4391"/>
                  </a:lnTo>
                  <a:cubicBezTo>
                    <a:pt x="749" y="4326"/>
                    <a:pt x="716" y="4196"/>
                    <a:pt x="749" y="4098"/>
                  </a:cubicBezTo>
                  <a:cubicBezTo>
                    <a:pt x="791" y="4035"/>
                    <a:pt x="860" y="3999"/>
                    <a:pt x="939" y="3999"/>
                  </a:cubicBezTo>
                  <a:cubicBezTo>
                    <a:pt x="982" y="3999"/>
                    <a:pt x="1028" y="4010"/>
                    <a:pt x="1074" y="4033"/>
                  </a:cubicBezTo>
                  <a:lnTo>
                    <a:pt x="1692" y="4391"/>
                  </a:lnTo>
                  <a:cubicBezTo>
                    <a:pt x="1741" y="4423"/>
                    <a:pt x="1806" y="4440"/>
                    <a:pt x="1871" y="4440"/>
                  </a:cubicBezTo>
                  <a:cubicBezTo>
                    <a:pt x="1936" y="4440"/>
                    <a:pt x="2001" y="4423"/>
                    <a:pt x="2050" y="4391"/>
                  </a:cubicBezTo>
                  <a:cubicBezTo>
                    <a:pt x="2147" y="4293"/>
                    <a:pt x="2180" y="4163"/>
                    <a:pt x="2147" y="4033"/>
                  </a:cubicBezTo>
                  <a:lnTo>
                    <a:pt x="2017" y="3578"/>
                  </a:lnTo>
                  <a:cubicBezTo>
                    <a:pt x="2017" y="3448"/>
                    <a:pt x="2082" y="3350"/>
                    <a:pt x="2180" y="3318"/>
                  </a:cubicBezTo>
                  <a:cubicBezTo>
                    <a:pt x="2193" y="3313"/>
                    <a:pt x="2206" y="3311"/>
                    <a:pt x="2220" y="3311"/>
                  </a:cubicBezTo>
                  <a:cubicBezTo>
                    <a:pt x="2310" y="3311"/>
                    <a:pt x="2412" y="3396"/>
                    <a:pt x="2440" y="3480"/>
                  </a:cubicBezTo>
                  <a:lnTo>
                    <a:pt x="2798" y="4879"/>
                  </a:lnTo>
                  <a:cubicBezTo>
                    <a:pt x="2863" y="5009"/>
                    <a:pt x="2928" y="5106"/>
                    <a:pt x="3058" y="5171"/>
                  </a:cubicBezTo>
                  <a:lnTo>
                    <a:pt x="3546" y="5464"/>
                  </a:lnTo>
                  <a:cubicBezTo>
                    <a:pt x="3627" y="5513"/>
                    <a:pt x="3716" y="5537"/>
                    <a:pt x="3802" y="5537"/>
                  </a:cubicBezTo>
                  <a:cubicBezTo>
                    <a:pt x="3887" y="5537"/>
                    <a:pt x="3968" y="5513"/>
                    <a:pt x="4033" y="5464"/>
                  </a:cubicBezTo>
                  <a:lnTo>
                    <a:pt x="6310" y="4163"/>
                  </a:lnTo>
                  <a:cubicBezTo>
                    <a:pt x="6472" y="4066"/>
                    <a:pt x="6570" y="3903"/>
                    <a:pt x="6570" y="3708"/>
                  </a:cubicBezTo>
                  <a:lnTo>
                    <a:pt x="6570" y="3155"/>
                  </a:lnTo>
                  <a:cubicBezTo>
                    <a:pt x="6570" y="3025"/>
                    <a:pt x="6505" y="2895"/>
                    <a:pt x="6440" y="2797"/>
                  </a:cubicBezTo>
                  <a:lnTo>
                    <a:pt x="5399" y="1757"/>
                  </a:lnTo>
                  <a:cubicBezTo>
                    <a:pt x="5302" y="1692"/>
                    <a:pt x="5302" y="1562"/>
                    <a:pt x="5399" y="1464"/>
                  </a:cubicBezTo>
                  <a:cubicBezTo>
                    <a:pt x="5432" y="1432"/>
                    <a:pt x="5489" y="1415"/>
                    <a:pt x="5546" y="1415"/>
                  </a:cubicBezTo>
                  <a:cubicBezTo>
                    <a:pt x="5602" y="1415"/>
                    <a:pt x="5659" y="1432"/>
                    <a:pt x="5692" y="1464"/>
                  </a:cubicBezTo>
                  <a:lnTo>
                    <a:pt x="6050" y="1822"/>
                  </a:lnTo>
                  <a:cubicBezTo>
                    <a:pt x="6097" y="1869"/>
                    <a:pt x="6180" y="1900"/>
                    <a:pt x="6271" y="1900"/>
                  </a:cubicBezTo>
                  <a:cubicBezTo>
                    <a:pt x="6305" y="1900"/>
                    <a:pt x="6340" y="1896"/>
                    <a:pt x="6375" y="1887"/>
                  </a:cubicBezTo>
                  <a:cubicBezTo>
                    <a:pt x="6505" y="1822"/>
                    <a:pt x="6570" y="1724"/>
                    <a:pt x="6570" y="1594"/>
                  </a:cubicBezTo>
                  <a:lnTo>
                    <a:pt x="6570" y="846"/>
                  </a:lnTo>
                  <a:cubicBezTo>
                    <a:pt x="6570" y="716"/>
                    <a:pt x="6667" y="619"/>
                    <a:pt x="6798" y="619"/>
                  </a:cubicBezTo>
                  <a:cubicBezTo>
                    <a:pt x="6895" y="619"/>
                    <a:pt x="6993" y="749"/>
                    <a:pt x="6993" y="846"/>
                  </a:cubicBezTo>
                  <a:lnTo>
                    <a:pt x="6993" y="1594"/>
                  </a:lnTo>
                  <a:cubicBezTo>
                    <a:pt x="6993" y="1724"/>
                    <a:pt x="7058" y="1822"/>
                    <a:pt x="7188" y="1887"/>
                  </a:cubicBezTo>
                  <a:cubicBezTo>
                    <a:pt x="7223" y="1896"/>
                    <a:pt x="7257" y="1900"/>
                    <a:pt x="7292" y="1900"/>
                  </a:cubicBezTo>
                  <a:cubicBezTo>
                    <a:pt x="7385" y="1900"/>
                    <a:pt x="7474" y="1869"/>
                    <a:pt x="7545" y="1822"/>
                  </a:cubicBezTo>
                  <a:lnTo>
                    <a:pt x="7871" y="1464"/>
                  </a:lnTo>
                  <a:cubicBezTo>
                    <a:pt x="7919" y="1415"/>
                    <a:pt x="7976" y="1391"/>
                    <a:pt x="8029" y="1391"/>
                  </a:cubicBezTo>
                  <a:cubicBezTo>
                    <a:pt x="8082" y="1391"/>
                    <a:pt x="8131" y="1415"/>
                    <a:pt x="8163" y="1464"/>
                  </a:cubicBezTo>
                  <a:cubicBezTo>
                    <a:pt x="8261" y="1529"/>
                    <a:pt x="8261" y="1692"/>
                    <a:pt x="8163" y="1757"/>
                  </a:cubicBezTo>
                  <a:lnTo>
                    <a:pt x="7155" y="2797"/>
                  </a:lnTo>
                  <a:cubicBezTo>
                    <a:pt x="7058" y="2895"/>
                    <a:pt x="6993" y="3025"/>
                    <a:pt x="6993" y="3155"/>
                  </a:cubicBezTo>
                  <a:lnTo>
                    <a:pt x="6993" y="3708"/>
                  </a:lnTo>
                  <a:cubicBezTo>
                    <a:pt x="6993" y="3903"/>
                    <a:pt x="7090" y="4066"/>
                    <a:pt x="7253" y="4163"/>
                  </a:cubicBezTo>
                  <a:lnTo>
                    <a:pt x="9529" y="5464"/>
                  </a:lnTo>
                  <a:cubicBezTo>
                    <a:pt x="9610" y="5513"/>
                    <a:pt x="9700" y="5537"/>
                    <a:pt x="9785" y="5537"/>
                  </a:cubicBezTo>
                  <a:cubicBezTo>
                    <a:pt x="9871" y="5537"/>
                    <a:pt x="9952" y="5513"/>
                    <a:pt x="10017" y="5464"/>
                  </a:cubicBezTo>
                  <a:lnTo>
                    <a:pt x="10505" y="5171"/>
                  </a:lnTo>
                  <a:cubicBezTo>
                    <a:pt x="10635" y="5106"/>
                    <a:pt x="10732" y="5009"/>
                    <a:pt x="10765" y="4879"/>
                  </a:cubicBezTo>
                  <a:lnTo>
                    <a:pt x="11123" y="3448"/>
                  </a:lnTo>
                  <a:cubicBezTo>
                    <a:pt x="11149" y="3367"/>
                    <a:pt x="11242" y="3309"/>
                    <a:pt x="11329" y="3309"/>
                  </a:cubicBezTo>
                  <a:cubicBezTo>
                    <a:pt x="11347" y="3309"/>
                    <a:pt x="11366" y="3312"/>
                    <a:pt x="11383" y="3318"/>
                  </a:cubicBezTo>
                  <a:cubicBezTo>
                    <a:pt x="11513" y="3350"/>
                    <a:pt x="11578" y="3480"/>
                    <a:pt x="11545" y="3578"/>
                  </a:cubicBezTo>
                  <a:lnTo>
                    <a:pt x="11415" y="4033"/>
                  </a:lnTo>
                  <a:cubicBezTo>
                    <a:pt x="11383" y="4163"/>
                    <a:pt x="11415" y="4293"/>
                    <a:pt x="11513" y="4358"/>
                  </a:cubicBezTo>
                  <a:cubicBezTo>
                    <a:pt x="11567" y="4412"/>
                    <a:pt x="11640" y="4436"/>
                    <a:pt x="11711" y="4436"/>
                  </a:cubicBezTo>
                  <a:cubicBezTo>
                    <a:pt x="11770" y="4436"/>
                    <a:pt x="11827" y="4420"/>
                    <a:pt x="11871" y="4391"/>
                  </a:cubicBezTo>
                  <a:lnTo>
                    <a:pt x="12521" y="4033"/>
                  </a:lnTo>
                  <a:cubicBezTo>
                    <a:pt x="12556" y="4010"/>
                    <a:pt x="12594" y="3999"/>
                    <a:pt x="12633" y="3999"/>
                  </a:cubicBezTo>
                  <a:cubicBezTo>
                    <a:pt x="12703" y="3999"/>
                    <a:pt x="12772" y="4035"/>
                    <a:pt x="12814" y="4098"/>
                  </a:cubicBezTo>
                  <a:cubicBezTo>
                    <a:pt x="12846" y="4196"/>
                    <a:pt x="12814" y="4326"/>
                    <a:pt x="12716" y="4391"/>
                  </a:cubicBezTo>
                  <a:lnTo>
                    <a:pt x="12098" y="4749"/>
                  </a:lnTo>
                  <a:cubicBezTo>
                    <a:pt x="11968" y="4814"/>
                    <a:pt x="11903" y="4944"/>
                    <a:pt x="11936" y="5074"/>
                  </a:cubicBezTo>
                  <a:cubicBezTo>
                    <a:pt x="11936" y="5204"/>
                    <a:pt x="12033" y="5301"/>
                    <a:pt x="12163" y="5334"/>
                  </a:cubicBezTo>
                  <a:lnTo>
                    <a:pt x="12619" y="5464"/>
                  </a:lnTo>
                  <a:cubicBezTo>
                    <a:pt x="12749" y="5496"/>
                    <a:pt x="12814" y="5627"/>
                    <a:pt x="12781" y="5724"/>
                  </a:cubicBezTo>
                  <a:cubicBezTo>
                    <a:pt x="12754" y="5804"/>
                    <a:pt x="12662" y="5863"/>
                    <a:pt x="12575" y="5863"/>
                  </a:cubicBezTo>
                  <a:cubicBezTo>
                    <a:pt x="12557" y="5863"/>
                    <a:pt x="12538" y="5860"/>
                    <a:pt x="12521" y="5854"/>
                  </a:cubicBezTo>
                  <a:lnTo>
                    <a:pt x="11123" y="5496"/>
                  </a:lnTo>
                  <a:cubicBezTo>
                    <a:pt x="11069" y="5483"/>
                    <a:pt x="11015" y="5475"/>
                    <a:pt x="10961" y="5475"/>
                  </a:cubicBezTo>
                  <a:cubicBezTo>
                    <a:pt x="10885" y="5475"/>
                    <a:pt x="10809" y="5491"/>
                    <a:pt x="10732" y="5529"/>
                  </a:cubicBezTo>
                  <a:lnTo>
                    <a:pt x="10245" y="5822"/>
                  </a:lnTo>
                  <a:cubicBezTo>
                    <a:pt x="10082" y="5919"/>
                    <a:pt x="9984" y="6082"/>
                    <a:pt x="9984" y="6244"/>
                  </a:cubicBezTo>
                  <a:lnTo>
                    <a:pt x="9984" y="6505"/>
                  </a:lnTo>
                  <a:cubicBezTo>
                    <a:pt x="9984" y="6700"/>
                    <a:pt x="10115" y="6830"/>
                    <a:pt x="10310" y="6830"/>
                  </a:cubicBezTo>
                  <a:cubicBezTo>
                    <a:pt x="10472" y="6830"/>
                    <a:pt x="10602" y="6700"/>
                    <a:pt x="10602" y="6505"/>
                  </a:cubicBezTo>
                  <a:lnTo>
                    <a:pt x="10602" y="6342"/>
                  </a:lnTo>
                  <a:lnTo>
                    <a:pt x="10993" y="6114"/>
                  </a:lnTo>
                  <a:lnTo>
                    <a:pt x="12326" y="6472"/>
                  </a:lnTo>
                  <a:cubicBezTo>
                    <a:pt x="12405" y="6495"/>
                    <a:pt x="12486" y="6506"/>
                    <a:pt x="12565" y="6506"/>
                  </a:cubicBezTo>
                  <a:cubicBezTo>
                    <a:pt x="12939" y="6506"/>
                    <a:pt x="13286" y="6263"/>
                    <a:pt x="13367" y="5887"/>
                  </a:cubicBezTo>
                  <a:cubicBezTo>
                    <a:pt x="13497" y="5496"/>
                    <a:pt x="13301" y="5139"/>
                    <a:pt x="13009" y="4944"/>
                  </a:cubicBezTo>
                  <a:cubicBezTo>
                    <a:pt x="13464" y="4684"/>
                    <a:pt x="13562" y="4163"/>
                    <a:pt x="13367" y="3805"/>
                  </a:cubicBezTo>
                  <a:cubicBezTo>
                    <a:pt x="13214" y="3521"/>
                    <a:pt x="12928" y="3369"/>
                    <a:pt x="12629" y="3369"/>
                  </a:cubicBezTo>
                  <a:cubicBezTo>
                    <a:pt x="12484" y="3369"/>
                    <a:pt x="12334" y="3406"/>
                    <a:pt x="12196" y="3480"/>
                  </a:cubicBezTo>
                  <a:lnTo>
                    <a:pt x="12163" y="3480"/>
                  </a:lnTo>
                  <a:cubicBezTo>
                    <a:pt x="12163" y="3123"/>
                    <a:pt x="11936" y="2797"/>
                    <a:pt x="11578" y="2700"/>
                  </a:cubicBezTo>
                  <a:cubicBezTo>
                    <a:pt x="11499" y="2677"/>
                    <a:pt x="11418" y="2666"/>
                    <a:pt x="11339" y="2666"/>
                  </a:cubicBezTo>
                  <a:cubicBezTo>
                    <a:pt x="10964" y="2666"/>
                    <a:pt x="10618" y="2909"/>
                    <a:pt x="10537" y="3285"/>
                  </a:cubicBezTo>
                  <a:lnTo>
                    <a:pt x="10147" y="4651"/>
                  </a:lnTo>
                  <a:lnTo>
                    <a:pt x="9789" y="4879"/>
                  </a:lnTo>
                  <a:lnTo>
                    <a:pt x="7611" y="3643"/>
                  </a:lnTo>
                  <a:lnTo>
                    <a:pt x="7611" y="3188"/>
                  </a:lnTo>
                  <a:lnTo>
                    <a:pt x="8619" y="2212"/>
                  </a:lnTo>
                  <a:cubicBezTo>
                    <a:pt x="8944" y="1887"/>
                    <a:pt x="8944" y="1334"/>
                    <a:pt x="8619" y="1009"/>
                  </a:cubicBezTo>
                  <a:cubicBezTo>
                    <a:pt x="8461" y="851"/>
                    <a:pt x="8244" y="765"/>
                    <a:pt x="8025" y="765"/>
                  </a:cubicBezTo>
                  <a:cubicBezTo>
                    <a:pt x="7882" y="765"/>
                    <a:pt x="7739" y="802"/>
                    <a:pt x="7611" y="879"/>
                  </a:cubicBezTo>
                  <a:cubicBezTo>
                    <a:pt x="7611" y="358"/>
                    <a:pt x="7220" y="1"/>
                    <a:pt x="67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8"/>
            <p:cNvSpPr/>
            <p:nvPr/>
          </p:nvSpPr>
          <p:spPr>
            <a:xfrm>
              <a:off x="11089475" y="3492563"/>
              <a:ext cx="139050" cy="156725"/>
            </a:xfrm>
            <a:custGeom>
              <a:rect b="b" l="l" r="r" t="t"/>
              <a:pathLst>
                <a:path extrusionOk="0" h="6269" w="5562">
                  <a:moveTo>
                    <a:pt x="2798" y="1"/>
                  </a:moveTo>
                  <a:cubicBezTo>
                    <a:pt x="2716" y="1"/>
                    <a:pt x="2635" y="25"/>
                    <a:pt x="2570" y="74"/>
                  </a:cubicBezTo>
                  <a:lnTo>
                    <a:pt x="1985" y="399"/>
                  </a:lnTo>
                  <a:cubicBezTo>
                    <a:pt x="1854" y="464"/>
                    <a:pt x="1789" y="659"/>
                    <a:pt x="1887" y="822"/>
                  </a:cubicBezTo>
                  <a:cubicBezTo>
                    <a:pt x="1930" y="909"/>
                    <a:pt x="2032" y="966"/>
                    <a:pt x="2142" y="966"/>
                  </a:cubicBezTo>
                  <a:cubicBezTo>
                    <a:pt x="2198" y="966"/>
                    <a:pt x="2256" y="952"/>
                    <a:pt x="2310" y="919"/>
                  </a:cubicBezTo>
                  <a:lnTo>
                    <a:pt x="2798" y="659"/>
                  </a:lnTo>
                  <a:lnTo>
                    <a:pt x="4944" y="1895"/>
                  </a:lnTo>
                  <a:lnTo>
                    <a:pt x="4944" y="4366"/>
                  </a:lnTo>
                  <a:lnTo>
                    <a:pt x="2798" y="5602"/>
                  </a:lnTo>
                  <a:lnTo>
                    <a:pt x="651" y="4366"/>
                  </a:lnTo>
                  <a:lnTo>
                    <a:pt x="651" y="1895"/>
                  </a:lnTo>
                  <a:lnTo>
                    <a:pt x="1074" y="1635"/>
                  </a:lnTo>
                  <a:cubicBezTo>
                    <a:pt x="1204" y="1570"/>
                    <a:pt x="1269" y="1375"/>
                    <a:pt x="1172" y="1212"/>
                  </a:cubicBezTo>
                  <a:cubicBezTo>
                    <a:pt x="1131" y="1110"/>
                    <a:pt x="1039" y="1060"/>
                    <a:pt x="937" y="1060"/>
                  </a:cubicBezTo>
                  <a:cubicBezTo>
                    <a:pt x="875" y="1060"/>
                    <a:pt x="810" y="1078"/>
                    <a:pt x="749" y="1115"/>
                  </a:cubicBezTo>
                  <a:lnTo>
                    <a:pt x="261" y="1375"/>
                  </a:lnTo>
                  <a:cubicBezTo>
                    <a:pt x="98" y="1472"/>
                    <a:pt x="1" y="1635"/>
                    <a:pt x="1" y="1797"/>
                  </a:cubicBezTo>
                  <a:lnTo>
                    <a:pt x="1" y="4464"/>
                  </a:lnTo>
                  <a:cubicBezTo>
                    <a:pt x="1" y="4627"/>
                    <a:pt x="98" y="4789"/>
                    <a:pt x="261" y="4887"/>
                  </a:cubicBezTo>
                  <a:lnTo>
                    <a:pt x="2570" y="6220"/>
                  </a:lnTo>
                  <a:cubicBezTo>
                    <a:pt x="2635" y="6253"/>
                    <a:pt x="2716" y="6269"/>
                    <a:pt x="2798" y="6269"/>
                  </a:cubicBezTo>
                  <a:cubicBezTo>
                    <a:pt x="2879" y="6269"/>
                    <a:pt x="2960" y="6253"/>
                    <a:pt x="3025" y="6220"/>
                  </a:cubicBezTo>
                  <a:lnTo>
                    <a:pt x="5334" y="4887"/>
                  </a:lnTo>
                  <a:cubicBezTo>
                    <a:pt x="5497" y="4789"/>
                    <a:pt x="5562" y="4627"/>
                    <a:pt x="5562" y="4464"/>
                  </a:cubicBezTo>
                  <a:lnTo>
                    <a:pt x="5562" y="1797"/>
                  </a:lnTo>
                  <a:cubicBezTo>
                    <a:pt x="5562" y="1635"/>
                    <a:pt x="5497" y="1472"/>
                    <a:pt x="5334" y="1375"/>
                  </a:cubicBezTo>
                  <a:lnTo>
                    <a:pt x="3025" y="74"/>
                  </a:lnTo>
                  <a:cubicBezTo>
                    <a:pt x="2960" y="25"/>
                    <a:pt x="2879" y="1"/>
                    <a:pt x="27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8"/>
            <p:cNvSpPr/>
            <p:nvPr/>
          </p:nvSpPr>
          <p:spPr>
            <a:xfrm>
              <a:off x="11347200" y="3412288"/>
              <a:ext cx="152050" cy="169125"/>
            </a:xfrm>
            <a:custGeom>
              <a:rect b="b" l="l" r="r" t="t"/>
              <a:pathLst>
                <a:path extrusionOk="0" h="6765" w="6082">
                  <a:moveTo>
                    <a:pt x="3057" y="2797"/>
                  </a:moveTo>
                  <a:lnTo>
                    <a:pt x="3578" y="3090"/>
                  </a:lnTo>
                  <a:lnTo>
                    <a:pt x="3578" y="3708"/>
                  </a:lnTo>
                  <a:lnTo>
                    <a:pt x="3057" y="4000"/>
                  </a:lnTo>
                  <a:lnTo>
                    <a:pt x="2505" y="3708"/>
                  </a:lnTo>
                  <a:lnTo>
                    <a:pt x="2505" y="3090"/>
                  </a:lnTo>
                  <a:lnTo>
                    <a:pt x="3057" y="2797"/>
                  </a:lnTo>
                  <a:close/>
                  <a:moveTo>
                    <a:pt x="3057" y="0"/>
                  </a:moveTo>
                  <a:cubicBezTo>
                    <a:pt x="2862" y="0"/>
                    <a:pt x="2732" y="163"/>
                    <a:pt x="2732" y="326"/>
                  </a:cubicBezTo>
                  <a:lnTo>
                    <a:pt x="2732" y="748"/>
                  </a:lnTo>
                  <a:lnTo>
                    <a:pt x="2342" y="521"/>
                  </a:lnTo>
                  <a:cubicBezTo>
                    <a:pt x="2301" y="500"/>
                    <a:pt x="2253" y="489"/>
                    <a:pt x="2204" y="489"/>
                  </a:cubicBezTo>
                  <a:cubicBezTo>
                    <a:pt x="2098" y="489"/>
                    <a:pt x="1986" y="540"/>
                    <a:pt x="1919" y="651"/>
                  </a:cubicBezTo>
                  <a:cubicBezTo>
                    <a:pt x="1854" y="813"/>
                    <a:pt x="1887" y="976"/>
                    <a:pt x="2049" y="1074"/>
                  </a:cubicBezTo>
                  <a:lnTo>
                    <a:pt x="2732" y="1464"/>
                  </a:lnTo>
                  <a:lnTo>
                    <a:pt x="2732" y="2244"/>
                  </a:lnTo>
                  <a:lnTo>
                    <a:pt x="2179" y="2537"/>
                  </a:lnTo>
                  <a:lnTo>
                    <a:pt x="1529" y="2147"/>
                  </a:lnTo>
                  <a:lnTo>
                    <a:pt x="1529" y="1366"/>
                  </a:lnTo>
                  <a:cubicBezTo>
                    <a:pt x="1529" y="1204"/>
                    <a:pt x="1399" y="1041"/>
                    <a:pt x="1236" y="1041"/>
                  </a:cubicBezTo>
                  <a:cubicBezTo>
                    <a:pt x="1041" y="1041"/>
                    <a:pt x="911" y="1204"/>
                    <a:pt x="911" y="1366"/>
                  </a:cubicBezTo>
                  <a:lnTo>
                    <a:pt x="911" y="1789"/>
                  </a:lnTo>
                  <a:lnTo>
                    <a:pt x="553" y="1594"/>
                  </a:lnTo>
                  <a:cubicBezTo>
                    <a:pt x="499" y="1561"/>
                    <a:pt x="441" y="1547"/>
                    <a:pt x="385" y="1547"/>
                  </a:cubicBezTo>
                  <a:cubicBezTo>
                    <a:pt x="272" y="1547"/>
                    <a:pt x="163" y="1605"/>
                    <a:pt x="98" y="1691"/>
                  </a:cubicBezTo>
                  <a:cubicBezTo>
                    <a:pt x="33" y="1854"/>
                    <a:pt x="66" y="2049"/>
                    <a:pt x="228" y="2147"/>
                  </a:cubicBezTo>
                  <a:lnTo>
                    <a:pt x="586" y="2342"/>
                  </a:lnTo>
                  <a:lnTo>
                    <a:pt x="228" y="2569"/>
                  </a:lnTo>
                  <a:cubicBezTo>
                    <a:pt x="66" y="2635"/>
                    <a:pt x="1" y="2830"/>
                    <a:pt x="98" y="2992"/>
                  </a:cubicBezTo>
                  <a:cubicBezTo>
                    <a:pt x="165" y="3103"/>
                    <a:pt x="277" y="3154"/>
                    <a:pt x="383" y="3154"/>
                  </a:cubicBezTo>
                  <a:cubicBezTo>
                    <a:pt x="432" y="3154"/>
                    <a:pt x="480" y="3143"/>
                    <a:pt x="521" y="3122"/>
                  </a:cubicBezTo>
                  <a:lnTo>
                    <a:pt x="1236" y="2700"/>
                  </a:lnTo>
                  <a:lnTo>
                    <a:pt x="1887" y="3090"/>
                  </a:lnTo>
                  <a:lnTo>
                    <a:pt x="1887" y="3708"/>
                  </a:lnTo>
                  <a:lnTo>
                    <a:pt x="1236" y="4098"/>
                  </a:lnTo>
                  <a:lnTo>
                    <a:pt x="521" y="3675"/>
                  </a:lnTo>
                  <a:cubicBezTo>
                    <a:pt x="480" y="3655"/>
                    <a:pt x="432" y="3644"/>
                    <a:pt x="383" y="3644"/>
                  </a:cubicBezTo>
                  <a:cubicBezTo>
                    <a:pt x="277" y="3644"/>
                    <a:pt x="165" y="3694"/>
                    <a:pt x="98" y="3805"/>
                  </a:cubicBezTo>
                  <a:cubicBezTo>
                    <a:pt x="33" y="3968"/>
                    <a:pt x="66" y="4130"/>
                    <a:pt x="228" y="4228"/>
                  </a:cubicBezTo>
                  <a:lnTo>
                    <a:pt x="586" y="4456"/>
                  </a:lnTo>
                  <a:lnTo>
                    <a:pt x="228" y="4651"/>
                  </a:lnTo>
                  <a:cubicBezTo>
                    <a:pt x="66" y="4748"/>
                    <a:pt x="1" y="4943"/>
                    <a:pt x="98" y="5106"/>
                  </a:cubicBezTo>
                  <a:cubicBezTo>
                    <a:pt x="163" y="5193"/>
                    <a:pt x="272" y="5251"/>
                    <a:pt x="385" y="5251"/>
                  </a:cubicBezTo>
                  <a:cubicBezTo>
                    <a:pt x="441" y="5251"/>
                    <a:pt x="499" y="5236"/>
                    <a:pt x="553" y="5204"/>
                  </a:cubicBezTo>
                  <a:lnTo>
                    <a:pt x="911" y="4976"/>
                  </a:lnTo>
                  <a:lnTo>
                    <a:pt x="911" y="5431"/>
                  </a:lnTo>
                  <a:cubicBezTo>
                    <a:pt x="911" y="5594"/>
                    <a:pt x="1041" y="5724"/>
                    <a:pt x="1236" y="5724"/>
                  </a:cubicBezTo>
                  <a:cubicBezTo>
                    <a:pt x="1399" y="5724"/>
                    <a:pt x="1529" y="5594"/>
                    <a:pt x="1529" y="5431"/>
                  </a:cubicBezTo>
                  <a:lnTo>
                    <a:pt x="1529" y="4618"/>
                  </a:lnTo>
                  <a:lnTo>
                    <a:pt x="2179" y="4260"/>
                  </a:lnTo>
                  <a:lnTo>
                    <a:pt x="2732" y="4553"/>
                  </a:lnTo>
                  <a:lnTo>
                    <a:pt x="2732" y="5301"/>
                  </a:lnTo>
                  <a:lnTo>
                    <a:pt x="2049" y="5724"/>
                  </a:lnTo>
                  <a:cubicBezTo>
                    <a:pt x="1887" y="5789"/>
                    <a:pt x="1822" y="5984"/>
                    <a:pt x="1919" y="6147"/>
                  </a:cubicBezTo>
                  <a:cubicBezTo>
                    <a:pt x="1984" y="6233"/>
                    <a:pt x="2093" y="6291"/>
                    <a:pt x="2196" y="6291"/>
                  </a:cubicBezTo>
                  <a:cubicBezTo>
                    <a:pt x="2248" y="6291"/>
                    <a:pt x="2299" y="6277"/>
                    <a:pt x="2342" y="6244"/>
                  </a:cubicBezTo>
                  <a:lnTo>
                    <a:pt x="2732" y="6049"/>
                  </a:lnTo>
                  <a:lnTo>
                    <a:pt x="2732" y="6472"/>
                  </a:lnTo>
                  <a:cubicBezTo>
                    <a:pt x="2732" y="6634"/>
                    <a:pt x="2862" y="6765"/>
                    <a:pt x="3025" y="6765"/>
                  </a:cubicBezTo>
                  <a:cubicBezTo>
                    <a:pt x="3220" y="6765"/>
                    <a:pt x="3350" y="6634"/>
                    <a:pt x="3350" y="6472"/>
                  </a:cubicBezTo>
                  <a:lnTo>
                    <a:pt x="3350" y="6049"/>
                  </a:lnTo>
                  <a:lnTo>
                    <a:pt x="3740" y="6244"/>
                  </a:lnTo>
                  <a:cubicBezTo>
                    <a:pt x="3784" y="6277"/>
                    <a:pt x="3834" y="6291"/>
                    <a:pt x="3886" y="6291"/>
                  </a:cubicBezTo>
                  <a:cubicBezTo>
                    <a:pt x="3990" y="6291"/>
                    <a:pt x="4098" y="6233"/>
                    <a:pt x="4163" y="6147"/>
                  </a:cubicBezTo>
                  <a:cubicBezTo>
                    <a:pt x="4228" y="5984"/>
                    <a:pt x="4196" y="5789"/>
                    <a:pt x="4033" y="5724"/>
                  </a:cubicBezTo>
                  <a:lnTo>
                    <a:pt x="3350" y="5301"/>
                  </a:lnTo>
                  <a:lnTo>
                    <a:pt x="3350" y="4553"/>
                  </a:lnTo>
                  <a:lnTo>
                    <a:pt x="3870" y="4260"/>
                  </a:lnTo>
                  <a:lnTo>
                    <a:pt x="4553" y="4618"/>
                  </a:lnTo>
                  <a:lnTo>
                    <a:pt x="4553" y="5431"/>
                  </a:lnTo>
                  <a:cubicBezTo>
                    <a:pt x="4553" y="5594"/>
                    <a:pt x="4683" y="5724"/>
                    <a:pt x="4846" y="5724"/>
                  </a:cubicBezTo>
                  <a:cubicBezTo>
                    <a:pt x="5041" y="5724"/>
                    <a:pt x="5171" y="5594"/>
                    <a:pt x="5171" y="5431"/>
                  </a:cubicBezTo>
                  <a:lnTo>
                    <a:pt x="5171" y="4976"/>
                  </a:lnTo>
                  <a:lnTo>
                    <a:pt x="5529" y="5204"/>
                  </a:lnTo>
                  <a:cubicBezTo>
                    <a:pt x="5581" y="5235"/>
                    <a:pt x="5636" y="5249"/>
                    <a:pt x="5691" y="5249"/>
                  </a:cubicBezTo>
                  <a:cubicBezTo>
                    <a:pt x="5807" y="5249"/>
                    <a:pt x="5918" y="5184"/>
                    <a:pt x="5984" y="5073"/>
                  </a:cubicBezTo>
                  <a:cubicBezTo>
                    <a:pt x="6049" y="4943"/>
                    <a:pt x="6017" y="4748"/>
                    <a:pt x="5854" y="4651"/>
                  </a:cubicBezTo>
                  <a:lnTo>
                    <a:pt x="5496" y="4456"/>
                  </a:lnTo>
                  <a:lnTo>
                    <a:pt x="5854" y="4228"/>
                  </a:lnTo>
                  <a:cubicBezTo>
                    <a:pt x="6017" y="4130"/>
                    <a:pt x="6049" y="3935"/>
                    <a:pt x="5984" y="3805"/>
                  </a:cubicBezTo>
                  <a:cubicBezTo>
                    <a:pt x="5918" y="3694"/>
                    <a:pt x="5805" y="3644"/>
                    <a:pt x="5689" y="3644"/>
                  </a:cubicBezTo>
                  <a:cubicBezTo>
                    <a:pt x="5635" y="3644"/>
                    <a:pt x="5580" y="3655"/>
                    <a:pt x="5529" y="3675"/>
                  </a:cubicBezTo>
                  <a:lnTo>
                    <a:pt x="4846" y="4098"/>
                  </a:lnTo>
                  <a:lnTo>
                    <a:pt x="4196" y="3708"/>
                  </a:lnTo>
                  <a:lnTo>
                    <a:pt x="4196" y="3090"/>
                  </a:lnTo>
                  <a:lnTo>
                    <a:pt x="4879" y="2700"/>
                  </a:lnTo>
                  <a:lnTo>
                    <a:pt x="5561" y="3122"/>
                  </a:lnTo>
                  <a:cubicBezTo>
                    <a:pt x="5603" y="3143"/>
                    <a:pt x="5650" y="3154"/>
                    <a:pt x="5699" y="3154"/>
                  </a:cubicBezTo>
                  <a:cubicBezTo>
                    <a:pt x="5805" y="3154"/>
                    <a:pt x="5918" y="3103"/>
                    <a:pt x="5984" y="2992"/>
                  </a:cubicBezTo>
                  <a:cubicBezTo>
                    <a:pt x="6082" y="2830"/>
                    <a:pt x="6017" y="2667"/>
                    <a:pt x="5854" y="2569"/>
                  </a:cubicBezTo>
                  <a:lnTo>
                    <a:pt x="5496" y="2342"/>
                  </a:lnTo>
                  <a:lnTo>
                    <a:pt x="5854" y="2147"/>
                  </a:lnTo>
                  <a:cubicBezTo>
                    <a:pt x="6017" y="2049"/>
                    <a:pt x="6082" y="1854"/>
                    <a:pt x="5984" y="1691"/>
                  </a:cubicBezTo>
                  <a:cubicBezTo>
                    <a:pt x="5919" y="1605"/>
                    <a:pt x="5811" y="1547"/>
                    <a:pt x="5707" y="1547"/>
                  </a:cubicBezTo>
                  <a:cubicBezTo>
                    <a:pt x="5655" y="1547"/>
                    <a:pt x="5605" y="1561"/>
                    <a:pt x="5561" y="1594"/>
                  </a:cubicBezTo>
                  <a:lnTo>
                    <a:pt x="5171" y="1789"/>
                  </a:lnTo>
                  <a:lnTo>
                    <a:pt x="5171" y="1366"/>
                  </a:lnTo>
                  <a:cubicBezTo>
                    <a:pt x="5171" y="1204"/>
                    <a:pt x="5041" y="1041"/>
                    <a:pt x="4879" y="1041"/>
                  </a:cubicBezTo>
                  <a:cubicBezTo>
                    <a:pt x="4683" y="1041"/>
                    <a:pt x="4553" y="1204"/>
                    <a:pt x="4553" y="1366"/>
                  </a:cubicBezTo>
                  <a:lnTo>
                    <a:pt x="4553" y="2147"/>
                  </a:lnTo>
                  <a:lnTo>
                    <a:pt x="3903" y="2537"/>
                  </a:lnTo>
                  <a:lnTo>
                    <a:pt x="3350" y="2244"/>
                  </a:lnTo>
                  <a:lnTo>
                    <a:pt x="3350" y="1464"/>
                  </a:lnTo>
                  <a:lnTo>
                    <a:pt x="4033" y="1074"/>
                  </a:lnTo>
                  <a:cubicBezTo>
                    <a:pt x="4196" y="976"/>
                    <a:pt x="4261" y="813"/>
                    <a:pt x="4163" y="651"/>
                  </a:cubicBezTo>
                  <a:cubicBezTo>
                    <a:pt x="4096" y="540"/>
                    <a:pt x="3984" y="489"/>
                    <a:pt x="3878" y="489"/>
                  </a:cubicBezTo>
                  <a:cubicBezTo>
                    <a:pt x="3829" y="489"/>
                    <a:pt x="3782" y="500"/>
                    <a:pt x="3740" y="521"/>
                  </a:cubicBezTo>
                  <a:lnTo>
                    <a:pt x="3350" y="748"/>
                  </a:lnTo>
                  <a:lnTo>
                    <a:pt x="3350" y="326"/>
                  </a:lnTo>
                  <a:cubicBezTo>
                    <a:pt x="3350" y="131"/>
                    <a:pt x="3220" y="0"/>
                    <a:pt x="3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8"/>
            <p:cNvSpPr/>
            <p:nvPr/>
          </p:nvSpPr>
          <p:spPr>
            <a:xfrm>
              <a:off x="11346400" y="3596013"/>
              <a:ext cx="184575" cy="207350"/>
            </a:xfrm>
            <a:custGeom>
              <a:rect b="b" l="l" r="r" t="t"/>
              <a:pathLst>
                <a:path extrusionOk="0" h="8294" w="7383">
                  <a:moveTo>
                    <a:pt x="3675" y="3285"/>
                  </a:moveTo>
                  <a:lnTo>
                    <a:pt x="4423" y="3741"/>
                  </a:lnTo>
                  <a:lnTo>
                    <a:pt x="4423" y="4586"/>
                  </a:lnTo>
                  <a:lnTo>
                    <a:pt x="3675" y="5009"/>
                  </a:lnTo>
                  <a:lnTo>
                    <a:pt x="2959" y="4586"/>
                  </a:lnTo>
                  <a:lnTo>
                    <a:pt x="2959" y="3741"/>
                  </a:lnTo>
                  <a:lnTo>
                    <a:pt x="3675" y="3285"/>
                  </a:lnTo>
                  <a:close/>
                  <a:moveTo>
                    <a:pt x="3675" y="1"/>
                  </a:moveTo>
                  <a:cubicBezTo>
                    <a:pt x="3512" y="1"/>
                    <a:pt x="3382" y="163"/>
                    <a:pt x="3382" y="326"/>
                  </a:cubicBezTo>
                  <a:lnTo>
                    <a:pt x="3382" y="976"/>
                  </a:lnTo>
                  <a:lnTo>
                    <a:pt x="2797" y="651"/>
                  </a:lnTo>
                  <a:cubicBezTo>
                    <a:pt x="2745" y="631"/>
                    <a:pt x="2691" y="620"/>
                    <a:pt x="2638" y="620"/>
                  </a:cubicBezTo>
                  <a:cubicBezTo>
                    <a:pt x="2524" y="620"/>
                    <a:pt x="2418" y="670"/>
                    <a:pt x="2374" y="781"/>
                  </a:cubicBezTo>
                  <a:cubicBezTo>
                    <a:pt x="2276" y="911"/>
                    <a:pt x="2341" y="1107"/>
                    <a:pt x="2472" y="1204"/>
                  </a:cubicBezTo>
                  <a:lnTo>
                    <a:pt x="3382" y="1724"/>
                  </a:lnTo>
                  <a:lnTo>
                    <a:pt x="3382" y="2765"/>
                  </a:lnTo>
                  <a:lnTo>
                    <a:pt x="2634" y="3188"/>
                  </a:lnTo>
                  <a:lnTo>
                    <a:pt x="1724" y="2667"/>
                  </a:lnTo>
                  <a:lnTo>
                    <a:pt x="1724" y="1627"/>
                  </a:lnTo>
                  <a:cubicBezTo>
                    <a:pt x="1724" y="1464"/>
                    <a:pt x="1594" y="1334"/>
                    <a:pt x="1431" y="1334"/>
                  </a:cubicBezTo>
                  <a:cubicBezTo>
                    <a:pt x="1236" y="1334"/>
                    <a:pt x="1106" y="1464"/>
                    <a:pt x="1106" y="1627"/>
                  </a:cubicBezTo>
                  <a:lnTo>
                    <a:pt x="1106" y="2310"/>
                  </a:lnTo>
                  <a:lnTo>
                    <a:pt x="553" y="1985"/>
                  </a:lnTo>
                  <a:cubicBezTo>
                    <a:pt x="499" y="1952"/>
                    <a:pt x="441" y="1938"/>
                    <a:pt x="384" y="1938"/>
                  </a:cubicBezTo>
                  <a:cubicBezTo>
                    <a:pt x="271" y="1938"/>
                    <a:pt x="163" y="1995"/>
                    <a:pt x="98" y="2082"/>
                  </a:cubicBezTo>
                  <a:cubicBezTo>
                    <a:pt x="33" y="2245"/>
                    <a:pt x="65" y="2440"/>
                    <a:pt x="228" y="2505"/>
                  </a:cubicBezTo>
                  <a:lnTo>
                    <a:pt x="781" y="2863"/>
                  </a:lnTo>
                  <a:lnTo>
                    <a:pt x="228" y="3188"/>
                  </a:lnTo>
                  <a:cubicBezTo>
                    <a:pt x="65" y="3285"/>
                    <a:pt x="0" y="3480"/>
                    <a:pt x="98" y="3611"/>
                  </a:cubicBezTo>
                  <a:cubicBezTo>
                    <a:pt x="164" y="3722"/>
                    <a:pt x="277" y="3772"/>
                    <a:pt x="382" y="3772"/>
                  </a:cubicBezTo>
                  <a:cubicBezTo>
                    <a:pt x="431" y="3772"/>
                    <a:pt x="479" y="3761"/>
                    <a:pt x="520" y="3741"/>
                  </a:cubicBezTo>
                  <a:lnTo>
                    <a:pt x="1431" y="3220"/>
                  </a:lnTo>
                  <a:lnTo>
                    <a:pt x="2309" y="3741"/>
                  </a:lnTo>
                  <a:lnTo>
                    <a:pt x="2309" y="4586"/>
                  </a:lnTo>
                  <a:lnTo>
                    <a:pt x="1431" y="5106"/>
                  </a:lnTo>
                  <a:lnTo>
                    <a:pt x="520" y="4586"/>
                  </a:lnTo>
                  <a:cubicBezTo>
                    <a:pt x="477" y="4554"/>
                    <a:pt x="426" y="4539"/>
                    <a:pt x="375" y="4539"/>
                  </a:cubicBezTo>
                  <a:cubicBezTo>
                    <a:pt x="271" y="4539"/>
                    <a:pt x="163" y="4597"/>
                    <a:pt x="98" y="4684"/>
                  </a:cubicBezTo>
                  <a:cubicBezTo>
                    <a:pt x="0" y="4846"/>
                    <a:pt x="65" y="5041"/>
                    <a:pt x="228" y="5139"/>
                  </a:cubicBezTo>
                  <a:lnTo>
                    <a:pt x="781" y="5464"/>
                  </a:lnTo>
                  <a:lnTo>
                    <a:pt x="228" y="5789"/>
                  </a:lnTo>
                  <a:cubicBezTo>
                    <a:pt x="65" y="5887"/>
                    <a:pt x="0" y="6082"/>
                    <a:pt x="98" y="6212"/>
                  </a:cubicBezTo>
                  <a:cubicBezTo>
                    <a:pt x="164" y="6323"/>
                    <a:pt x="275" y="6388"/>
                    <a:pt x="391" y="6388"/>
                  </a:cubicBezTo>
                  <a:cubicBezTo>
                    <a:pt x="445" y="6388"/>
                    <a:pt x="501" y="6373"/>
                    <a:pt x="553" y="6342"/>
                  </a:cubicBezTo>
                  <a:lnTo>
                    <a:pt x="1106" y="6017"/>
                  </a:lnTo>
                  <a:lnTo>
                    <a:pt x="1106" y="6667"/>
                  </a:lnTo>
                  <a:cubicBezTo>
                    <a:pt x="1106" y="6862"/>
                    <a:pt x="1268" y="6993"/>
                    <a:pt x="1431" y="6993"/>
                  </a:cubicBezTo>
                  <a:cubicBezTo>
                    <a:pt x="1594" y="6993"/>
                    <a:pt x="1724" y="6830"/>
                    <a:pt x="1724" y="6667"/>
                  </a:cubicBezTo>
                  <a:lnTo>
                    <a:pt x="1724" y="5627"/>
                  </a:lnTo>
                  <a:lnTo>
                    <a:pt x="2634" y="5106"/>
                  </a:lnTo>
                  <a:lnTo>
                    <a:pt x="3382" y="5562"/>
                  </a:lnTo>
                  <a:lnTo>
                    <a:pt x="3382" y="6570"/>
                  </a:lnTo>
                  <a:lnTo>
                    <a:pt x="2472" y="7090"/>
                  </a:lnTo>
                  <a:cubicBezTo>
                    <a:pt x="2309" y="7188"/>
                    <a:pt x="2276" y="7383"/>
                    <a:pt x="2374" y="7545"/>
                  </a:cubicBezTo>
                  <a:cubicBezTo>
                    <a:pt x="2417" y="7632"/>
                    <a:pt x="2519" y="7690"/>
                    <a:pt x="2629" y="7690"/>
                  </a:cubicBezTo>
                  <a:cubicBezTo>
                    <a:pt x="2685" y="7690"/>
                    <a:pt x="2743" y="7675"/>
                    <a:pt x="2797" y="7643"/>
                  </a:cubicBezTo>
                  <a:lnTo>
                    <a:pt x="3382" y="7318"/>
                  </a:lnTo>
                  <a:lnTo>
                    <a:pt x="3382" y="7968"/>
                  </a:lnTo>
                  <a:cubicBezTo>
                    <a:pt x="3382" y="8163"/>
                    <a:pt x="3512" y="8293"/>
                    <a:pt x="3675" y="8293"/>
                  </a:cubicBezTo>
                  <a:cubicBezTo>
                    <a:pt x="3870" y="8293"/>
                    <a:pt x="4000" y="8131"/>
                    <a:pt x="4000" y="7968"/>
                  </a:cubicBezTo>
                  <a:lnTo>
                    <a:pt x="4000" y="7318"/>
                  </a:lnTo>
                  <a:lnTo>
                    <a:pt x="4585" y="7643"/>
                  </a:lnTo>
                  <a:cubicBezTo>
                    <a:pt x="4640" y="7675"/>
                    <a:pt x="4694" y="7690"/>
                    <a:pt x="4746" y="7690"/>
                  </a:cubicBezTo>
                  <a:cubicBezTo>
                    <a:pt x="4849" y="7690"/>
                    <a:pt x="4943" y="7632"/>
                    <a:pt x="5008" y="7545"/>
                  </a:cubicBezTo>
                  <a:cubicBezTo>
                    <a:pt x="5106" y="7383"/>
                    <a:pt x="5041" y="7188"/>
                    <a:pt x="4911" y="7090"/>
                  </a:cubicBezTo>
                  <a:lnTo>
                    <a:pt x="4000" y="6570"/>
                  </a:lnTo>
                  <a:lnTo>
                    <a:pt x="4000" y="5562"/>
                  </a:lnTo>
                  <a:lnTo>
                    <a:pt x="4748" y="5106"/>
                  </a:lnTo>
                  <a:lnTo>
                    <a:pt x="5626" y="5627"/>
                  </a:lnTo>
                  <a:lnTo>
                    <a:pt x="5626" y="6667"/>
                  </a:lnTo>
                  <a:cubicBezTo>
                    <a:pt x="5626" y="6862"/>
                    <a:pt x="5789" y="6993"/>
                    <a:pt x="5951" y="6993"/>
                  </a:cubicBezTo>
                  <a:cubicBezTo>
                    <a:pt x="6114" y="6993"/>
                    <a:pt x="6276" y="6830"/>
                    <a:pt x="6276" y="6667"/>
                  </a:cubicBezTo>
                  <a:lnTo>
                    <a:pt x="6276" y="6017"/>
                  </a:lnTo>
                  <a:lnTo>
                    <a:pt x="6829" y="6342"/>
                  </a:lnTo>
                  <a:cubicBezTo>
                    <a:pt x="6881" y="6363"/>
                    <a:pt x="6935" y="6374"/>
                    <a:pt x="6989" y="6374"/>
                  </a:cubicBezTo>
                  <a:cubicBezTo>
                    <a:pt x="7106" y="6374"/>
                    <a:pt x="7218" y="6323"/>
                    <a:pt x="7284" y="6212"/>
                  </a:cubicBezTo>
                  <a:cubicBezTo>
                    <a:pt x="7349" y="6082"/>
                    <a:pt x="7317" y="5887"/>
                    <a:pt x="7154" y="5789"/>
                  </a:cubicBezTo>
                  <a:lnTo>
                    <a:pt x="6569" y="5464"/>
                  </a:lnTo>
                  <a:lnTo>
                    <a:pt x="7154" y="5139"/>
                  </a:lnTo>
                  <a:cubicBezTo>
                    <a:pt x="7317" y="5041"/>
                    <a:pt x="7382" y="4846"/>
                    <a:pt x="7284" y="4684"/>
                  </a:cubicBezTo>
                  <a:cubicBezTo>
                    <a:pt x="7219" y="4597"/>
                    <a:pt x="7111" y="4539"/>
                    <a:pt x="6998" y="4539"/>
                  </a:cubicBezTo>
                  <a:cubicBezTo>
                    <a:pt x="6941" y="4539"/>
                    <a:pt x="6883" y="4554"/>
                    <a:pt x="6829" y="4586"/>
                  </a:cubicBezTo>
                  <a:lnTo>
                    <a:pt x="5951" y="5106"/>
                  </a:lnTo>
                  <a:lnTo>
                    <a:pt x="5041" y="4586"/>
                  </a:lnTo>
                  <a:lnTo>
                    <a:pt x="5041" y="3741"/>
                  </a:lnTo>
                  <a:lnTo>
                    <a:pt x="5951" y="3220"/>
                  </a:lnTo>
                  <a:lnTo>
                    <a:pt x="6829" y="3741"/>
                  </a:lnTo>
                  <a:cubicBezTo>
                    <a:pt x="6881" y="3761"/>
                    <a:pt x="6935" y="3772"/>
                    <a:pt x="6989" y="3772"/>
                  </a:cubicBezTo>
                  <a:cubicBezTo>
                    <a:pt x="7106" y="3772"/>
                    <a:pt x="7218" y="3722"/>
                    <a:pt x="7284" y="3611"/>
                  </a:cubicBezTo>
                  <a:cubicBezTo>
                    <a:pt x="7349" y="3480"/>
                    <a:pt x="7317" y="3285"/>
                    <a:pt x="7154" y="3188"/>
                  </a:cubicBezTo>
                  <a:lnTo>
                    <a:pt x="6569" y="2863"/>
                  </a:lnTo>
                  <a:lnTo>
                    <a:pt x="7154" y="2505"/>
                  </a:lnTo>
                  <a:cubicBezTo>
                    <a:pt x="7317" y="2440"/>
                    <a:pt x="7349" y="2245"/>
                    <a:pt x="7284" y="2082"/>
                  </a:cubicBezTo>
                  <a:cubicBezTo>
                    <a:pt x="7219" y="1995"/>
                    <a:pt x="7111" y="1938"/>
                    <a:pt x="6998" y="1938"/>
                  </a:cubicBezTo>
                  <a:cubicBezTo>
                    <a:pt x="6941" y="1938"/>
                    <a:pt x="6883" y="1952"/>
                    <a:pt x="6829" y="1985"/>
                  </a:cubicBezTo>
                  <a:lnTo>
                    <a:pt x="6276" y="2310"/>
                  </a:lnTo>
                  <a:lnTo>
                    <a:pt x="6276" y="1627"/>
                  </a:lnTo>
                  <a:cubicBezTo>
                    <a:pt x="6276" y="1464"/>
                    <a:pt x="6114" y="1334"/>
                    <a:pt x="5951" y="1334"/>
                  </a:cubicBezTo>
                  <a:cubicBezTo>
                    <a:pt x="5789" y="1334"/>
                    <a:pt x="5626" y="1464"/>
                    <a:pt x="5626" y="1627"/>
                  </a:cubicBezTo>
                  <a:lnTo>
                    <a:pt x="5626" y="2667"/>
                  </a:lnTo>
                  <a:lnTo>
                    <a:pt x="4748" y="3188"/>
                  </a:lnTo>
                  <a:lnTo>
                    <a:pt x="4000" y="2765"/>
                  </a:lnTo>
                  <a:lnTo>
                    <a:pt x="4000" y="1724"/>
                  </a:lnTo>
                  <a:lnTo>
                    <a:pt x="4911" y="1204"/>
                  </a:lnTo>
                  <a:cubicBezTo>
                    <a:pt x="5041" y="1107"/>
                    <a:pt x="5106" y="911"/>
                    <a:pt x="5008" y="781"/>
                  </a:cubicBezTo>
                  <a:cubicBezTo>
                    <a:pt x="4964" y="671"/>
                    <a:pt x="4860" y="605"/>
                    <a:pt x="4746" y="605"/>
                  </a:cubicBezTo>
                  <a:cubicBezTo>
                    <a:pt x="4693" y="605"/>
                    <a:pt x="4637" y="620"/>
                    <a:pt x="4585" y="651"/>
                  </a:cubicBezTo>
                  <a:lnTo>
                    <a:pt x="4000" y="976"/>
                  </a:lnTo>
                  <a:lnTo>
                    <a:pt x="4000" y="326"/>
                  </a:lnTo>
                  <a:cubicBezTo>
                    <a:pt x="4000" y="163"/>
                    <a:pt x="3870" y="1"/>
                    <a:pt x="36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8" name="Google Shape;2208;p38"/>
          <p:cNvGrpSpPr/>
          <p:nvPr/>
        </p:nvGrpSpPr>
        <p:grpSpPr>
          <a:xfrm>
            <a:off x="1650551" y="2483640"/>
            <a:ext cx="457198" cy="457176"/>
            <a:chOff x="11457225" y="3071138"/>
            <a:chExt cx="495125" cy="492700"/>
          </a:xfrm>
        </p:grpSpPr>
        <p:sp>
          <p:nvSpPr>
            <p:cNvPr id="2209" name="Google Shape;2209;p38"/>
            <p:cNvSpPr/>
            <p:nvPr/>
          </p:nvSpPr>
          <p:spPr>
            <a:xfrm>
              <a:off x="11464550" y="3388213"/>
              <a:ext cx="456925" cy="167500"/>
            </a:xfrm>
            <a:custGeom>
              <a:rect b="b" l="l" r="r" t="t"/>
              <a:pathLst>
                <a:path extrusionOk="0" h="6700" w="18277">
                  <a:moveTo>
                    <a:pt x="0" y="0"/>
                  </a:moveTo>
                  <a:lnTo>
                    <a:pt x="0" y="6699"/>
                  </a:lnTo>
                  <a:lnTo>
                    <a:pt x="18276" y="6699"/>
                  </a:lnTo>
                  <a:lnTo>
                    <a:pt x="182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8"/>
            <p:cNvSpPr/>
            <p:nvPr/>
          </p:nvSpPr>
          <p:spPr>
            <a:xfrm>
              <a:off x="11464550" y="3388213"/>
              <a:ext cx="456925" cy="167500"/>
            </a:xfrm>
            <a:custGeom>
              <a:rect b="b" l="l" r="r" t="t"/>
              <a:pathLst>
                <a:path extrusionOk="0" h="6700" w="18277">
                  <a:moveTo>
                    <a:pt x="0" y="0"/>
                  </a:moveTo>
                  <a:lnTo>
                    <a:pt x="0" y="6699"/>
                  </a:lnTo>
                  <a:lnTo>
                    <a:pt x="18276" y="6699"/>
                  </a:lnTo>
                  <a:lnTo>
                    <a:pt x="18276" y="5886"/>
                  </a:lnTo>
                  <a:lnTo>
                    <a:pt x="813" y="5886"/>
                  </a:lnTo>
                  <a:lnTo>
                    <a:pt x="813"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8"/>
            <p:cNvSpPr/>
            <p:nvPr/>
          </p:nvSpPr>
          <p:spPr>
            <a:xfrm>
              <a:off x="11680800" y="3078863"/>
              <a:ext cx="265875" cy="263850"/>
            </a:xfrm>
            <a:custGeom>
              <a:rect b="b" l="l" r="r" t="t"/>
              <a:pathLst>
                <a:path extrusionOk="0" h="10554" w="10635">
                  <a:moveTo>
                    <a:pt x="9268" y="1"/>
                  </a:moveTo>
                  <a:cubicBezTo>
                    <a:pt x="9057" y="1"/>
                    <a:pt x="8846" y="82"/>
                    <a:pt x="8683" y="244"/>
                  </a:cubicBezTo>
                  <a:lnTo>
                    <a:pt x="7090" y="1838"/>
                  </a:lnTo>
                  <a:lnTo>
                    <a:pt x="6049" y="797"/>
                  </a:lnTo>
                  <a:lnTo>
                    <a:pt x="4878" y="1968"/>
                  </a:lnTo>
                  <a:lnTo>
                    <a:pt x="6049" y="3106"/>
                  </a:lnTo>
                  <a:lnTo>
                    <a:pt x="1366" y="7789"/>
                  </a:lnTo>
                  <a:lnTo>
                    <a:pt x="0" y="10098"/>
                  </a:lnTo>
                  <a:lnTo>
                    <a:pt x="456" y="10553"/>
                  </a:lnTo>
                  <a:lnTo>
                    <a:pt x="2764" y="9155"/>
                  </a:lnTo>
                  <a:lnTo>
                    <a:pt x="7415" y="4505"/>
                  </a:lnTo>
                  <a:lnTo>
                    <a:pt x="8455" y="5545"/>
                  </a:lnTo>
                  <a:lnTo>
                    <a:pt x="9626" y="4374"/>
                  </a:lnTo>
                  <a:lnTo>
                    <a:pt x="8683" y="3464"/>
                  </a:lnTo>
                  <a:lnTo>
                    <a:pt x="10309" y="1838"/>
                  </a:lnTo>
                  <a:cubicBezTo>
                    <a:pt x="10634" y="1545"/>
                    <a:pt x="10634" y="1025"/>
                    <a:pt x="10309" y="700"/>
                  </a:cubicBezTo>
                  <a:lnTo>
                    <a:pt x="9854" y="244"/>
                  </a:lnTo>
                  <a:cubicBezTo>
                    <a:pt x="9691" y="82"/>
                    <a:pt x="9480" y="1"/>
                    <a:pt x="92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8"/>
            <p:cNvSpPr/>
            <p:nvPr/>
          </p:nvSpPr>
          <p:spPr>
            <a:xfrm>
              <a:off x="11680800" y="3236988"/>
              <a:ext cx="139850" cy="105725"/>
            </a:xfrm>
            <a:custGeom>
              <a:rect b="b" l="l" r="r" t="t"/>
              <a:pathLst>
                <a:path extrusionOk="0" h="4229" w="5594">
                  <a:moveTo>
                    <a:pt x="2830" y="1"/>
                  </a:moveTo>
                  <a:lnTo>
                    <a:pt x="1399" y="1464"/>
                  </a:lnTo>
                  <a:lnTo>
                    <a:pt x="0" y="3773"/>
                  </a:lnTo>
                  <a:lnTo>
                    <a:pt x="456" y="4228"/>
                  </a:lnTo>
                  <a:lnTo>
                    <a:pt x="2764" y="2830"/>
                  </a:lnTo>
                  <a:lnTo>
                    <a:pt x="55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8"/>
            <p:cNvSpPr/>
            <p:nvPr/>
          </p:nvSpPr>
          <p:spPr>
            <a:xfrm>
              <a:off x="11691375" y="3095538"/>
              <a:ext cx="255300" cy="247175"/>
            </a:xfrm>
            <a:custGeom>
              <a:rect b="b" l="l" r="r" t="t"/>
              <a:pathLst>
                <a:path extrusionOk="0" h="9887" w="10212">
                  <a:moveTo>
                    <a:pt x="9854" y="0"/>
                  </a:moveTo>
                  <a:lnTo>
                    <a:pt x="0" y="9821"/>
                  </a:lnTo>
                  <a:lnTo>
                    <a:pt x="33" y="9886"/>
                  </a:lnTo>
                  <a:lnTo>
                    <a:pt x="2341" y="8488"/>
                  </a:lnTo>
                  <a:lnTo>
                    <a:pt x="7024" y="3838"/>
                  </a:lnTo>
                  <a:lnTo>
                    <a:pt x="8032" y="4878"/>
                  </a:lnTo>
                  <a:lnTo>
                    <a:pt x="9203" y="3707"/>
                  </a:lnTo>
                  <a:lnTo>
                    <a:pt x="8293" y="2797"/>
                  </a:lnTo>
                  <a:lnTo>
                    <a:pt x="9886" y="1171"/>
                  </a:lnTo>
                  <a:cubicBezTo>
                    <a:pt x="10211" y="846"/>
                    <a:pt x="10211" y="358"/>
                    <a:pt x="9886" y="33"/>
                  </a:cubicBezTo>
                  <a:lnTo>
                    <a:pt x="9854"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8"/>
            <p:cNvSpPr/>
            <p:nvPr/>
          </p:nvSpPr>
          <p:spPr>
            <a:xfrm>
              <a:off x="11691375" y="3236988"/>
              <a:ext cx="129275" cy="105725"/>
            </a:xfrm>
            <a:custGeom>
              <a:rect b="b" l="l" r="r" t="t"/>
              <a:pathLst>
                <a:path extrusionOk="0" h="4229" w="5171">
                  <a:moveTo>
                    <a:pt x="4163" y="1"/>
                  </a:moveTo>
                  <a:lnTo>
                    <a:pt x="0" y="4163"/>
                  </a:lnTo>
                  <a:lnTo>
                    <a:pt x="33" y="4228"/>
                  </a:lnTo>
                  <a:lnTo>
                    <a:pt x="2341" y="2830"/>
                  </a:lnTo>
                  <a:lnTo>
                    <a:pt x="4293" y="879"/>
                  </a:lnTo>
                  <a:lnTo>
                    <a:pt x="5171"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8"/>
            <p:cNvSpPr/>
            <p:nvPr/>
          </p:nvSpPr>
          <p:spPr>
            <a:xfrm>
              <a:off x="11802750" y="3078863"/>
              <a:ext cx="143925" cy="138650"/>
            </a:xfrm>
            <a:custGeom>
              <a:rect b="b" l="l" r="r" t="t"/>
              <a:pathLst>
                <a:path extrusionOk="0" h="5546" w="5757">
                  <a:moveTo>
                    <a:pt x="4390" y="1"/>
                  </a:moveTo>
                  <a:cubicBezTo>
                    <a:pt x="4179" y="1"/>
                    <a:pt x="3968" y="82"/>
                    <a:pt x="3805" y="244"/>
                  </a:cubicBezTo>
                  <a:lnTo>
                    <a:pt x="2212" y="1838"/>
                  </a:lnTo>
                  <a:lnTo>
                    <a:pt x="1171" y="797"/>
                  </a:lnTo>
                  <a:lnTo>
                    <a:pt x="0" y="1968"/>
                  </a:lnTo>
                  <a:lnTo>
                    <a:pt x="3577" y="5545"/>
                  </a:lnTo>
                  <a:lnTo>
                    <a:pt x="4748" y="4374"/>
                  </a:lnTo>
                  <a:lnTo>
                    <a:pt x="3838" y="3464"/>
                  </a:lnTo>
                  <a:lnTo>
                    <a:pt x="5431" y="1838"/>
                  </a:lnTo>
                  <a:cubicBezTo>
                    <a:pt x="5756" y="1545"/>
                    <a:pt x="5756" y="1025"/>
                    <a:pt x="5431" y="700"/>
                  </a:cubicBezTo>
                  <a:lnTo>
                    <a:pt x="4976" y="244"/>
                  </a:lnTo>
                  <a:cubicBezTo>
                    <a:pt x="4813" y="82"/>
                    <a:pt x="4602" y="1"/>
                    <a:pt x="43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8"/>
            <p:cNvSpPr/>
            <p:nvPr/>
          </p:nvSpPr>
          <p:spPr>
            <a:xfrm>
              <a:off x="11876725" y="3172763"/>
              <a:ext cx="44750" cy="44750"/>
            </a:xfrm>
            <a:custGeom>
              <a:rect b="b" l="l" r="r" t="t"/>
              <a:pathLst>
                <a:path extrusionOk="0" h="1790" w="1790">
                  <a:moveTo>
                    <a:pt x="1139" y="1"/>
                  </a:moveTo>
                  <a:lnTo>
                    <a:pt x="1" y="1139"/>
                  </a:lnTo>
                  <a:lnTo>
                    <a:pt x="618" y="1789"/>
                  </a:lnTo>
                  <a:lnTo>
                    <a:pt x="1789" y="618"/>
                  </a:lnTo>
                  <a:lnTo>
                    <a:pt x="1139"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8"/>
            <p:cNvSpPr/>
            <p:nvPr/>
          </p:nvSpPr>
          <p:spPr>
            <a:xfrm>
              <a:off x="11858025" y="3078863"/>
              <a:ext cx="88650" cy="86600"/>
            </a:xfrm>
            <a:custGeom>
              <a:rect b="b" l="l" r="r" t="t"/>
              <a:pathLst>
                <a:path extrusionOk="0" h="3464" w="3546">
                  <a:moveTo>
                    <a:pt x="2179" y="1"/>
                  </a:moveTo>
                  <a:cubicBezTo>
                    <a:pt x="1968" y="1"/>
                    <a:pt x="1757" y="82"/>
                    <a:pt x="1594" y="244"/>
                  </a:cubicBezTo>
                  <a:lnTo>
                    <a:pt x="1" y="1838"/>
                  </a:lnTo>
                  <a:lnTo>
                    <a:pt x="1594" y="3464"/>
                  </a:lnTo>
                  <a:lnTo>
                    <a:pt x="3220" y="1838"/>
                  </a:lnTo>
                  <a:cubicBezTo>
                    <a:pt x="3545" y="1513"/>
                    <a:pt x="3545" y="1025"/>
                    <a:pt x="3220" y="700"/>
                  </a:cubicBezTo>
                  <a:lnTo>
                    <a:pt x="2765" y="244"/>
                  </a:lnTo>
                  <a:cubicBezTo>
                    <a:pt x="2602" y="82"/>
                    <a:pt x="2391" y="1"/>
                    <a:pt x="21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8"/>
            <p:cNvSpPr/>
            <p:nvPr/>
          </p:nvSpPr>
          <p:spPr>
            <a:xfrm>
              <a:off x="11884850" y="3081713"/>
              <a:ext cx="61825" cy="83750"/>
            </a:xfrm>
            <a:custGeom>
              <a:rect b="b" l="l" r="r" t="t"/>
              <a:pathLst>
                <a:path extrusionOk="0" h="3350" w="2473">
                  <a:moveTo>
                    <a:pt x="1562" y="0"/>
                  </a:moveTo>
                  <a:lnTo>
                    <a:pt x="1594" y="33"/>
                  </a:lnTo>
                  <a:cubicBezTo>
                    <a:pt x="1919" y="358"/>
                    <a:pt x="1919" y="878"/>
                    <a:pt x="1594" y="1204"/>
                  </a:cubicBezTo>
                  <a:lnTo>
                    <a:pt x="1" y="2797"/>
                  </a:lnTo>
                  <a:lnTo>
                    <a:pt x="521" y="3350"/>
                  </a:lnTo>
                  <a:lnTo>
                    <a:pt x="2147" y="1724"/>
                  </a:lnTo>
                  <a:cubicBezTo>
                    <a:pt x="2472" y="1431"/>
                    <a:pt x="2472" y="911"/>
                    <a:pt x="2147" y="586"/>
                  </a:cubicBezTo>
                  <a:lnTo>
                    <a:pt x="1692" y="130"/>
                  </a:lnTo>
                  <a:cubicBezTo>
                    <a:pt x="1659" y="65"/>
                    <a:pt x="1594" y="33"/>
                    <a:pt x="1562"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8"/>
            <p:cNvSpPr/>
            <p:nvPr/>
          </p:nvSpPr>
          <p:spPr>
            <a:xfrm>
              <a:off x="11640150" y="3347563"/>
              <a:ext cx="105700" cy="159375"/>
            </a:xfrm>
            <a:custGeom>
              <a:rect b="b" l="l" r="r" t="t"/>
              <a:pathLst>
                <a:path extrusionOk="0" h="6375" w="4228">
                  <a:moveTo>
                    <a:pt x="2114" y="0"/>
                  </a:moveTo>
                  <a:cubicBezTo>
                    <a:pt x="2114" y="0"/>
                    <a:pt x="1594" y="748"/>
                    <a:pt x="1073" y="1626"/>
                  </a:cubicBezTo>
                  <a:cubicBezTo>
                    <a:pt x="553" y="2569"/>
                    <a:pt x="0" y="3642"/>
                    <a:pt x="0" y="4260"/>
                  </a:cubicBezTo>
                  <a:cubicBezTo>
                    <a:pt x="0" y="5431"/>
                    <a:pt x="943" y="6374"/>
                    <a:pt x="2114" y="6374"/>
                  </a:cubicBezTo>
                  <a:cubicBezTo>
                    <a:pt x="3285" y="6374"/>
                    <a:pt x="4228" y="5431"/>
                    <a:pt x="4228" y="4260"/>
                  </a:cubicBezTo>
                  <a:cubicBezTo>
                    <a:pt x="4228" y="3642"/>
                    <a:pt x="3675" y="2569"/>
                    <a:pt x="3155" y="1626"/>
                  </a:cubicBezTo>
                  <a:cubicBezTo>
                    <a:pt x="2634" y="748"/>
                    <a:pt x="2114" y="0"/>
                    <a:pt x="21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8"/>
            <p:cNvSpPr/>
            <p:nvPr/>
          </p:nvSpPr>
          <p:spPr>
            <a:xfrm>
              <a:off x="11640150" y="3347563"/>
              <a:ext cx="99200" cy="159375"/>
            </a:xfrm>
            <a:custGeom>
              <a:rect b="b" l="l" r="r" t="t"/>
              <a:pathLst>
                <a:path extrusionOk="0" h="6375" w="3968">
                  <a:moveTo>
                    <a:pt x="2114" y="0"/>
                  </a:moveTo>
                  <a:cubicBezTo>
                    <a:pt x="2114" y="0"/>
                    <a:pt x="1594" y="748"/>
                    <a:pt x="1073" y="1626"/>
                  </a:cubicBezTo>
                  <a:cubicBezTo>
                    <a:pt x="553" y="2569"/>
                    <a:pt x="0" y="3642"/>
                    <a:pt x="0" y="4260"/>
                  </a:cubicBezTo>
                  <a:cubicBezTo>
                    <a:pt x="0" y="5431"/>
                    <a:pt x="943" y="6374"/>
                    <a:pt x="2114" y="6374"/>
                  </a:cubicBezTo>
                  <a:cubicBezTo>
                    <a:pt x="2895" y="6374"/>
                    <a:pt x="3610" y="5919"/>
                    <a:pt x="3968" y="5268"/>
                  </a:cubicBezTo>
                  <a:lnTo>
                    <a:pt x="3968" y="5268"/>
                  </a:lnTo>
                  <a:cubicBezTo>
                    <a:pt x="3675" y="5464"/>
                    <a:pt x="3317" y="5561"/>
                    <a:pt x="2927" y="5561"/>
                  </a:cubicBezTo>
                  <a:cubicBezTo>
                    <a:pt x="1756" y="5561"/>
                    <a:pt x="813" y="4618"/>
                    <a:pt x="813" y="3447"/>
                  </a:cubicBezTo>
                  <a:cubicBezTo>
                    <a:pt x="813" y="2830"/>
                    <a:pt x="1366" y="1756"/>
                    <a:pt x="1886" y="813"/>
                  </a:cubicBezTo>
                  <a:cubicBezTo>
                    <a:pt x="2017" y="618"/>
                    <a:pt x="2147" y="391"/>
                    <a:pt x="2277" y="228"/>
                  </a:cubicBezTo>
                  <a:cubicBezTo>
                    <a:pt x="2179" y="98"/>
                    <a:pt x="2114" y="0"/>
                    <a:pt x="2114"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8"/>
            <p:cNvSpPr/>
            <p:nvPr/>
          </p:nvSpPr>
          <p:spPr>
            <a:xfrm>
              <a:off x="11774300" y="3421538"/>
              <a:ext cx="106525" cy="105725"/>
            </a:xfrm>
            <a:custGeom>
              <a:rect b="b" l="l" r="r" t="t"/>
              <a:pathLst>
                <a:path extrusionOk="0" h="4229" w="4261">
                  <a:moveTo>
                    <a:pt x="2146" y="1"/>
                  </a:moveTo>
                  <a:cubicBezTo>
                    <a:pt x="976" y="1"/>
                    <a:pt x="0" y="944"/>
                    <a:pt x="0" y="2114"/>
                  </a:cubicBezTo>
                  <a:cubicBezTo>
                    <a:pt x="0" y="3285"/>
                    <a:pt x="976" y="4228"/>
                    <a:pt x="2146" y="4228"/>
                  </a:cubicBezTo>
                  <a:cubicBezTo>
                    <a:pt x="3317" y="4228"/>
                    <a:pt x="4260" y="3285"/>
                    <a:pt x="4260" y="2114"/>
                  </a:cubicBezTo>
                  <a:cubicBezTo>
                    <a:pt x="4260" y="944"/>
                    <a:pt x="3317" y="1"/>
                    <a:pt x="2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8"/>
            <p:cNvSpPr/>
            <p:nvPr/>
          </p:nvSpPr>
          <p:spPr>
            <a:xfrm>
              <a:off x="11774300" y="3425613"/>
              <a:ext cx="95950" cy="101650"/>
            </a:xfrm>
            <a:custGeom>
              <a:rect b="b" l="l" r="r" t="t"/>
              <a:pathLst>
                <a:path extrusionOk="0" h="4066" w="3838">
                  <a:moveTo>
                    <a:pt x="1268" y="0"/>
                  </a:moveTo>
                  <a:lnTo>
                    <a:pt x="1268" y="0"/>
                  </a:lnTo>
                  <a:cubicBezTo>
                    <a:pt x="520" y="358"/>
                    <a:pt x="0" y="1073"/>
                    <a:pt x="0" y="1951"/>
                  </a:cubicBezTo>
                  <a:cubicBezTo>
                    <a:pt x="0" y="3122"/>
                    <a:pt x="976" y="4065"/>
                    <a:pt x="2146" y="4065"/>
                  </a:cubicBezTo>
                  <a:cubicBezTo>
                    <a:pt x="2829" y="4065"/>
                    <a:pt x="3447" y="3740"/>
                    <a:pt x="3837" y="3220"/>
                  </a:cubicBezTo>
                  <a:lnTo>
                    <a:pt x="3837" y="3220"/>
                  </a:lnTo>
                  <a:cubicBezTo>
                    <a:pt x="3545" y="3350"/>
                    <a:pt x="3252" y="3415"/>
                    <a:pt x="2959" y="3415"/>
                  </a:cubicBezTo>
                  <a:cubicBezTo>
                    <a:pt x="1789" y="3415"/>
                    <a:pt x="813" y="2472"/>
                    <a:pt x="813" y="1301"/>
                  </a:cubicBezTo>
                  <a:cubicBezTo>
                    <a:pt x="813" y="813"/>
                    <a:pt x="976" y="358"/>
                    <a:pt x="1268"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8"/>
            <p:cNvSpPr/>
            <p:nvPr/>
          </p:nvSpPr>
          <p:spPr>
            <a:xfrm>
              <a:off x="11505200" y="3421538"/>
              <a:ext cx="106525" cy="105725"/>
            </a:xfrm>
            <a:custGeom>
              <a:rect b="b" l="l" r="r" t="t"/>
              <a:pathLst>
                <a:path extrusionOk="0" h="4229" w="4261">
                  <a:moveTo>
                    <a:pt x="2114" y="1"/>
                  </a:moveTo>
                  <a:cubicBezTo>
                    <a:pt x="943" y="1"/>
                    <a:pt x="0" y="944"/>
                    <a:pt x="0" y="2114"/>
                  </a:cubicBezTo>
                  <a:cubicBezTo>
                    <a:pt x="0" y="3285"/>
                    <a:pt x="943" y="4228"/>
                    <a:pt x="2114" y="4228"/>
                  </a:cubicBezTo>
                  <a:cubicBezTo>
                    <a:pt x="3317" y="4228"/>
                    <a:pt x="4260" y="3285"/>
                    <a:pt x="4260" y="2114"/>
                  </a:cubicBezTo>
                  <a:cubicBezTo>
                    <a:pt x="4260" y="944"/>
                    <a:pt x="3317" y="1"/>
                    <a:pt x="21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8"/>
            <p:cNvSpPr/>
            <p:nvPr/>
          </p:nvSpPr>
          <p:spPr>
            <a:xfrm>
              <a:off x="11505200" y="3425613"/>
              <a:ext cx="95950" cy="101650"/>
            </a:xfrm>
            <a:custGeom>
              <a:rect b="b" l="l" r="r" t="t"/>
              <a:pathLst>
                <a:path extrusionOk="0" h="4066" w="3838">
                  <a:moveTo>
                    <a:pt x="1268" y="0"/>
                  </a:moveTo>
                  <a:lnTo>
                    <a:pt x="1268" y="0"/>
                  </a:lnTo>
                  <a:cubicBezTo>
                    <a:pt x="520" y="358"/>
                    <a:pt x="0" y="1073"/>
                    <a:pt x="0" y="1951"/>
                  </a:cubicBezTo>
                  <a:cubicBezTo>
                    <a:pt x="0" y="3122"/>
                    <a:pt x="976" y="4065"/>
                    <a:pt x="2146" y="4065"/>
                  </a:cubicBezTo>
                  <a:cubicBezTo>
                    <a:pt x="2829" y="4065"/>
                    <a:pt x="3447" y="3740"/>
                    <a:pt x="3837" y="3220"/>
                  </a:cubicBezTo>
                  <a:lnTo>
                    <a:pt x="3837" y="3220"/>
                  </a:lnTo>
                  <a:cubicBezTo>
                    <a:pt x="3545" y="3350"/>
                    <a:pt x="3252" y="3415"/>
                    <a:pt x="2959" y="3415"/>
                  </a:cubicBezTo>
                  <a:cubicBezTo>
                    <a:pt x="1789" y="3415"/>
                    <a:pt x="813" y="2472"/>
                    <a:pt x="813" y="1301"/>
                  </a:cubicBezTo>
                  <a:cubicBezTo>
                    <a:pt x="813" y="813"/>
                    <a:pt x="976" y="358"/>
                    <a:pt x="1268"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8"/>
            <p:cNvSpPr/>
            <p:nvPr/>
          </p:nvSpPr>
          <p:spPr>
            <a:xfrm>
              <a:off x="11683225" y="3419913"/>
              <a:ext cx="45550" cy="46375"/>
            </a:xfrm>
            <a:custGeom>
              <a:rect b="b" l="l" r="r" t="t"/>
              <a:pathLst>
                <a:path extrusionOk="0" h="1855" w="1822">
                  <a:moveTo>
                    <a:pt x="911" y="1"/>
                  </a:moveTo>
                  <a:cubicBezTo>
                    <a:pt x="391" y="1"/>
                    <a:pt x="1" y="423"/>
                    <a:pt x="1" y="911"/>
                  </a:cubicBezTo>
                  <a:cubicBezTo>
                    <a:pt x="1" y="1431"/>
                    <a:pt x="391" y="1854"/>
                    <a:pt x="911" y="1854"/>
                  </a:cubicBezTo>
                  <a:cubicBezTo>
                    <a:pt x="1399" y="1854"/>
                    <a:pt x="1822" y="1431"/>
                    <a:pt x="1822" y="911"/>
                  </a:cubicBezTo>
                  <a:cubicBezTo>
                    <a:pt x="1822" y="423"/>
                    <a:pt x="1399" y="1"/>
                    <a:pt x="911"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8"/>
            <p:cNvSpPr/>
            <p:nvPr/>
          </p:nvSpPr>
          <p:spPr>
            <a:xfrm>
              <a:off x="11684050" y="3389013"/>
              <a:ext cx="21150" cy="21175"/>
            </a:xfrm>
            <a:custGeom>
              <a:rect b="b" l="l" r="r" t="t"/>
              <a:pathLst>
                <a:path extrusionOk="0" h="847" w="846">
                  <a:moveTo>
                    <a:pt x="423" y="1"/>
                  </a:moveTo>
                  <a:cubicBezTo>
                    <a:pt x="195" y="1"/>
                    <a:pt x="0" y="163"/>
                    <a:pt x="0" y="424"/>
                  </a:cubicBezTo>
                  <a:cubicBezTo>
                    <a:pt x="0" y="651"/>
                    <a:pt x="195" y="846"/>
                    <a:pt x="423" y="846"/>
                  </a:cubicBezTo>
                  <a:cubicBezTo>
                    <a:pt x="651" y="846"/>
                    <a:pt x="846" y="651"/>
                    <a:pt x="846" y="424"/>
                  </a:cubicBezTo>
                  <a:cubicBezTo>
                    <a:pt x="846" y="163"/>
                    <a:pt x="651" y="1"/>
                    <a:pt x="423"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8"/>
            <p:cNvSpPr/>
            <p:nvPr/>
          </p:nvSpPr>
          <p:spPr>
            <a:xfrm>
              <a:off x="11736075" y="3266263"/>
              <a:ext cx="10600" cy="11400"/>
            </a:xfrm>
            <a:custGeom>
              <a:rect b="b" l="l" r="r" t="t"/>
              <a:pathLst>
                <a:path extrusionOk="0" h="456" w="424">
                  <a:moveTo>
                    <a:pt x="228" y="0"/>
                  </a:moveTo>
                  <a:cubicBezTo>
                    <a:pt x="98" y="0"/>
                    <a:pt x="1" y="98"/>
                    <a:pt x="1" y="228"/>
                  </a:cubicBezTo>
                  <a:cubicBezTo>
                    <a:pt x="1" y="358"/>
                    <a:pt x="98" y="456"/>
                    <a:pt x="228" y="456"/>
                  </a:cubicBezTo>
                  <a:cubicBezTo>
                    <a:pt x="326" y="456"/>
                    <a:pt x="423" y="358"/>
                    <a:pt x="423" y="228"/>
                  </a:cubicBezTo>
                  <a:cubicBezTo>
                    <a:pt x="423" y="98"/>
                    <a:pt x="326" y="0"/>
                    <a:pt x="228"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8"/>
            <p:cNvSpPr/>
            <p:nvPr/>
          </p:nvSpPr>
          <p:spPr>
            <a:xfrm>
              <a:off x="11715750" y="3297963"/>
              <a:ext cx="9775" cy="9775"/>
            </a:xfrm>
            <a:custGeom>
              <a:rect b="b" l="l" r="r" t="t"/>
              <a:pathLst>
                <a:path extrusionOk="0" h="391" w="391">
                  <a:moveTo>
                    <a:pt x="196" y="1"/>
                  </a:moveTo>
                  <a:cubicBezTo>
                    <a:pt x="66" y="1"/>
                    <a:pt x="1" y="98"/>
                    <a:pt x="1" y="196"/>
                  </a:cubicBezTo>
                  <a:cubicBezTo>
                    <a:pt x="1" y="326"/>
                    <a:pt x="66" y="391"/>
                    <a:pt x="196" y="391"/>
                  </a:cubicBezTo>
                  <a:cubicBezTo>
                    <a:pt x="293" y="391"/>
                    <a:pt x="391" y="326"/>
                    <a:pt x="391" y="196"/>
                  </a:cubicBezTo>
                  <a:cubicBezTo>
                    <a:pt x="391" y="98"/>
                    <a:pt x="293" y="1"/>
                    <a:pt x="196"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8"/>
            <p:cNvSpPr/>
            <p:nvPr/>
          </p:nvSpPr>
          <p:spPr>
            <a:xfrm>
              <a:off x="11735275" y="3284963"/>
              <a:ext cx="13825" cy="13850"/>
            </a:xfrm>
            <a:custGeom>
              <a:rect b="b" l="l" r="r" t="t"/>
              <a:pathLst>
                <a:path extrusionOk="0" h="554" w="553">
                  <a:moveTo>
                    <a:pt x="260" y="0"/>
                  </a:moveTo>
                  <a:cubicBezTo>
                    <a:pt x="98" y="0"/>
                    <a:pt x="0" y="98"/>
                    <a:pt x="0" y="260"/>
                  </a:cubicBezTo>
                  <a:cubicBezTo>
                    <a:pt x="0" y="423"/>
                    <a:pt x="98" y="553"/>
                    <a:pt x="260" y="553"/>
                  </a:cubicBezTo>
                  <a:cubicBezTo>
                    <a:pt x="423" y="553"/>
                    <a:pt x="553" y="423"/>
                    <a:pt x="553" y="260"/>
                  </a:cubicBezTo>
                  <a:cubicBezTo>
                    <a:pt x="553" y="98"/>
                    <a:pt x="423" y="0"/>
                    <a:pt x="260"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8"/>
            <p:cNvSpPr/>
            <p:nvPr/>
          </p:nvSpPr>
          <p:spPr>
            <a:xfrm>
              <a:off x="11497875" y="3413413"/>
              <a:ext cx="121150" cy="121150"/>
            </a:xfrm>
            <a:custGeom>
              <a:rect b="b" l="l" r="r" t="t"/>
              <a:pathLst>
                <a:path extrusionOk="0" h="4846" w="4846">
                  <a:moveTo>
                    <a:pt x="2439" y="618"/>
                  </a:moveTo>
                  <a:cubicBezTo>
                    <a:pt x="3415" y="618"/>
                    <a:pt x="4228" y="1431"/>
                    <a:pt x="4228" y="2439"/>
                  </a:cubicBezTo>
                  <a:cubicBezTo>
                    <a:pt x="4228" y="3447"/>
                    <a:pt x="3415" y="4260"/>
                    <a:pt x="2439" y="4260"/>
                  </a:cubicBezTo>
                  <a:cubicBezTo>
                    <a:pt x="1431" y="4260"/>
                    <a:pt x="618" y="3447"/>
                    <a:pt x="618" y="2439"/>
                  </a:cubicBezTo>
                  <a:cubicBezTo>
                    <a:pt x="618" y="1431"/>
                    <a:pt x="1431" y="618"/>
                    <a:pt x="2439" y="618"/>
                  </a:cubicBezTo>
                  <a:close/>
                  <a:moveTo>
                    <a:pt x="2439" y="0"/>
                  </a:moveTo>
                  <a:cubicBezTo>
                    <a:pt x="1106" y="0"/>
                    <a:pt x="0" y="1106"/>
                    <a:pt x="0" y="2439"/>
                  </a:cubicBezTo>
                  <a:cubicBezTo>
                    <a:pt x="0" y="3773"/>
                    <a:pt x="1106" y="4846"/>
                    <a:pt x="2439" y="4846"/>
                  </a:cubicBezTo>
                  <a:cubicBezTo>
                    <a:pt x="3773" y="4846"/>
                    <a:pt x="4846" y="3773"/>
                    <a:pt x="4846" y="2439"/>
                  </a:cubicBezTo>
                  <a:cubicBezTo>
                    <a:pt x="4846" y="1106"/>
                    <a:pt x="3773" y="0"/>
                    <a:pt x="24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8"/>
            <p:cNvSpPr/>
            <p:nvPr/>
          </p:nvSpPr>
          <p:spPr>
            <a:xfrm>
              <a:off x="11766975" y="3413413"/>
              <a:ext cx="121150" cy="121150"/>
            </a:xfrm>
            <a:custGeom>
              <a:rect b="b" l="l" r="r" t="t"/>
              <a:pathLst>
                <a:path extrusionOk="0" h="4846" w="4846">
                  <a:moveTo>
                    <a:pt x="2439" y="618"/>
                  </a:moveTo>
                  <a:cubicBezTo>
                    <a:pt x="3415" y="618"/>
                    <a:pt x="4228" y="1431"/>
                    <a:pt x="4228" y="2439"/>
                  </a:cubicBezTo>
                  <a:cubicBezTo>
                    <a:pt x="4228" y="3447"/>
                    <a:pt x="3415" y="4260"/>
                    <a:pt x="2439" y="4260"/>
                  </a:cubicBezTo>
                  <a:cubicBezTo>
                    <a:pt x="1431" y="4260"/>
                    <a:pt x="618" y="3447"/>
                    <a:pt x="618" y="2439"/>
                  </a:cubicBezTo>
                  <a:cubicBezTo>
                    <a:pt x="618" y="1431"/>
                    <a:pt x="1431" y="618"/>
                    <a:pt x="2439" y="618"/>
                  </a:cubicBezTo>
                  <a:close/>
                  <a:moveTo>
                    <a:pt x="2439" y="0"/>
                  </a:moveTo>
                  <a:cubicBezTo>
                    <a:pt x="1074" y="0"/>
                    <a:pt x="0" y="1106"/>
                    <a:pt x="0" y="2439"/>
                  </a:cubicBezTo>
                  <a:cubicBezTo>
                    <a:pt x="0" y="3773"/>
                    <a:pt x="1074" y="4846"/>
                    <a:pt x="2439" y="4846"/>
                  </a:cubicBezTo>
                  <a:cubicBezTo>
                    <a:pt x="3773" y="4846"/>
                    <a:pt x="4846" y="3773"/>
                    <a:pt x="4846" y="2439"/>
                  </a:cubicBezTo>
                  <a:cubicBezTo>
                    <a:pt x="4846" y="1106"/>
                    <a:pt x="3773" y="0"/>
                    <a:pt x="24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8"/>
            <p:cNvSpPr/>
            <p:nvPr/>
          </p:nvSpPr>
          <p:spPr>
            <a:xfrm>
              <a:off x="11457225" y="3071138"/>
              <a:ext cx="495125" cy="492700"/>
            </a:xfrm>
            <a:custGeom>
              <a:rect b="b" l="l" r="r" t="t"/>
              <a:pathLst>
                <a:path extrusionOk="0" h="19708" w="19805">
                  <a:moveTo>
                    <a:pt x="18211" y="619"/>
                  </a:moveTo>
                  <a:cubicBezTo>
                    <a:pt x="18341" y="619"/>
                    <a:pt x="18472" y="651"/>
                    <a:pt x="18569" y="749"/>
                  </a:cubicBezTo>
                  <a:lnTo>
                    <a:pt x="19057" y="1204"/>
                  </a:lnTo>
                  <a:cubicBezTo>
                    <a:pt x="19154" y="1301"/>
                    <a:pt x="19187" y="1432"/>
                    <a:pt x="19187" y="1594"/>
                  </a:cubicBezTo>
                  <a:cubicBezTo>
                    <a:pt x="19187" y="1724"/>
                    <a:pt x="19122" y="1854"/>
                    <a:pt x="19057" y="1952"/>
                  </a:cubicBezTo>
                  <a:lnTo>
                    <a:pt x="17659" y="3350"/>
                  </a:lnTo>
                  <a:lnTo>
                    <a:pt x="16455" y="2147"/>
                  </a:lnTo>
                  <a:lnTo>
                    <a:pt x="17854" y="749"/>
                  </a:lnTo>
                  <a:cubicBezTo>
                    <a:pt x="17951" y="651"/>
                    <a:pt x="18081" y="619"/>
                    <a:pt x="18211" y="619"/>
                  </a:cubicBezTo>
                  <a:close/>
                  <a:moveTo>
                    <a:pt x="14992" y="1562"/>
                  </a:moveTo>
                  <a:lnTo>
                    <a:pt x="18146" y="4683"/>
                  </a:lnTo>
                  <a:lnTo>
                    <a:pt x="17398" y="5399"/>
                  </a:lnTo>
                  <a:lnTo>
                    <a:pt x="14277" y="2277"/>
                  </a:lnTo>
                  <a:lnTo>
                    <a:pt x="14992" y="1562"/>
                  </a:lnTo>
                  <a:close/>
                  <a:moveTo>
                    <a:pt x="14992" y="3870"/>
                  </a:moveTo>
                  <a:lnTo>
                    <a:pt x="15935" y="4814"/>
                  </a:lnTo>
                  <a:lnTo>
                    <a:pt x="11512" y="9236"/>
                  </a:lnTo>
                  <a:lnTo>
                    <a:pt x="9464" y="10472"/>
                  </a:lnTo>
                  <a:lnTo>
                    <a:pt x="9334" y="10342"/>
                  </a:lnTo>
                  <a:lnTo>
                    <a:pt x="10569" y="8261"/>
                  </a:lnTo>
                  <a:lnTo>
                    <a:pt x="14992" y="3870"/>
                  </a:lnTo>
                  <a:close/>
                  <a:moveTo>
                    <a:pt x="9431" y="11610"/>
                  </a:moveTo>
                  <a:cubicBezTo>
                    <a:pt x="9626" y="11903"/>
                    <a:pt x="9919" y="12358"/>
                    <a:pt x="10212" y="12846"/>
                  </a:cubicBezTo>
                  <a:cubicBezTo>
                    <a:pt x="11122" y="14407"/>
                    <a:pt x="11252" y="15057"/>
                    <a:pt x="11252" y="15317"/>
                  </a:cubicBezTo>
                  <a:cubicBezTo>
                    <a:pt x="11252" y="16293"/>
                    <a:pt x="10439" y="17138"/>
                    <a:pt x="9431" y="17138"/>
                  </a:cubicBezTo>
                  <a:cubicBezTo>
                    <a:pt x="8423" y="17138"/>
                    <a:pt x="7610" y="16325"/>
                    <a:pt x="7610" y="15317"/>
                  </a:cubicBezTo>
                  <a:cubicBezTo>
                    <a:pt x="7610" y="15057"/>
                    <a:pt x="7773" y="14407"/>
                    <a:pt x="8683" y="12846"/>
                  </a:cubicBezTo>
                  <a:cubicBezTo>
                    <a:pt x="8943" y="12358"/>
                    <a:pt x="9236" y="11935"/>
                    <a:pt x="9431" y="11610"/>
                  </a:cubicBezTo>
                  <a:close/>
                  <a:moveTo>
                    <a:pt x="18211" y="1"/>
                  </a:moveTo>
                  <a:cubicBezTo>
                    <a:pt x="17919" y="1"/>
                    <a:pt x="17626" y="131"/>
                    <a:pt x="17431" y="326"/>
                  </a:cubicBezTo>
                  <a:lnTo>
                    <a:pt x="16033" y="1724"/>
                  </a:lnTo>
                  <a:lnTo>
                    <a:pt x="15220" y="911"/>
                  </a:lnTo>
                  <a:cubicBezTo>
                    <a:pt x="15155" y="846"/>
                    <a:pt x="15057" y="814"/>
                    <a:pt x="14992" y="814"/>
                  </a:cubicBezTo>
                  <a:cubicBezTo>
                    <a:pt x="14894" y="814"/>
                    <a:pt x="14829" y="846"/>
                    <a:pt x="14764" y="911"/>
                  </a:cubicBezTo>
                  <a:lnTo>
                    <a:pt x="13626" y="2049"/>
                  </a:lnTo>
                  <a:cubicBezTo>
                    <a:pt x="13561" y="2114"/>
                    <a:pt x="13529" y="2179"/>
                    <a:pt x="13529" y="2277"/>
                  </a:cubicBezTo>
                  <a:cubicBezTo>
                    <a:pt x="13529" y="2342"/>
                    <a:pt x="13561" y="2440"/>
                    <a:pt x="13626" y="2505"/>
                  </a:cubicBezTo>
                  <a:lnTo>
                    <a:pt x="14569" y="3415"/>
                  </a:lnTo>
                  <a:lnTo>
                    <a:pt x="10114" y="7870"/>
                  </a:lnTo>
                  <a:cubicBezTo>
                    <a:pt x="10114" y="7903"/>
                    <a:pt x="10081" y="7903"/>
                    <a:pt x="10081" y="7935"/>
                  </a:cubicBezTo>
                  <a:lnTo>
                    <a:pt x="8683" y="10244"/>
                  </a:lnTo>
                  <a:cubicBezTo>
                    <a:pt x="8618" y="10342"/>
                    <a:pt x="8651" y="10504"/>
                    <a:pt x="8748" y="10602"/>
                  </a:cubicBezTo>
                  <a:lnTo>
                    <a:pt x="9106" y="10992"/>
                  </a:lnTo>
                  <a:cubicBezTo>
                    <a:pt x="8976" y="11220"/>
                    <a:pt x="8618" y="11740"/>
                    <a:pt x="8228" y="12391"/>
                  </a:cubicBezTo>
                  <a:lnTo>
                    <a:pt x="3805" y="12391"/>
                  </a:lnTo>
                  <a:cubicBezTo>
                    <a:pt x="3643" y="12391"/>
                    <a:pt x="3480" y="12521"/>
                    <a:pt x="3480" y="12683"/>
                  </a:cubicBezTo>
                  <a:cubicBezTo>
                    <a:pt x="3480" y="12878"/>
                    <a:pt x="3643" y="13008"/>
                    <a:pt x="3805" y="13008"/>
                  </a:cubicBezTo>
                  <a:lnTo>
                    <a:pt x="7870" y="13008"/>
                  </a:lnTo>
                  <a:cubicBezTo>
                    <a:pt x="7285" y="14049"/>
                    <a:pt x="7025" y="14830"/>
                    <a:pt x="7025" y="15317"/>
                  </a:cubicBezTo>
                  <a:cubicBezTo>
                    <a:pt x="7025" y="16651"/>
                    <a:pt x="8098" y="17724"/>
                    <a:pt x="9431" y="17724"/>
                  </a:cubicBezTo>
                  <a:cubicBezTo>
                    <a:pt x="10764" y="17724"/>
                    <a:pt x="11870" y="16651"/>
                    <a:pt x="11870" y="15317"/>
                  </a:cubicBezTo>
                  <a:cubicBezTo>
                    <a:pt x="11870" y="14830"/>
                    <a:pt x="11577" y="14049"/>
                    <a:pt x="10992" y="13008"/>
                  </a:cubicBezTo>
                  <a:lnTo>
                    <a:pt x="18276" y="13008"/>
                  </a:lnTo>
                  <a:lnTo>
                    <a:pt x="18276" y="19090"/>
                  </a:lnTo>
                  <a:lnTo>
                    <a:pt x="618" y="19090"/>
                  </a:lnTo>
                  <a:lnTo>
                    <a:pt x="618" y="13008"/>
                  </a:lnTo>
                  <a:lnTo>
                    <a:pt x="2342" y="13008"/>
                  </a:lnTo>
                  <a:cubicBezTo>
                    <a:pt x="2504" y="13008"/>
                    <a:pt x="2634" y="12878"/>
                    <a:pt x="2634" y="12716"/>
                  </a:cubicBezTo>
                  <a:cubicBezTo>
                    <a:pt x="2634" y="12521"/>
                    <a:pt x="2504" y="12391"/>
                    <a:pt x="2342" y="12391"/>
                  </a:cubicBezTo>
                  <a:lnTo>
                    <a:pt x="293" y="12391"/>
                  </a:lnTo>
                  <a:cubicBezTo>
                    <a:pt x="130" y="12391"/>
                    <a:pt x="0" y="12521"/>
                    <a:pt x="0" y="12716"/>
                  </a:cubicBezTo>
                  <a:lnTo>
                    <a:pt x="0" y="19382"/>
                  </a:lnTo>
                  <a:cubicBezTo>
                    <a:pt x="0" y="19545"/>
                    <a:pt x="130" y="19708"/>
                    <a:pt x="293" y="19708"/>
                  </a:cubicBezTo>
                  <a:lnTo>
                    <a:pt x="18569" y="19708"/>
                  </a:lnTo>
                  <a:cubicBezTo>
                    <a:pt x="18732" y="19708"/>
                    <a:pt x="18862" y="19545"/>
                    <a:pt x="18862" y="19382"/>
                  </a:cubicBezTo>
                  <a:lnTo>
                    <a:pt x="18862" y="12683"/>
                  </a:lnTo>
                  <a:cubicBezTo>
                    <a:pt x="18862" y="12521"/>
                    <a:pt x="18732" y="12391"/>
                    <a:pt x="18569" y="12391"/>
                  </a:cubicBezTo>
                  <a:lnTo>
                    <a:pt x="10634" y="12391"/>
                  </a:lnTo>
                  <a:cubicBezTo>
                    <a:pt x="10277" y="11740"/>
                    <a:pt x="9919" y="11220"/>
                    <a:pt x="9756" y="10992"/>
                  </a:cubicBezTo>
                  <a:lnTo>
                    <a:pt x="11870" y="9724"/>
                  </a:lnTo>
                  <a:cubicBezTo>
                    <a:pt x="11903" y="9724"/>
                    <a:pt x="11903" y="9691"/>
                    <a:pt x="11935" y="9691"/>
                  </a:cubicBezTo>
                  <a:lnTo>
                    <a:pt x="16358" y="5236"/>
                  </a:lnTo>
                  <a:lnTo>
                    <a:pt x="17203" y="6049"/>
                  </a:lnTo>
                  <a:cubicBezTo>
                    <a:pt x="17236" y="6114"/>
                    <a:pt x="17333" y="6147"/>
                    <a:pt x="17398" y="6147"/>
                  </a:cubicBezTo>
                  <a:cubicBezTo>
                    <a:pt x="17496" y="6147"/>
                    <a:pt x="17561" y="6114"/>
                    <a:pt x="17626" y="6049"/>
                  </a:cubicBezTo>
                  <a:lnTo>
                    <a:pt x="18764" y="4911"/>
                  </a:lnTo>
                  <a:cubicBezTo>
                    <a:pt x="18894" y="4781"/>
                    <a:pt x="18894" y="4586"/>
                    <a:pt x="18764" y="4488"/>
                  </a:cubicBezTo>
                  <a:lnTo>
                    <a:pt x="18081" y="3773"/>
                  </a:lnTo>
                  <a:lnTo>
                    <a:pt x="19480" y="2375"/>
                  </a:lnTo>
                  <a:cubicBezTo>
                    <a:pt x="19675" y="2147"/>
                    <a:pt x="19805" y="1887"/>
                    <a:pt x="19805" y="1594"/>
                  </a:cubicBezTo>
                  <a:cubicBezTo>
                    <a:pt x="19805" y="1269"/>
                    <a:pt x="19675" y="1009"/>
                    <a:pt x="19480" y="781"/>
                  </a:cubicBezTo>
                  <a:lnTo>
                    <a:pt x="19024" y="326"/>
                  </a:lnTo>
                  <a:cubicBezTo>
                    <a:pt x="18797" y="131"/>
                    <a:pt x="18504" y="1"/>
                    <a:pt x="182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3" name="Google Shape;2233;p38"/>
          <p:cNvGrpSpPr/>
          <p:nvPr/>
        </p:nvGrpSpPr>
        <p:grpSpPr>
          <a:xfrm>
            <a:off x="2419946" y="3178476"/>
            <a:ext cx="457181" cy="352708"/>
            <a:chOff x="-2618275" y="4085875"/>
            <a:chExt cx="400825" cy="308150"/>
          </a:xfrm>
        </p:grpSpPr>
        <p:sp>
          <p:nvSpPr>
            <p:cNvPr id="2234" name="Google Shape;2234;p38"/>
            <p:cNvSpPr/>
            <p:nvPr/>
          </p:nvSpPr>
          <p:spPr>
            <a:xfrm>
              <a:off x="-2557325" y="4239525"/>
              <a:ext cx="148000" cy="148000"/>
            </a:xfrm>
            <a:custGeom>
              <a:rect b="b" l="l" r="r" t="t"/>
              <a:pathLst>
                <a:path extrusionOk="0" h="5920" w="5920">
                  <a:moveTo>
                    <a:pt x="781" y="1"/>
                  </a:moveTo>
                  <a:cubicBezTo>
                    <a:pt x="359" y="1"/>
                    <a:pt x="1" y="358"/>
                    <a:pt x="1" y="814"/>
                  </a:cubicBezTo>
                  <a:lnTo>
                    <a:pt x="1" y="5139"/>
                  </a:lnTo>
                  <a:cubicBezTo>
                    <a:pt x="1" y="5562"/>
                    <a:pt x="359" y="5919"/>
                    <a:pt x="781" y="5919"/>
                  </a:cubicBezTo>
                  <a:lnTo>
                    <a:pt x="5107" y="5919"/>
                  </a:lnTo>
                  <a:cubicBezTo>
                    <a:pt x="5562" y="5919"/>
                    <a:pt x="5920" y="5562"/>
                    <a:pt x="5920" y="5139"/>
                  </a:cubicBezTo>
                  <a:lnTo>
                    <a:pt x="5920" y="814"/>
                  </a:lnTo>
                  <a:cubicBezTo>
                    <a:pt x="5920" y="358"/>
                    <a:pt x="5562" y="1"/>
                    <a:pt x="51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8"/>
            <p:cNvSpPr/>
            <p:nvPr/>
          </p:nvSpPr>
          <p:spPr>
            <a:xfrm>
              <a:off x="-2483325" y="4091575"/>
              <a:ext cx="147975" cy="204900"/>
            </a:xfrm>
            <a:custGeom>
              <a:rect b="b" l="l" r="r" t="t"/>
              <a:pathLst>
                <a:path extrusionOk="0" h="8196" w="5919">
                  <a:moveTo>
                    <a:pt x="716" y="0"/>
                  </a:moveTo>
                  <a:cubicBezTo>
                    <a:pt x="325" y="0"/>
                    <a:pt x="0" y="325"/>
                    <a:pt x="0" y="716"/>
                  </a:cubicBezTo>
                  <a:lnTo>
                    <a:pt x="0" y="5203"/>
                  </a:lnTo>
                  <a:cubicBezTo>
                    <a:pt x="0" y="5594"/>
                    <a:pt x="325" y="5919"/>
                    <a:pt x="716" y="5919"/>
                  </a:cubicBezTo>
                  <a:lnTo>
                    <a:pt x="846" y="5919"/>
                  </a:lnTo>
                  <a:lnTo>
                    <a:pt x="846" y="6732"/>
                  </a:lnTo>
                  <a:cubicBezTo>
                    <a:pt x="846" y="6992"/>
                    <a:pt x="1041" y="7187"/>
                    <a:pt x="1301" y="7187"/>
                  </a:cubicBezTo>
                  <a:cubicBezTo>
                    <a:pt x="1561" y="7187"/>
                    <a:pt x="1756" y="6992"/>
                    <a:pt x="1756" y="6732"/>
                  </a:cubicBezTo>
                  <a:lnTo>
                    <a:pt x="1756" y="5919"/>
                  </a:lnTo>
                  <a:lnTo>
                    <a:pt x="2472" y="5919"/>
                  </a:lnTo>
                  <a:lnTo>
                    <a:pt x="2472" y="7740"/>
                  </a:lnTo>
                  <a:cubicBezTo>
                    <a:pt x="2472" y="8000"/>
                    <a:pt x="2667" y="8195"/>
                    <a:pt x="2927" y="8195"/>
                  </a:cubicBezTo>
                  <a:cubicBezTo>
                    <a:pt x="3187" y="8195"/>
                    <a:pt x="3382" y="8000"/>
                    <a:pt x="3382" y="7740"/>
                  </a:cubicBezTo>
                  <a:lnTo>
                    <a:pt x="3382" y="5919"/>
                  </a:lnTo>
                  <a:lnTo>
                    <a:pt x="5171" y="5919"/>
                  </a:lnTo>
                  <a:cubicBezTo>
                    <a:pt x="5594" y="5919"/>
                    <a:pt x="5919" y="5594"/>
                    <a:pt x="5919" y="5203"/>
                  </a:cubicBezTo>
                  <a:lnTo>
                    <a:pt x="5919" y="716"/>
                  </a:lnTo>
                  <a:cubicBezTo>
                    <a:pt x="5919" y="325"/>
                    <a:pt x="5594" y="0"/>
                    <a:pt x="52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8"/>
            <p:cNvSpPr/>
            <p:nvPr/>
          </p:nvSpPr>
          <p:spPr>
            <a:xfrm>
              <a:off x="-2409350" y="4239525"/>
              <a:ext cx="148800" cy="148000"/>
            </a:xfrm>
            <a:custGeom>
              <a:rect b="b" l="l" r="r" t="t"/>
              <a:pathLst>
                <a:path extrusionOk="0" h="5920" w="5952">
                  <a:moveTo>
                    <a:pt x="814" y="1"/>
                  </a:moveTo>
                  <a:cubicBezTo>
                    <a:pt x="358" y="1"/>
                    <a:pt x="1" y="358"/>
                    <a:pt x="1" y="781"/>
                  </a:cubicBezTo>
                  <a:lnTo>
                    <a:pt x="1" y="5139"/>
                  </a:lnTo>
                  <a:cubicBezTo>
                    <a:pt x="1" y="5562"/>
                    <a:pt x="358" y="5919"/>
                    <a:pt x="814" y="5919"/>
                  </a:cubicBezTo>
                  <a:lnTo>
                    <a:pt x="5139" y="5919"/>
                  </a:lnTo>
                  <a:cubicBezTo>
                    <a:pt x="5594" y="5919"/>
                    <a:pt x="5919" y="5562"/>
                    <a:pt x="5919" y="5139"/>
                  </a:cubicBezTo>
                  <a:lnTo>
                    <a:pt x="5919" y="781"/>
                  </a:lnTo>
                  <a:cubicBezTo>
                    <a:pt x="5952" y="358"/>
                    <a:pt x="5561" y="1"/>
                    <a:pt x="51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8"/>
            <p:cNvSpPr/>
            <p:nvPr/>
          </p:nvSpPr>
          <p:spPr>
            <a:xfrm>
              <a:off x="-2452425" y="4239525"/>
              <a:ext cx="43100" cy="148000"/>
            </a:xfrm>
            <a:custGeom>
              <a:rect b="b" l="l" r="r" t="t"/>
              <a:pathLst>
                <a:path extrusionOk="0" h="5920" w="1724">
                  <a:moveTo>
                    <a:pt x="0" y="1"/>
                  </a:moveTo>
                  <a:cubicBezTo>
                    <a:pt x="423" y="1"/>
                    <a:pt x="780" y="358"/>
                    <a:pt x="780" y="781"/>
                  </a:cubicBezTo>
                  <a:lnTo>
                    <a:pt x="780" y="5139"/>
                  </a:lnTo>
                  <a:cubicBezTo>
                    <a:pt x="780" y="5562"/>
                    <a:pt x="423" y="5919"/>
                    <a:pt x="0" y="5919"/>
                  </a:cubicBezTo>
                  <a:lnTo>
                    <a:pt x="911" y="5919"/>
                  </a:lnTo>
                  <a:cubicBezTo>
                    <a:pt x="1366" y="5919"/>
                    <a:pt x="1724" y="5562"/>
                    <a:pt x="1724" y="5139"/>
                  </a:cubicBezTo>
                  <a:lnTo>
                    <a:pt x="1724" y="781"/>
                  </a:lnTo>
                  <a:cubicBezTo>
                    <a:pt x="1724" y="358"/>
                    <a:pt x="1366" y="1"/>
                    <a:pt x="91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8"/>
            <p:cNvSpPr/>
            <p:nvPr/>
          </p:nvSpPr>
          <p:spPr>
            <a:xfrm>
              <a:off x="-2304475" y="4239525"/>
              <a:ext cx="43925" cy="148000"/>
            </a:xfrm>
            <a:custGeom>
              <a:rect b="b" l="l" r="r" t="t"/>
              <a:pathLst>
                <a:path extrusionOk="0" h="5920" w="1757">
                  <a:moveTo>
                    <a:pt x="1" y="1"/>
                  </a:moveTo>
                  <a:cubicBezTo>
                    <a:pt x="456" y="1"/>
                    <a:pt x="814" y="358"/>
                    <a:pt x="814" y="781"/>
                  </a:cubicBezTo>
                  <a:lnTo>
                    <a:pt x="814" y="5139"/>
                  </a:lnTo>
                  <a:cubicBezTo>
                    <a:pt x="814" y="5562"/>
                    <a:pt x="456" y="5919"/>
                    <a:pt x="1" y="5919"/>
                  </a:cubicBezTo>
                  <a:lnTo>
                    <a:pt x="944" y="5919"/>
                  </a:lnTo>
                  <a:cubicBezTo>
                    <a:pt x="1399" y="5919"/>
                    <a:pt x="1724" y="5562"/>
                    <a:pt x="1724" y="5139"/>
                  </a:cubicBezTo>
                  <a:lnTo>
                    <a:pt x="1724" y="781"/>
                  </a:lnTo>
                  <a:cubicBezTo>
                    <a:pt x="1757" y="358"/>
                    <a:pt x="1366" y="1"/>
                    <a:pt x="944"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8"/>
            <p:cNvSpPr/>
            <p:nvPr/>
          </p:nvSpPr>
          <p:spPr>
            <a:xfrm>
              <a:off x="-2376825" y="4091575"/>
              <a:ext cx="41475" cy="147975"/>
            </a:xfrm>
            <a:custGeom>
              <a:rect b="b" l="l" r="r" t="t"/>
              <a:pathLst>
                <a:path extrusionOk="0" h="5919" w="1659">
                  <a:moveTo>
                    <a:pt x="0" y="0"/>
                  </a:moveTo>
                  <a:cubicBezTo>
                    <a:pt x="391" y="0"/>
                    <a:pt x="716" y="325"/>
                    <a:pt x="716" y="716"/>
                  </a:cubicBezTo>
                  <a:lnTo>
                    <a:pt x="716" y="5203"/>
                  </a:lnTo>
                  <a:cubicBezTo>
                    <a:pt x="716" y="5594"/>
                    <a:pt x="391" y="5919"/>
                    <a:pt x="0" y="5919"/>
                  </a:cubicBezTo>
                  <a:lnTo>
                    <a:pt x="943" y="5919"/>
                  </a:lnTo>
                  <a:cubicBezTo>
                    <a:pt x="1334" y="5919"/>
                    <a:pt x="1659" y="5594"/>
                    <a:pt x="1659" y="5203"/>
                  </a:cubicBezTo>
                  <a:lnTo>
                    <a:pt x="1659" y="716"/>
                  </a:lnTo>
                  <a:cubicBezTo>
                    <a:pt x="1659" y="325"/>
                    <a:pt x="1334" y="0"/>
                    <a:pt x="943"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8"/>
            <p:cNvSpPr/>
            <p:nvPr/>
          </p:nvSpPr>
          <p:spPr>
            <a:xfrm>
              <a:off x="-2338625" y="4307000"/>
              <a:ext cx="56125" cy="61825"/>
            </a:xfrm>
            <a:custGeom>
              <a:rect b="b" l="l" r="r" t="t"/>
              <a:pathLst>
                <a:path extrusionOk="0" h="2473" w="2245">
                  <a:moveTo>
                    <a:pt x="2017" y="1"/>
                  </a:moveTo>
                  <a:cubicBezTo>
                    <a:pt x="1887" y="1"/>
                    <a:pt x="1757" y="98"/>
                    <a:pt x="1757" y="228"/>
                  </a:cubicBezTo>
                  <a:lnTo>
                    <a:pt x="1757" y="1757"/>
                  </a:lnTo>
                  <a:cubicBezTo>
                    <a:pt x="1757" y="1887"/>
                    <a:pt x="1659" y="1985"/>
                    <a:pt x="1529" y="1985"/>
                  </a:cubicBezTo>
                  <a:lnTo>
                    <a:pt x="228" y="1985"/>
                  </a:lnTo>
                  <a:cubicBezTo>
                    <a:pt x="98" y="1985"/>
                    <a:pt x="1" y="2082"/>
                    <a:pt x="1" y="2212"/>
                  </a:cubicBezTo>
                  <a:cubicBezTo>
                    <a:pt x="1" y="2342"/>
                    <a:pt x="98" y="2472"/>
                    <a:pt x="228" y="2472"/>
                  </a:cubicBezTo>
                  <a:lnTo>
                    <a:pt x="1529" y="2472"/>
                  </a:lnTo>
                  <a:cubicBezTo>
                    <a:pt x="1919" y="2472"/>
                    <a:pt x="2245" y="2147"/>
                    <a:pt x="2245" y="1757"/>
                  </a:cubicBezTo>
                  <a:lnTo>
                    <a:pt x="2245" y="228"/>
                  </a:lnTo>
                  <a:cubicBezTo>
                    <a:pt x="2245" y="98"/>
                    <a:pt x="2147" y="1"/>
                    <a:pt x="20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8"/>
            <p:cNvSpPr/>
            <p:nvPr/>
          </p:nvSpPr>
          <p:spPr>
            <a:xfrm>
              <a:off x="-2537000" y="4314325"/>
              <a:ext cx="61825" cy="56125"/>
            </a:xfrm>
            <a:custGeom>
              <a:rect b="b" l="l" r="r" t="t"/>
              <a:pathLst>
                <a:path extrusionOk="0" h="2245" w="2473">
                  <a:moveTo>
                    <a:pt x="229" y="1"/>
                  </a:moveTo>
                  <a:cubicBezTo>
                    <a:pt x="99" y="1"/>
                    <a:pt x="1" y="98"/>
                    <a:pt x="1" y="228"/>
                  </a:cubicBezTo>
                  <a:lnTo>
                    <a:pt x="1" y="1529"/>
                  </a:lnTo>
                  <a:cubicBezTo>
                    <a:pt x="1" y="1919"/>
                    <a:pt x="326" y="2244"/>
                    <a:pt x="716" y="2244"/>
                  </a:cubicBezTo>
                  <a:lnTo>
                    <a:pt x="2245" y="2244"/>
                  </a:lnTo>
                  <a:cubicBezTo>
                    <a:pt x="2375" y="2244"/>
                    <a:pt x="2472" y="2147"/>
                    <a:pt x="2472" y="2017"/>
                  </a:cubicBezTo>
                  <a:cubicBezTo>
                    <a:pt x="2472" y="1887"/>
                    <a:pt x="2375" y="1757"/>
                    <a:pt x="2245" y="1757"/>
                  </a:cubicBezTo>
                  <a:lnTo>
                    <a:pt x="716" y="1757"/>
                  </a:lnTo>
                  <a:cubicBezTo>
                    <a:pt x="586" y="1757"/>
                    <a:pt x="489" y="1659"/>
                    <a:pt x="489" y="1529"/>
                  </a:cubicBezTo>
                  <a:lnTo>
                    <a:pt x="489" y="228"/>
                  </a:lnTo>
                  <a:cubicBezTo>
                    <a:pt x="489" y="98"/>
                    <a:pt x="359"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8"/>
            <p:cNvSpPr/>
            <p:nvPr/>
          </p:nvSpPr>
          <p:spPr>
            <a:xfrm>
              <a:off x="-2461375" y="4115950"/>
              <a:ext cx="56925" cy="61825"/>
            </a:xfrm>
            <a:custGeom>
              <a:rect b="b" l="l" r="r" t="t"/>
              <a:pathLst>
                <a:path extrusionOk="0" h="2473" w="2277">
                  <a:moveTo>
                    <a:pt x="716" y="1"/>
                  </a:moveTo>
                  <a:cubicBezTo>
                    <a:pt x="326" y="1"/>
                    <a:pt x="0" y="293"/>
                    <a:pt x="0" y="684"/>
                  </a:cubicBezTo>
                  <a:lnTo>
                    <a:pt x="0" y="2245"/>
                  </a:lnTo>
                  <a:cubicBezTo>
                    <a:pt x="0" y="2375"/>
                    <a:pt x="130" y="2472"/>
                    <a:pt x="260" y="2472"/>
                  </a:cubicBezTo>
                  <a:cubicBezTo>
                    <a:pt x="391" y="2472"/>
                    <a:pt x="488" y="2375"/>
                    <a:pt x="488" y="2245"/>
                  </a:cubicBezTo>
                  <a:lnTo>
                    <a:pt x="488" y="684"/>
                  </a:lnTo>
                  <a:cubicBezTo>
                    <a:pt x="488" y="554"/>
                    <a:pt x="586" y="456"/>
                    <a:pt x="716" y="456"/>
                  </a:cubicBezTo>
                  <a:lnTo>
                    <a:pt x="2017" y="456"/>
                  </a:lnTo>
                  <a:cubicBezTo>
                    <a:pt x="2147" y="456"/>
                    <a:pt x="2277" y="358"/>
                    <a:pt x="2277" y="228"/>
                  </a:cubicBezTo>
                  <a:cubicBezTo>
                    <a:pt x="2277" y="98"/>
                    <a:pt x="2147" y="1"/>
                    <a:pt x="20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8"/>
            <p:cNvSpPr/>
            <p:nvPr/>
          </p:nvSpPr>
          <p:spPr>
            <a:xfrm>
              <a:off x="-2618275" y="4085875"/>
              <a:ext cx="400825" cy="308150"/>
            </a:xfrm>
            <a:custGeom>
              <a:rect b="b" l="l" r="r" t="t"/>
              <a:pathLst>
                <a:path extrusionOk="0" h="12326" w="16033">
                  <a:moveTo>
                    <a:pt x="13496" y="6374"/>
                  </a:moveTo>
                  <a:cubicBezTo>
                    <a:pt x="13821" y="6374"/>
                    <a:pt x="14048" y="6635"/>
                    <a:pt x="14048" y="6927"/>
                  </a:cubicBezTo>
                  <a:lnTo>
                    <a:pt x="14048" y="11285"/>
                  </a:lnTo>
                  <a:cubicBezTo>
                    <a:pt x="14048" y="11577"/>
                    <a:pt x="13821" y="11838"/>
                    <a:pt x="13496" y="11838"/>
                  </a:cubicBezTo>
                  <a:lnTo>
                    <a:pt x="9171" y="11838"/>
                  </a:lnTo>
                  <a:cubicBezTo>
                    <a:pt x="8845" y="11838"/>
                    <a:pt x="8618" y="11577"/>
                    <a:pt x="8618" y="11285"/>
                  </a:cubicBezTo>
                  <a:lnTo>
                    <a:pt x="8618" y="8618"/>
                  </a:lnTo>
                  <a:cubicBezTo>
                    <a:pt x="8845" y="8521"/>
                    <a:pt x="9040" y="8260"/>
                    <a:pt x="9040" y="7968"/>
                  </a:cubicBezTo>
                  <a:lnTo>
                    <a:pt x="9040" y="6374"/>
                  </a:lnTo>
                  <a:close/>
                  <a:moveTo>
                    <a:pt x="6114" y="1"/>
                  </a:moveTo>
                  <a:cubicBezTo>
                    <a:pt x="5561" y="1"/>
                    <a:pt x="5138" y="423"/>
                    <a:pt x="5138" y="944"/>
                  </a:cubicBezTo>
                  <a:lnTo>
                    <a:pt x="5138" y="5431"/>
                  </a:lnTo>
                  <a:cubicBezTo>
                    <a:pt x="5138" y="5594"/>
                    <a:pt x="5203" y="5756"/>
                    <a:pt x="5268" y="5919"/>
                  </a:cubicBezTo>
                  <a:lnTo>
                    <a:pt x="3219" y="5919"/>
                  </a:lnTo>
                  <a:cubicBezTo>
                    <a:pt x="2634" y="5919"/>
                    <a:pt x="2179" y="6374"/>
                    <a:pt x="2179" y="6927"/>
                  </a:cubicBezTo>
                  <a:lnTo>
                    <a:pt x="2179" y="8163"/>
                  </a:lnTo>
                  <a:cubicBezTo>
                    <a:pt x="2179" y="8293"/>
                    <a:pt x="2276" y="8391"/>
                    <a:pt x="2406" y="8391"/>
                  </a:cubicBezTo>
                  <a:cubicBezTo>
                    <a:pt x="2537" y="8391"/>
                    <a:pt x="2667" y="8293"/>
                    <a:pt x="2667" y="8163"/>
                  </a:cubicBezTo>
                  <a:lnTo>
                    <a:pt x="2667" y="6927"/>
                  </a:lnTo>
                  <a:cubicBezTo>
                    <a:pt x="2667" y="6635"/>
                    <a:pt x="2894" y="6374"/>
                    <a:pt x="3219" y="6374"/>
                  </a:cubicBezTo>
                  <a:lnTo>
                    <a:pt x="6016" y="6374"/>
                  </a:lnTo>
                  <a:lnTo>
                    <a:pt x="6016" y="6960"/>
                  </a:lnTo>
                  <a:cubicBezTo>
                    <a:pt x="6016" y="7350"/>
                    <a:pt x="6309" y="7675"/>
                    <a:pt x="6699" y="7675"/>
                  </a:cubicBezTo>
                  <a:cubicBezTo>
                    <a:pt x="7089" y="7675"/>
                    <a:pt x="7414" y="7350"/>
                    <a:pt x="7414" y="6960"/>
                  </a:cubicBezTo>
                  <a:lnTo>
                    <a:pt x="7414" y="6374"/>
                  </a:lnTo>
                  <a:lnTo>
                    <a:pt x="7610" y="6374"/>
                  </a:lnTo>
                  <a:lnTo>
                    <a:pt x="7610" y="7968"/>
                  </a:lnTo>
                  <a:cubicBezTo>
                    <a:pt x="7610" y="8293"/>
                    <a:pt x="7837" y="8553"/>
                    <a:pt x="8130" y="8651"/>
                  </a:cubicBezTo>
                  <a:lnTo>
                    <a:pt x="8130" y="11187"/>
                  </a:lnTo>
                  <a:cubicBezTo>
                    <a:pt x="8130" y="11220"/>
                    <a:pt x="8097" y="11252"/>
                    <a:pt x="8097" y="11285"/>
                  </a:cubicBezTo>
                  <a:cubicBezTo>
                    <a:pt x="8097" y="11577"/>
                    <a:pt x="7870" y="11838"/>
                    <a:pt x="7545" y="11838"/>
                  </a:cubicBezTo>
                  <a:lnTo>
                    <a:pt x="3219" y="11838"/>
                  </a:lnTo>
                  <a:cubicBezTo>
                    <a:pt x="2894" y="11838"/>
                    <a:pt x="2667" y="11577"/>
                    <a:pt x="2667" y="11285"/>
                  </a:cubicBezTo>
                  <a:lnTo>
                    <a:pt x="2667" y="9106"/>
                  </a:lnTo>
                  <a:cubicBezTo>
                    <a:pt x="2667" y="8976"/>
                    <a:pt x="2537" y="8878"/>
                    <a:pt x="2406" y="8878"/>
                  </a:cubicBezTo>
                  <a:cubicBezTo>
                    <a:pt x="2276" y="8878"/>
                    <a:pt x="2179" y="8976"/>
                    <a:pt x="2179" y="9106"/>
                  </a:cubicBezTo>
                  <a:lnTo>
                    <a:pt x="2179" y="11285"/>
                  </a:lnTo>
                  <a:cubicBezTo>
                    <a:pt x="2179" y="11480"/>
                    <a:pt x="2244" y="11708"/>
                    <a:pt x="2374" y="11870"/>
                  </a:cubicBezTo>
                  <a:lnTo>
                    <a:pt x="260" y="11870"/>
                  </a:lnTo>
                  <a:cubicBezTo>
                    <a:pt x="130" y="11870"/>
                    <a:pt x="0" y="11968"/>
                    <a:pt x="0" y="12098"/>
                  </a:cubicBezTo>
                  <a:cubicBezTo>
                    <a:pt x="0" y="12228"/>
                    <a:pt x="130" y="12325"/>
                    <a:pt x="260" y="12325"/>
                  </a:cubicBezTo>
                  <a:lnTo>
                    <a:pt x="15772" y="12325"/>
                  </a:lnTo>
                  <a:cubicBezTo>
                    <a:pt x="15902" y="12325"/>
                    <a:pt x="16000" y="12228"/>
                    <a:pt x="16000" y="12098"/>
                  </a:cubicBezTo>
                  <a:cubicBezTo>
                    <a:pt x="16032" y="11968"/>
                    <a:pt x="15902" y="11870"/>
                    <a:pt x="15772" y="11870"/>
                  </a:cubicBezTo>
                  <a:lnTo>
                    <a:pt x="14341" y="11870"/>
                  </a:lnTo>
                  <a:cubicBezTo>
                    <a:pt x="14471" y="11708"/>
                    <a:pt x="14536" y="11480"/>
                    <a:pt x="14536" y="11285"/>
                  </a:cubicBezTo>
                  <a:lnTo>
                    <a:pt x="14536" y="6927"/>
                  </a:lnTo>
                  <a:cubicBezTo>
                    <a:pt x="14536" y="6374"/>
                    <a:pt x="14048" y="5919"/>
                    <a:pt x="13496" y="5919"/>
                  </a:cubicBezTo>
                  <a:lnTo>
                    <a:pt x="11414" y="5919"/>
                  </a:lnTo>
                  <a:cubicBezTo>
                    <a:pt x="11512" y="5756"/>
                    <a:pt x="11544" y="5594"/>
                    <a:pt x="11544" y="5431"/>
                  </a:cubicBezTo>
                  <a:lnTo>
                    <a:pt x="11544" y="4228"/>
                  </a:lnTo>
                  <a:cubicBezTo>
                    <a:pt x="11544" y="4098"/>
                    <a:pt x="11447" y="4000"/>
                    <a:pt x="11317" y="4000"/>
                  </a:cubicBezTo>
                  <a:cubicBezTo>
                    <a:pt x="11187" y="4000"/>
                    <a:pt x="11089" y="4098"/>
                    <a:pt x="11089" y="4228"/>
                  </a:cubicBezTo>
                  <a:lnTo>
                    <a:pt x="11089" y="5431"/>
                  </a:lnTo>
                  <a:cubicBezTo>
                    <a:pt x="11089" y="5691"/>
                    <a:pt x="10862" y="5919"/>
                    <a:pt x="10601" y="5919"/>
                  </a:cubicBezTo>
                  <a:lnTo>
                    <a:pt x="8780" y="5919"/>
                  </a:lnTo>
                  <a:cubicBezTo>
                    <a:pt x="8650" y="5919"/>
                    <a:pt x="8553" y="6017"/>
                    <a:pt x="8553" y="6147"/>
                  </a:cubicBezTo>
                  <a:lnTo>
                    <a:pt x="8553" y="7968"/>
                  </a:lnTo>
                  <a:cubicBezTo>
                    <a:pt x="8553" y="8098"/>
                    <a:pt x="8455" y="8195"/>
                    <a:pt x="8325" y="8195"/>
                  </a:cubicBezTo>
                  <a:cubicBezTo>
                    <a:pt x="8195" y="8195"/>
                    <a:pt x="8097" y="8098"/>
                    <a:pt x="8097" y="7968"/>
                  </a:cubicBezTo>
                  <a:lnTo>
                    <a:pt x="8097" y="6147"/>
                  </a:lnTo>
                  <a:cubicBezTo>
                    <a:pt x="8097" y="6017"/>
                    <a:pt x="8000" y="5919"/>
                    <a:pt x="7870" y="5919"/>
                  </a:cubicBezTo>
                  <a:lnTo>
                    <a:pt x="7154" y="5919"/>
                  </a:lnTo>
                  <a:cubicBezTo>
                    <a:pt x="7024" y="5919"/>
                    <a:pt x="6927" y="6017"/>
                    <a:pt x="6927" y="6147"/>
                  </a:cubicBezTo>
                  <a:lnTo>
                    <a:pt x="6927" y="6960"/>
                  </a:lnTo>
                  <a:cubicBezTo>
                    <a:pt x="6927" y="7090"/>
                    <a:pt x="6829" y="7187"/>
                    <a:pt x="6699" y="7187"/>
                  </a:cubicBezTo>
                  <a:cubicBezTo>
                    <a:pt x="6569" y="7187"/>
                    <a:pt x="6471" y="7090"/>
                    <a:pt x="6471" y="6960"/>
                  </a:cubicBezTo>
                  <a:lnTo>
                    <a:pt x="6471" y="6147"/>
                  </a:lnTo>
                  <a:cubicBezTo>
                    <a:pt x="6471" y="6017"/>
                    <a:pt x="6374" y="5919"/>
                    <a:pt x="6244" y="5919"/>
                  </a:cubicBezTo>
                  <a:lnTo>
                    <a:pt x="6114" y="5919"/>
                  </a:lnTo>
                  <a:cubicBezTo>
                    <a:pt x="5821" y="5919"/>
                    <a:pt x="5626" y="5691"/>
                    <a:pt x="5626" y="5431"/>
                  </a:cubicBezTo>
                  <a:lnTo>
                    <a:pt x="5626" y="944"/>
                  </a:lnTo>
                  <a:cubicBezTo>
                    <a:pt x="5626" y="683"/>
                    <a:pt x="5821" y="456"/>
                    <a:pt x="6114" y="456"/>
                  </a:cubicBezTo>
                  <a:lnTo>
                    <a:pt x="10569" y="456"/>
                  </a:lnTo>
                  <a:cubicBezTo>
                    <a:pt x="10862" y="456"/>
                    <a:pt x="11057" y="683"/>
                    <a:pt x="11057" y="944"/>
                  </a:cubicBezTo>
                  <a:lnTo>
                    <a:pt x="11057" y="3285"/>
                  </a:lnTo>
                  <a:cubicBezTo>
                    <a:pt x="11057" y="3415"/>
                    <a:pt x="11187" y="3545"/>
                    <a:pt x="11317" y="3545"/>
                  </a:cubicBezTo>
                  <a:cubicBezTo>
                    <a:pt x="11447" y="3545"/>
                    <a:pt x="11544" y="3415"/>
                    <a:pt x="11544" y="3285"/>
                  </a:cubicBezTo>
                  <a:lnTo>
                    <a:pt x="11544" y="944"/>
                  </a:lnTo>
                  <a:cubicBezTo>
                    <a:pt x="11544" y="423"/>
                    <a:pt x="11122" y="1"/>
                    <a:pt x="105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4" name="Google Shape;2244;p38"/>
          <p:cNvGrpSpPr/>
          <p:nvPr/>
        </p:nvGrpSpPr>
        <p:grpSpPr>
          <a:xfrm>
            <a:off x="3958708" y="3204429"/>
            <a:ext cx="457210" cy="300778"/>
            <a:chOff x="-3183325" y="4148475"/>
            <a:chExt cx="408150" cy="276450"/>
          </a:xfrm>
        </p:grpSpPr>
        <p:sp>
          <p:nvSpPr>
            <p:cNvPr id="2245" name="Google Shape;2245;p38"/>
            <p:cNvSpPr/>
            <p:nvPr/>
          </p:nvSpPr>
          <p:spPr>
            <a:xfrm>
              <a:off x="-3115825" y="4154175"/>
              <a:ext cx="281300" cy="179675"/>
            </a:xfrm>
            <a:custGeom>
              <a:rect b="b" l="l" r="r" t="t"/>
              <a:pathLst>
                <a:path extrusionOk="0" h="7187" w="11252">
                  <a:moveTo>
                    <a:pt x="5593" y="0"/>
                  </a:moveTo>
                  <a:lnTo>
                    <a:pt x="0" y="7187"/>
                  </a:lnTo>
                  <a:lnTo>
                    <a:pt x="11252" y="7089"/>
                  </a:lnTo>
                  <a:lnTo>
                    <a:pt x="6244" y="390"/>
                  </a:lnTo>
                  <a:cubicBezTo>
                    <a:pt x="6081" y="163"/>
                    <a:pt x="5854" y="33"/>
                    <a:pt x="55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8"/>
            <p:cNvSpPr/>
            <p:nvPr/>
          </p:nvSpPr>
          <p:spPr>
            <a:xfrm>
              <a:off x="-3143475" y="4154050"/>
              <a:ext cx="328475" cy="204200"/>
            </a:xfrm>
            <a:custGeom>
              <a:rect b="b" l="l" r="r" t="t"/>
              <a:pathLst>
                <a:path extrusionOk="0" h="8168" w="13139">
                  <a:moveTo>
                    <a:pt x="6601" y="0"/>
                  </a:moveTo>
                  <a:cubicBezTo>
                    <a:pt x="6304" y="0"/>
                    <a:pt x="5997" y="132"/>
                    <a:pt x="5821" y="395"/>
                  </a:cubicBezTo>
                  <a:lnTo>
                    <a:pt x="0" y="8168"/>
                  </a:lnTo>
                  <a:lnTo>
                    <a:pt x="13138" y="8168"/>
                  </a:lnTo>
                  <a:lnTo>
                    <a:pt x="12358" y="7094"/>
                  </a:lnTo>
                  <a:lnTo>
                    <a:pt x="1431" y="7094"/>
                  </a:lnTo>
                  <a:lnTo>
                    <a:pt x="6699" y="5"/>
                  </a:lnTo>
                  <a:cubicBezTo>
                    <a:pt x="6667" y="2"/>
                    <a:pt x="6634" y="0"/>
                    <a:pt x="660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8"/>
            <p:cNvSpPr/>
            <p:nvPr/>
          </p:nvSpPr>
          <p:spPr>
            <a:xfrm>
              <a:off x="-3145100" y="4370425"/>
              <a:ext cx="335775" cy="30100"/>
            </a:xfrm>
            <a:custGeom>
              <a:rect b="b" l="l" r="r" t="t"/>
              <a:pathLst>
                <a:path extrusionOk="0" h="1204" w="13431">
                  <a:moveTo>
                    <a:pt x="0" y="0"/>
                  </a:moveTo>
                  <a:cubicBezTo>
                    <a:pt x="1073" y="521"/>
                    <a:pt x="2537" y="1204"/>
                    <a:pt x="2537" y="1204"/>
                  </a:cubicBezTo>
                  <a:lnTo>
                    <a:pt x="10927" y="1204"/>
                  </a:lnTo>
                  <a:lnTo>
                    <a:pt x="134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8"/>
            <p:cNvSpPr/>
            <p:nvPr/>
          </p:nvSpPr>
          <p:spPr>
            <a:xfrm>
              <a:off x="-3167875" y="4366350"/>
              <a:ext cx="378075" cy="52875"/>
            </a:xfrm>
            <a:custGeom>
              <a:rect b="b" l="l" r="r" t="t"/>
              <a:pathLst>
                <a:path extrusionOk="0" h="2115" w="15123">
                  <a:moveTo>
                    <a:pt x="976" y="1"/>
                  </a:moveTo>
                  <a:lnTo>
                    <a:pt x="1" y="196"/>
                  </a:lnTo>
                  <a:cubicBezTo>
                    <a:pt x="879" y="619"/>
                    <a:pt x="3025" y="1627"/>
                    <a:pt x="3025" y="1627"/>
                  </a:cubicBezTo>
                  <a:cubicBezTo>
                    <a:pt x="3025" y="1887"/>
                    <a:pt x="3220" y="2115"/>
                    <a:pt x="3480" y="2115"/>
                  </a:cubicBezTo>
                  <a:lnTo>
                    <a:pt x="11610" y="2115"/>
                  </a:lnTo>
                  <a:cubicBezTo>
                    <a:pt x="11870" y="2115"/>
                    <a:pt x="12098" y="1887"/>
                    <a:pt x="12098" y="1627"/>
                  </a:cubicBezTo>
                  <a:cubicBezTo>
                    <a:pt x="12098" y="1627"/>
                    <a:pt x="14212" y="619"/>
                    <a:pt x="15122" y="196"/>
                  </a:cubicBezTo>
                  <a:lnTo>
                    <a:pt x="14244" y="1"/>
                  </a:lnTo>
                  <a:lnTo>
                    <a:pt x="11513" y="1302"/>
                  </a:lnTo>
                  <a:lnTo>
                    <a:pt x="3741" y="1302"/>
                  </a:lnTo>
                  <a:cubicBezTo>
                    <a:pt x="3741" y="1302"/>
                    <a:pt x="1984" y="489"/>
                    <a:pt x="9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8"/>
            <p:cNvSpPr/>
            <p:nvPr/>
          </p:nvSpPr>
          <p:spPr>
            <a:xfrm>
              <a:off x="-3167050" y="4347650"/>
              <a:ext cx="384575" cy="23600"/>
            </a:xfrm>
            <a:custGeom>
              <a:rect b="b" l="l" r="r" t="t"/>
              <a:pathLst>
                <a:path extrusionOk="0" h="944" w="15383">
                  <a:moveTo>
                    <a:pt x="358" y="1"/>
                  </a:moveTo>
                  <a:cubicBezTo>
                    <a:pt x="325" y="33"/>
                    <a:pt x="0" y="66"/>
                    <a:pt x="0" y="98"/>
                  </a:cubicBezTo>
                  <a:cubicBezTo>
                    <a:pt x="0" y="326"/>
                    <a:pt x="130" y="521"/>
                    <a:pt x="293" y="586"/>
                  </a:cubicBezTo>
                  <a:cubicBezTo>
                    <a:pt x="488" y="684"/>
                    <a:pt x="1073" y="814"/>
                    <a:pt x="1366" y="944"/>
                  </a:cubicBezTo>
                  <a:lnTo>
                    <a:pt x="13821" y="944"/>
                  </a:lnTo>
                  <a:lnTo>
                    <a:pt x="15057" y="521"/>
                  </a:lnTo>
                  <a:lnTo>
                    <a:pt x="15382" y="228"/>
                  </a:lnTo>
                  <a:cubicBezTo>
                    <a:pt x="15284" y="98"/>
                    <a:pt x="15122" y="1"/>
                    <a:pt x="149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8"/>
            <p:cNvSpPr/>
            <p:nvPr/>
          </p:nvSpPr>
          <p:spPr>
            <a:xfrm>
              <a:off x="-3177625" y="4347650"/>
              <a:ext cx="44750" cy="23600"/>
            </a:xfrm>
            <a:custGeom>
              <a:rect b="b" l="l" r="r" t="t"/>
              <a:pathLst>
                <a:path extrusionOk="0" h="944" w="1790">
                  <a:moveTo>
                    <a:pt x="488" y="1"/>
                  </a:moveTo>
                  <a:cubicBezTo>
                    <a:pt x="228" y="1"/>
                    <a:pt x="1" y="196"/>
                    <a:pt x="1" y="489"/>
                  </a:cubicBezTo>
                  <a:cubicBezTo>
                    <a:pt x="1" y="684"/>
                    <a:pt x="131" y="846"/>
                    <a:pt x="293" y="911"/>
                  </a:cubicBezTo>
                  <a:cubicBezTo>
                    <a:pt x="326" y="911"/>
                    <a:pt x="358" y="944"/>
                    <a:pt x="391" y="944"/>
                  </a:cubicBezTo>
                  <a:lnTo>
                    <a:pt x="1789" y="944"/>
                  </a:lnTo>
                  <a:cubicBezTo>
                    <a:pt x="1496" y="814"/>
                    <a:pt x="1236" y="684"/>
                    <a:pt x="1041" y="586"/>
                  </a:cubicBezTo>
                  <a:cubicBezTo>
                    <a:pt x="846" y="521"/>
                    <a:pt x="748" y="326"/>
                    <a:pt x="748" y="98"/>
                  </a:cubicBezTo>
                  <a:cubicBezTo>
                    <a:pt x="748" y="66"/>
                    <a:pt x="781" y="33"/>
                    <a:pt x="7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8"/>
            <p:cNvSpPr/>
            <p:nvPr/>
          </p:nvSpPr>
          <p:spPr>
            <a:xfrm>
              <a:off x="-2821525" y="4353350"/>
              <a:ext cx="40675" cy="17900"/>
            </a:xfrm>
            <a:custGeom>
              <a:rect b="b" l="l" r="r" t="t"/>
              <a:pathLst>
                <a:path extrusionOk="0" h="716" w="1627">
                  <a:moveTo>
                    <a:pt x="1561" y="0"/>
                  </a:moveTo>
                  <a:lnTo>
                    <a:pt x="0" y="716"/>
                  </a:lnTo>
                  <a:lnTo>
                    <a:pt x="1268" y="716"/>
                  </a:lnTo>
                  <a:cubicBezTo>
                    <a:pt x="1268" y="716"/>
                    <a:pt x="1301" y="683"/>
                    <a:pt x="1333" y="683"/>
                  </a:cubicBezTo>
                  <a:cubicBezTo>
                    <a:pt x="1496" y="618"/>
                    <a:pt x="1626" y="423"/>
                    <a:pt x="1626" y="228"/>
                  </a:cubicBezTo>
                  <a:cubicBezTo>
                    <a:pt x="1626" y="163"/>
                    <a:pt x="1594" y="65"/>
                    <a:pt x="15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8"/>
            <p:cNvSpPr/>
            <p:nvPr/>
          </p:nvSpPr>
          <p:spPr>
            <a:xfrm>
              <a:off x="-3183325" y="4148475"/>
              <a:ext cx="408150" cy="276450"/>
            </a:xfrm>
            <a:custGeom>
              <a:rect b="b" l="l" r="r" t="t"/>
              <a:pathLst>
                <a:path extrusionOk="0" h="11058" w="16326">
                  <a:moveTo>
                    <a:pt x="6993" y="4065"/>
                  </a:moveTo>
                  <a:cubicBezTo>
                    <a:pt x="6863" y="4065"/>
                    <a:pt x="6765" y="4163"/>
                    <a:pt x="6765" y="4326"/>
                  </a:cubicBezTo>
                  <a:cubicBezTo>
                    <a:pt x="6765" y="4456"/>
                    <a:pt x="6863" y="4553"/>
                    <a:pt x="6993" y="4553"/>
                  </a:cubicBezTo>
                  <a:cubicBezTo>
                    <a:pt x="7155" y="4553"/>
                    <a:pt x="7253" y="4456"/>
                    <a:pt x="7253" y="4326"/>
                  </a:cubicBezTo>
                  <a:cubicBezTo>
                    <a:pt x="7253" y="4163"/>
                    <a:pt x="7155" y="4065"/>
                    <a:pt x="6993" y="4065"/>
                  </a:cubicBezTo>
                  <a:close/>
                  <a:moveTo>
                    <a:pt x="10049" y="5301"/>
                  </a:moveTo>
                  <a:cubicBezTo>
                    <a:pt x="9887" y="5301"/>
                    <a:pt x="9789" y="5399"/>
                    <a:pt x="9789" y="5561"/>
                  </a:cubicBezTo>
                  <a:cubicBezTo>
                    <a:pt x="9789" y="5691"/>
                    <a:pt x="9887" y="5822"/>
                    <a:pt x="10049" y="5822"/>
                  </a:cubicBezTo>
                  <a:cubicBezTo>
                    <a:pt x="10180" y="5822"/>
                    <a:pt x="10277" y="5691"/>
                    <a:pt x="10277" y="5561"/>
                  </a:cubicBezTo>
                  <a:cubicBezTo>
                    <a:pt x="10277" y="5399"/>
                    <a:pt x="10180" y="5301"/>
                    <a:pt x="10049" y="5301"/>
                  </a:cubicBezTo>
                  <a:close/>
                  <a:moveTo>
                    <a:pt x="9236" y="6277"/>
                  </a:moveTo>
                  <a:cubicBezTo>
                    <a:pt x="9106" y="6277"/>
                    <a:pt x="8976" y="6407"/>
                    <a:pt x="8976" y="6537"/>
                  </a:cubicBezTo>
                  <a:cubicBezTo>
                    <a:pt x="8976" y="6700"/>
                    <a:pt x="9106" y="6797"/>
                    <a:pt x="9236" y="6797"/>
                  </a:cubicBezTo>
                  <a:cubicBezTo>
                    <a:pt x="9367" y="6797"/>
                    <a:pt x="9497" y="6700"/>
                    <a:pt x="9497" y="6537"/>
                  </a:cubicBezTo>
                  <a:cubicBezTo>
                    <a:pt x="9497" y="6407"/>
                    <a:pt x="9367" y="6277"/>
                    <a:pt x="9236" y="6277"/>
                  </a:cubicBezTo>
                  <a:close/>
                  <a:moveTo>
                    <a:pt x="10830" y="6277"/>
                  </a:moveTo>
                  <a:cubicBezTo>
                    <a:pt x="10700" y="6277"/>
                    <a:pt x="10570" y="6407"/>
                    <a:pt x="10570" y="6537"/>
                  </a:cubicBezTo>
                  <a:cubicBezTo>
                    <a:pt x="10570" y="6700"/>
                    <a:pt x="10700" y="6797"/>
                    <a:pt x="10830" y="6797"/>
                  </a:cubicBezTo>
                  <a:cubicBezTo>
                    <a:pt x="10960" y="6797"/>
                    <a:pt x="11090" y="6700"/>
                    <a:pt x="11090" y="6537"/>
                  </a:cubicBezTo>
                  <a:cubicBezTo>
                    <a:pt x="11090" y="6407"/>
                    <a:pt x="10960" y="6277"/>
                    <a:pt x="10830" y="6277"/>
                  </a:cubicBezTo>
                  <a:close/>
                  <a:moveTo>
                    <a:pt x="8163" y="1"/>
                  </a:moveTo>
                  <a:cubicBezTo>
                    <a:pt x="7806" y="1"/>
                    <a:pt x="7448" y="163"/>
                    <a:pt x="7220" y="488"/>
                  </a:cubicBezTo>
                  <a:lnTo>
                    <a:pt x="1789" y="7708"/>
                  </a:lnTo>
                  <a:lnTo>
                    <a:pt x="716" y="7708"/>
                  </a:lnTo>
                  <a:cubicBezTo>
                    <a:pt x="326" y="7708"/>
                    <a:pt x="1" y="8033"/>
                    <a:pt x="1" y="8456"/>
                  </a:cubicBezTo>
                  <a:cubicBezTo>
                    <a:pt x="1" y="8716"/>
                    <a:pt x="163" y="8976"/>
                    <a:pt x="424" y="9106"/>
                  </a:cubicBezTo>
                  <a:lnTo>
                    <a:pt x="3415" y="10504"/>
                  </a:lnTo>
                  <a:cubicBezTo>
                    <a:pt x="3480" y="10830"/>
                    <a:pt x="3773" y="11057"/>
                    <a:pt x="4098" y="11057"/>
                  </a:cubicBezTo>
                  <a:lnTo>
                    <a:pt x="12228" y="11057"/>
                  </a:lnTo>
                  <a:cubicBezTo>
                    <a:pt x="12586" y="11057"/>
                    <a:pt x="12846" y="10830"/>
                    <a:pt x="12944" y="10504"/>
                  </a:cubicBezTo>
                  <a:lnTo>
                    <a:pt x="15903" y="9106"/>
                  </a:lnTo>
                  <a:cubicBezTo>
                    <a:pt x="16163" y="8976"/>
                    <a:pt x="16326" y="8716"/>
                    <a:pt x="16326" y="8423"/>
                  </a:cubicBezTo>
                  <a:cubicBezTo>
                    <a:pt x="16326" y="8033"/>
                    <a:pt x="16001" y="7708"/>
                    <a:pt x="15610" y="7708"/>
                  </a:cubicBezTo>
                  <a:lnTo>
                    <a:pt x="14537" y="7708"/>
                  </a:lnTo>
                  <a:lnTo>
                    <a:pt x="10505" y="2342"/>
                  </a:lnTo>
                  <a:cubicBezTo>
                    <a:pt x="10467" y="2266"/>
                    <a:pt x="10395" y="2234"/>
                    <a:pt x="10323" y="2234"/>
                  </a:cubicBezTo>
                  <a:cubicBezTo>
                    <a:pt x="10271" y="2234"/>
                    <a:pt x="10220" y="2250"/>
                    <a:pt x="10180" y="2277"/>
                  </a:cubicBezTo>
                  <a:cubicBezTo>
                    <a:pt x="10082" y="2342"/>
                    <a:pt x="10049" y="2505"/>
                    <a:pt x="10147" y="2602"/>
                  </a:cubicBezTo>
                  <a:lnTo>
                    <a:pt x="13952" y="7708"/>
                  </a:lnTo>
                  <a:lnTo>
                    <a:pt x="6667" y="7708"/>
                  </a:lnTo>
                  <a:cubicBezTo>
                    <a:pt x="6537" y="7708"/>
                    <a:pt x="6440" y="7838"/>
                    <a:pt x="6440" y="7968"/>
                  </a:cubicBezTo>
                  <a:cubicBezTo>
                    <a:pt x="6440" y="8098"/>
                    <a:pt x="6537" y="8195"/>
                    <a:pt x="6667" y="8195"/>
                  </a:cubicBezTo>
                  <a:lnTo>
                    <a:pt x="15610" y="8195"/>
                  </a:lnTo>
                  <a:cubicBezTo>
                    <a:pt x="15773" y="8195"/>
                    <a:pt x="15870" y="8293"/>
                    <a:pt x="15870" y="8423"/>
                  </a:cubicBezTo>
                  <a:cubicBezTo>
                    <a:pt x="15870" y="8553"/>
                    <a:pt x="15773" y="8618"/>
                    <a:pt x="15708" y="8651"/>
                  </a:cubicBezTo>
                  <a:lnTo>
                    <a:pt x="15675" y="8683"/>
                  </a:lnTo>
                  <a:lnTo>
                    <a:pt x="11708" y="8683"/>
                  </a:lnTo>
                  <a:cubicBezTo>
                    <a:pt x="11578" y="8683"/>
                    <a:pt x="11480" y="8781"/>
                    <a:pt x="11480" y="8911"/>
                  </a:cubicBezTo>
                  <a:cubicBezTo>
                    <a:pt x="11480" y="9041"/>
                    <a:pt x="11578" y="9139"/>
                    <a:pt x="11708" y="9139"/>
                  </a:cubicBezTo>
                  <a:lnTo>
                    <a:pt x="14667" y="9139"/>
                  </a:lnTo>
                  <a:lnTo>
                    <a:pt x="12618" y="10147"/>
                  </a:lnTo>
                  <a:cubicBezTo>
                    <a:pt x="12521" y="10179"/>
                    <a:pt x="12488" y="10244"/>
                    <a:pt x="12488" y="10342"/>
                  </a:cubicBezTo>
                  <a:cubicBezTo>
                    <a:pt x="12488" y="10472"/>
                    <a:pt x="12358" y="10602"/>
                    <a:pt x="12228" y="10602"/>
                  </a:cubicBezTo>
                  <a:lnTo>
                    <a:pt x="4098" y="10602"/>
                  </a:lnTo>
                  <a:cubicBezTo>
                    <a:pt x="3968" y="10602"/>
                    <a:pt x="3871" y="10472"/>
                    <a:pt x="3871" y="10342"/>
                  </a:cubicBezTo>
                  <a:cubicBezTo>
                    <a:pt x="3871" y="10244"/>
                    <a:pt x="3838" y="10179"/>
                    <a:pt x="3741" y="10147"/>
                  </a:cubicBezTo>
                  <a:lnTo>
                    <a:pt x="1692" y="9139"/>
                  </a:lnTo>
                  <a:lnTo>
                    <a:pt x="10765" y="9139"/>
                  </a:lnTo>
                  <a:cubicBezTo>
                    <a:pt x="10895" y="9139"/>
                    <a:pt x="10993" y="9041"/>
                    <a:pt x="10993" y="8911"/>
                  </a:cubicBezTo>
                  <a:cubicBezTo>
                    <a:pt x="10993" y="8781"/>
                    <a:pt x="10895" y="8683"/>
                    <a:pt x="10765" y="8683"/>
                  </a:cubicBezTo>
                  <a:lnTo>
                    <a:pt x="684" y="8683"/>
                  </a:lnTo>
                  <a:lnTo>
                    <a:pt x="651" y="8651"/>
                  </a:lnTo>
                  <a:cubicBezTo>
                    <a:pt x="586" y="8618"/>
                    <a:pt x="489" y="8553"/>
                    <a:pt x="489" y="8423"/>
                  </a:cubicBezTo>
                  <a:cubicBezTo>
                    <a:pt x="489" y="8293"/>
                    <a:pt x="619" y="8195"/>
                    <a:pt x="749" y="8195"/>
                  </a:cubicBezTo>
                  <a:lnTo>
                    <a:pt x="5724" y="8195"/>
                  </a:lnTo>
                  <a:cubicBezTo>
                    <a:pt x="5854" y="8195"/>
                    <a:pt x="5952" y="8098"/>
                    <a:pt x="5952" y="7968"/>
                  </a:cubicBezTo>
                  <a:cubicBezTo>
                    <a:pt x="5952" y="7838"/>
                    <a:pt x="5854" y="7708"/>
                    <a:pt x="5724" y="7708"/>
                  </a:cubicBezTo>
                  <a:lnTo>
                    <a:pt x="2407" y="7708"/>
                  </a:lnTo>
                  <a:lnTo>
                    <a:pt x="7610" y="748"/>
                  </a:lnTo>
                  <a:cubicBezTo>
                    <a:pt x="7741" y="586"/>
                    <a:pt x="7936" y="488"/>
                    <a:pt x="8163" y="488"/>
                  </a:cubicBezTo>
                  <a:cubicBezTo>
                    <a:pt x="8391" y="488"/>
                    <a:pt x="8619" y="586"/>
                    <a:pt x="8749" y="748"/>
                  </a:cubicBezTo>
                  <a:lnTo>
                    <a:pt x="9594" y="1919"/>
                  </a:lnTo>
                  <a:cubicBezTo>
                    <a:pt x="9651" y="1976"/>
                    <a:pt x="9719" y="2011"/>
                    <a:pt x="9791" y="2011"/>
                  </a:cubicBezTo>
                  <a:cubicBezTo>
                    <a:pt x="9843" y="2011"/>
                    <a:pt x="9897" y="1993"/>
                    <a:pt x="9952" y="1952"/>
                  </a:cubicBezTo>
                  <a:cubicBezTo>
                    <a:pt x="10049" y="1887"/>
                    <a:pt x="10082" y="1724"/>
                    <a:pt x="9984" y="1627"/>
                  </a:cubicBezTo>
                  <a:lnTo>
                    <a:pt x="9139" y="488"/>
                  </a:lnTo>
                  <a:cubicBezTo>
                    <a:pt x="8911" y="163"/>
                    <a:pt x="8554" y="1"/>
                    <a:pt x="8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8"/>
            <p:cNvSpPr/>
            <p:nvPr/>
          </p:nvSpPr>
          <p:spPr>
            <a:xfrm>
              <a:off x="-3167875" y="4366350"/>
              <a:ext cx="378075" cy="52875"/>
            </a:xfrm>
            <a:custGeom>
              <a:rect b="b" l="l" r="r" t="t"/>
              <a:pathLst>
                <a:path extrusionOk="0" h="2115" w="15123">
                  <a:moveTo>
                    <a:pt x="976" y="1"/>
                  </a:moveTo>
                  <a:lnTo>
                    <a:pt x="1" y="196"/>
                  </a:lnTo>
                  <a:cubicBezTo>
                    <a:pt x="879" y="619"/>
                    <a:pt x="3025" y="1627"/>
                    <a:pt x="3025" y="1627"/>
                  </a:cubicBezTo>
                  <a:cubicBezTo>
                    <a:pt x="3025" y="1887"/>
                    <a:pt x="3220" y="2115"/>
                    <a:pt x="3480" y="2115"/>
                  </a:cubicBezTo>
                  <a:lnTo>
                    <a:pt x="11610" y="2115"/>
                  </a:lnTo>
                  <a:cubicBezTo>
                    <a:pt x="11870" y="2115"/>
                    <a:pt x="12098" y="1887"/>
                    <a:pt x="12098" y="1627"/>
                  </a:cubicBezTo>
                  <a:cubicBezTo>
                    <a:pt x="12098" y="1627"/>
                    <a:pt x="14212" y="619"/>
                    <a:pt x="15122" y="196"/>
                  </a:cubicBezTo>
                  <a:lnTo>
                    <a:pt x="14244" y="1"/>
                  </a:lnTo>
                  <a:lnTo>
                    <a:pt x="11513" y="1302"/>
                  </a:lnTo>
                  <a:lnTo>
                    <a:pt x="3741" y="1302"/>
                  </a:lnTo>
                  <a:cubicBezTo>
                    <a:pt x="3741" y="1302"/>
                    <a:pt x="1984" y="489"/>
                    <a:pt x="97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8"/>
            <p:cNvSpPr/>
            <p:nvPr/>
          </p:nvSpPr>
          <p:spPr>
            <a:xfrm>
              <a:off x="-3177625" y="4347650"/>
              <a:ext cx="44750" cy="23600"/>
            </a:xfrm>
            <a:custGeom>
              <a:rect b="b" l="l" r="r" t="t"/>
              <a:pathLst>
                <a:path extrusionOk="0" h="944" w="1790">
                  <a:moveTo>
                    <a:pt x="488" y="1"/>
                  </a:moveTo>
                  <a:cubicBezTo>
                    <a:pt x="228" y="1"/>
                    <a:pt x="1" y="196"/>
                    <a:pt x="1" y="489"/>
                  </a:cubicBezTo>
                  <a:cubicBezTo>
                    <a:pt x="1" y="684"/>
                    <a:pt x="131" y="846"/>
                    <a:pt x="293" y="911"/>
                  </a:cubicBezTo>
                  <a:cubicBezTo>
                    <a:pt x="326" y="911"/>
                    <a:pt x="358" y="944"/>
                    <a:pt x="391" y="944"/>
                  </a:cubicBezTo>
                  <a:lnTo>
                    <a:pt x="1789" y="944"/>
                  </a:lnTo>
                  <a:cubicBezTo>
                    <a:pt x="1496" y="814"/>
                    <a:pt x="1236" y="684"/>
                    <a:pt x="1041" y="586"/>
                  </a:cubicBezTo>
                  <a:cubicBezTo>
                    <a:pt x="846" y="521"/>
                    <a:pt x="748" y="326"/>
                    <a:pt x="748" y="98"/>
                  </a:cubicBezTo>
                  <a:cubicBezTo>
                    <a:pt x="748" y="66"/>
                    <a:pt x="781" y="33"/>
                    <a:pt x="78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8" name="Shape 2258"/>
        <p:cNvGrpSpPr/>
        <p:nvPr/>
      </p:nvGrpSpPr>
      <p:grpSpPr>
        <a:xfrm>
          <a:off x="0" y="0"/>
          <a:ext cx="0" cy="0"/>
          <a:chOff x="0" y="0"/>
          <a:chExt cx="0" cy="0"/>
        </a:xfrm>
      </p:grpSpPr>
      <p:sp>
        <p:nvSpPr>
          <p:cNvPr id="2259" name="Google Shape;2259;p39"/>
          <p:cNvSpPr txBox="1"/>
          <p:nvPr>
            <p:ph type="title"/>
          </p:nvPr>
        </p:nvSpPr>
        <p:spPr>
          <a:xfrm>
            <a:off x="311700" y="411475"/>
            <a:ext cx="8520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Chemical reactions infographics</a:t>
            </a:r>
            <a:endParaRPr/>
          </a:p>
        </p:txBody>
      </p:sp>
      <p:sp>
        <p:nvSpPr>
          <p:cNvPr id="2260" name="Google Shape;2260;p39"/>
          <p:cNvSpPr txBox="1"/>
          <p:nvPr/>
        </p:nvSpPr>
        <p:spPr>
          <a:xfrm>
            <a:off x="457200" y="918525"/>
            <a:ext cx="82296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8 reasons chemical reactions are important</a:t>
            </a:r>
            <a:endParaRPr sz="1500">
              <a:solidFill>
                <a:schemeClr val="dk1"/>
              </a:solidFill>
              <a:latin typeface="Fira Sans Extra Condensed Medium"/>
              <a:ea typeface="Fira Sans Extra Condensed Medium"/>
              <a:cs typeface="Fira Sans Extra Condensed Medium"/>
              <a:sym typeface="Fira Sans Extra Condensed Medium"/>
            </a:endParaRPr>
          </a:p>
        </p:txBody>
      </p:sp>
      <p:grpSp>
        <p:nvGrpSpPr>
          <p:cNvPr id="2261" name="Google Shape;2261;p39"/>
          <p:cNvGrpSpPr/>
          <p:nvPr/>
        </p:nvGrpSpPr>
        <p:grpSpPr>
          <a:xfrm>
            <a:off x="3230087" y="1345725"/>
            <a:ext cx="2683825" cy="3390901"/>
            <a:chOff x="3230087" y="1345725"/>
            <a:chExt cx="2683825" cy="3390901"/>
          </a:xfrm>
        </p:grpSpPr>
        <p:sp>
          <p:nvSpPr>
            <p:cNvPr id="2262" name="Google Shape;2262;p39"/>
            <p:cNvSpPr/>
            <p:nvPr/>
          </p:nvSpPr>
          <p:spPr>
            <a:xfrm rot="-5400000">
              <a:off x="5393849" y="1510372"/>
              <a:ext cx="291900" cy="252000"/>
            </a:xfrm>
            <a:prstGeom prst="hexagon">
              <a:avLst>
                <a:gd fmla="val 25000" name="adj"/>
                <a:gd fmla="val 115470" name="vf"/>
              </a:avLst>
            </a:prstGeom>
            <a:noFill/>
            <a:ln cap="flat" cmpd="sng" w="762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9"/>
            <p:cNvSpPr/>
            <p:nvPr/>
          </p:nvSpPr>
          <p:spPr>
            <a:xfrm rot="10800000">
              <a:off x="5662087" y="1488690"/>
              <a:ext cx="251825" cy="68709"/>
            </a:xfrm>
            <a:custGeom>
              <a:rect b="b" l="l" r="r" t="t"/>
              <a:pathLst>
                <a:path extrusionOk="0" h="929" w="3405">
                  <a:moveTo>
                    <a:pt x="3405" y="48"/>
                  </a:moveTo>
                  <a:lnTo>
                    <a:pt x="1714" y="929"/>
                  </a:lnTo>
                  <a:lnTo>
                    <a:pt x="0" y="0"/>
                  </a:lnTo>
                </a:path>
              </a:pathLst>
            </a:custGeom>
            <a:noFill/>
            <a:ln cap="flat" cmpd="sng" w="76200">
              <a:solidFill>
                <a:schemeClr val="lt2"/>
              </a:solidFill>
              <a:prstDash val="solid"/>
              <a:round/>
              <a:headEnd len="med" w="med" type="none"/>
              <a:tailEnd len="med" w="med" type="none"/>
            </a:ln>
          </p:spPr>
        </p:sp>
        <p:cxnSp>
          <p:nvCxnSpPr>
            <p:cNvPr id="2264" name="Google Shape;2264;p39"/>
            <p:cNvCxnSpPr/>
            <p:nvPr/>
          </p:nvCxnSpPr>
          <p:spPr>
            <a:xfrm rot="10800000">
              <a:off x="5290288" y="1347522"/>
              <a:ext cx="0" cy="142800"/>
            </a:xfrm>
            <a:prstGeom prst="straightConnector1">
              <a:avLst/>
            </a:prstGeom>
            <a:noFill/>
            <a:ln cap="flat" cmpd="sng" w="76200">
              <a:solidFill>
                <a:schemeClr val="lt2"/>
              </a:solidFill>
              <a:prstDash val="solid"/>
              <a:round/>
              <a:headEnd len="med" w="med" type="none"/>
              <a:tailEnd len="med" w="med" type="none"/>
            </a:ln>
          </p:spPr>
        </p:cxnSp>
        <p:cxnSp>
          <p:nvCxnSpPr>
            <p:cNvPr id="2265" name="Google Shape;2265;p39"/>
            <p:cNvCxnSpPr/>
            <p:nvPr/>
          </p:nvCxnSpPr>
          <p:spPr>
            <a:xfrm flipH="1" rot="10800000">
              <a:off x="5290288" y="1719322"/>
              <a:ext cx="126000" cy="63000"/>
            </a:xfrm>
            <a:prstGeom prst="straightConnector1">
              <a:avLst/>
            </a:prstGeom>
            <a:noFill/>
            <a:ln cap="flat" cmpd="sng" w="76200">
              <a:solidFill>
                <a:schemeClr val="lt2"/>
              </a:solidFill>
              <a:prstDash val="solid"/>
              <a:round/>
              <a:headEnd len="med" w="med" type="none"/>
              <a:tailEnd len="med" w="med" type="none"/>
            </a:ln>
          </p:spPr>
        </p:cxnSp>
        <p:cxnSp>
          <p:nvCxnSpPr>
            <p:cNvPr id="2266" name="Google Shape;2266;p39"/>
            <p:cNvCxnSpPr/>
            <p:nvPr/>
          </p:nvCxnSpPr>
          <p:spPr>
            <a:xfrm flipH="1" rot="10800000">
              <a:off x="5164261" y="1490337"/>
              <a:ext cx="126000" cy="63000"/>
            </a:xfrm>
            <a:prstGeom prst="straightConnector1">
              <a:avLst/>
            </a:prstGeom>
            <a:noFill/>
            <a:ln cap="flat" cmpd="sng" w="76200">
              <a:solidFill>
                <a:schemeClr val="lt2"/>
              </a:solidFill>
              <a:prstDash val="solid"/>
              <a:round/>
              <a:headEnd len="med" w="med" type="none"/>
              <a:tailEnd len="med" w="med" type="none"/>
            </a:ln>
          </p:spPr>
        </p:cxnSp>
        <p:cxnSp>
          <p:nvCxnSpPr>
            <p:cNvPr id="2267" name="Google Shape;2267;p39"/>
            <p:cNvCxnSpPr/>
            <p:nvPr/>
          </p:nvCxnSpPr>
          <p:spPr>
            <a:xfrm>
              <a:off x="5290288" y="1490322"/>
              <a:ext cx="126000" cy="63000"/>
            </a:xfrm>
            <a:prstGeom prst="straightConnector1">
              <a:avLst/>
            </a:prstGeom>
            <a:noFill/>
            <a:ln cap="flat" cmpd="sng" w="76200">
              <a:solidFill>
                <a:schemeClr val="lt2"/>
              </a:solidFill>
              <a:prstDash val="solid"/>
              <a:round/>
              <a:headEnd len="med" w="med" type="none"/>
              <a:tailEnd len="med" w="med" type="none"/>
            </a:ln>
          </p:spPr>
        </p:cxnSp>
        <p:cxnSp>
          <p:nvCxnSpPr>
            <p:cNvPr id="2268" name="Google Shape;2268;p39"/>
            <p:cNvCxnSpPr>
              <a:stCxn id="2262" idx="0"/>
            </p:cNvCxnSpPr>
            <p:nvPr/>
          </p:nvCxnSpPr>
          <p:spPr>
            <a:xfrm rot="10800000">
              <a:off x="5539799" y="1345822"/>
              <a:ext cx="0" cy="144600"/>
            </a:xfrm>
            <a:prstGeom prst="straightConnector1">
              <a:avLst/>
            </a:prstGeom>
            <a:noFill/>
            <a:ln cap="flat" cmpd="sng" w="76200">
              <a:solidFill>
                <a:schemeClr val="lt2"/>
              </a:solidFill>
              <a:prstDash val="solid"/>
              <a:round/>
              <a:headEnd len="med" w="med" type="none"/>
              <a:tailEnd len="med" w="med" type="none"/>
            </a:ln>
          </p:spPr>
        </p:cxnSp>
        <p:sp>
          <p:nvSpPr>
            <p:cNvPr id="2269" name="Google Shape;2269;p39"/>
            <p:cNvSpPr/>
            <p:nvPr/>
          </p:nvSpPr>
          <p:spPr>
            <a:xfrm rot="10800000">
              <a:off x="5629926" y="1680943"/>
              <a:ext cx="68100" cy="681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9"/>
            <p:cNvSpPr/>
            <p:nvPr/>
          </p:nvSpPr>
          <p:spPr>
            <a:xfrm rot="10800000">
              <a:off x="5256359" y="1460685"/>
              <a:ext cx="68100" cy="681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9"/>
            <p:cNvSpPr/>
            <p:nvPr/>
          </p:nvSpPr>
          <p:spPr>
            <a:xfrm rot="10800000">
              <a:off x="5755435" y="1460685"/>
              <a:ext cx="68100" cy="681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9"/>
            <p:cNvSpPr/>
            <p:nvPr/>
          </p:nvSpPr>
          <p:spPr>
            <a:xfrm rot="10800000">
              <a:off x="5381359" y="1680943"/>
              <a:ext cx="68100" cy="681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9"/>
            <p:cNvSpPr/>
            <p:nvPr/>
          </p:nvSpPr>
          <p:spPr>
            <a:xfrm flipH="1" rot="5400000">
              <a:off x="3427678" y="4475626"/>
              <a:ext cx="252900" cy="218100"/>
            </a:xfrm>
            <a:prstGeom prst="hexagon">
              <a:avLst>
                <a:gd fmla="val 25000" name="adj"/>
                <a:gd fmla="val 115470" name="vf"/>
              </a:avLst>
            </a:prstGeom>
            <a:noFill/>
            <a:ln cap="flat" cmpd="sng" w="762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9"/>
            <p:cNvSpPr/>
            <p:nvPr/>
          </p:nvSpPr>
          <p:spPr>
            <a:xfrm flipH="1" rot="10800000">
              <a:off x="3230087" y="4456854"/>
              <a:ext cx="218082" cy="59500"/>
            </a:xfrm>
            <a:custGeom>
              <a:rect b="b" l="l" r="r" t="t"/>
              <a:pathLst>
                <a:path extrusionOk="0" h="929" w="3405">
                  <a:moveTo>
                    <a:pt x="3405" y="48"/>
                  </a:moveTo>
                  <a:lnTo>
                    <a:pt x="1714" y="929"/>
                  </a:lnTo>
                  <a:lnTo>
                    <a:pt x="0" y="0"/>
                  </a:lnTo>
                </a:path>
              </a:pathLst>
            </a:custGeom>
            <a:noFill/>
            <a:ln cap="flat" cmpd="sng" w="76200">
              <a:solidFill>
                <a:schemeClr val="lt2"/>
              </a:solidFill>
              <a:prstDash val="solid"/>
              <a:round/>
              <a:headEnd len="med" w="med" type="none"/>
              <a:tailEnd len="med" w="med" type="none"/>
            </a:ln>
          </p:spPr>
        </p:sp>
        <p:cxnSp>
          <p:nvCxnSpPr>
            <p:cNvPr id="2275" name="Google Shape;2275;p39"/>
            <p:cNvCxnSpPr/>
            <p:nvPr/>
          </p:nvCxnSpPr>
          <p:spPr>
            <a:xfrm flipH="1">
              <a:off x="3660937" y="4458269"/>
              <a:ext cx="109200" cy="54600"/>
            </a:xfrm>
            <a:prstGeom prst="straightConnector1">
              <a:avLst/>
            </a:prstGeom>
            <a:noFill/>
            <a:ln cap="flat" cmpd="sng" w="76200">
              <a:solidFill>
                <a:schemeClr val="lt2"/>
              </a:solidFill>
              <a:prstDash val="solid"/>
              <a:round/>
              <a:headEnd len="med" w="med" type="none"/>
              <a:tailEnd len="med" w="med" type="none"/>
            </a:ln>
          </p:spPr>
        </p:cxnSp>
        <p:cxnSp>
          <p:nvCxnSpPr>
            <p:cNvPr id="2276" name="Google Shape;2276;p39"/>
            <p:cNvCxnSpPr>
              <a:stCxn id="2273" idx="0"/>
            </p:cNvCxnSpPr>
            <p:nvPr/>
          </p:nvCxnSpPr>
          <p:spPr>
            <a:xfrm rot="10800000">
              <a:off x="3554128" y="4332826"/>
              <a:ext cx="0" cy="125400"/>
            </a:xfrm>
            <a:prstGeom prst="straightConnector1">
              <a:avLst/>
            </a:prstGeom>
            <a:noFill/>
            <a:ln cap="flat" cmpd="sng" w="76200">
              <a:solidFill>
                <a:schemeClr val="lt2"/>
              </a:solidFill>
              <a:prstDash val="solid"/>
              <a:round/>
              <a:headEnd len="med" w="med" type="none"/>
              <a:tailEnd len="med" w="med" type="none"/>
            </a:ln>
          </p:spPr>
        </p:cxnSp>
        <p:sp>
          <p:nvSpPr>
            <p:cNvPr id="2277" name="Google Shape;2277;p39"/>
            <p:cNvSpPr/>
            <p:nvPr/>
          </p:nvSpPr>
          <p:spPr>
            <a:xfrm flipH="1" rot="10800000">
              <a:off x="3417042" y="4623207"/>
              <a:ext cx="59100" cy="591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9"/>
            <p:cNvSpPr/>
            <p:nvPr/>
          </p:nvSpPr>
          <p:spPr>
            <a:xfrm flipH="1" rot="10800000">
              <a:off x="3308353" y="4432476"/>
              <a:ext cx="59100" cy="591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9"/>
            <p:cNvSpPr/>
            <p:nvPr/>
          </p:nvSpPr>
          <p:spPr>
            <a:xfrm flipH="1" rot="10800000">
              <a:off x="3632297" y="4623207"/>
              <a:ext cx="59100" cy="591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9"/>
            <p:cNvSpPr/>
            <p:nvPr/>
          </p:nvSpPr>
          <p:spPr>
            <a:xfrm flipH="1" rot="10800000">
              <a:off x="3524997" y="4432476"/>
              <a:ext cx="59100" cy="591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9"/>
            <p:cNvSpPr/>
            <p:nvPr/>
          </p:nvSpPr>
          <p:spPr>
            <a:xfrm>
              <a:off x="3493153" y="3575179"/>
              <a:ext cx="734211" cy="659310"/>
            </a:xfrm>
            <a:custGeom>
              <a:rect b="b" l="l" r="r" t="t"/>
              <a:pathLst>
                <a:path extrusionOk="0" h="17464" w="19448">
                  <a:moveTo>
                    <a:pt x="5432" y="1"/>
                  </a:moveTo>
                  <a:cubicBezTo>
                    <a:pt x="5041" y="1"/>
                    <a:pt x="4716" y="326"/>
                    <a:pt x="4716" y="716"/>
                  </a:cubicBezTo>
                  <a:lnTo>
                    <a:pt x="4716" y="814"/>
                  </a:lnTo>
                  <a:cubicBezTo>
                    <a:pt x="4716" y="1204"/>
                    <a:pt x="5041" y="1529"/>
                    <a:pt x="5432" y="1529"/>
                  </a:cubicBezTo>
                  <a:lnTo>
                    <a:pt x="6342" y="1529"/>
                  </a:lnTo>
                  <a:lnTo>
                    <a:pt x="6342" y="5692"/>
                  </a:lnTo>
                  <a:cubicBezTo>
                    <a:pt x="2830" y="5985"/>
                    <a:pt x="1" y="9204"/>
                    <a:pt x="1" y="13139"/>
                  </a:cubicBezTo>
                  <a:lnTo>
                    <a:pt x="1" y="15773"/>
                  </a:lnTo>
                  <a:cubicBezTo>
                    <a:pt x="1" y="16683"/>
                    <a:pt x="781" y="17464"/>
                    <a:pt x="1692" y="17464"/>
                  </a:cubicBezTo>
                  <a:lnTo>
                    <a:pt x="17919" y="17464"/>
                  </a:lnTo>
                  <a:cubicBezTo>
                    <a:pt x="18765" y="17464"/>
                    <a:pt x="19448" y="16749"/>
                    <a:pt x="19448" y="15903"/>
                  </a:cubicBezTo>
                  <a:lnTo>
                    <a:pt x="19448" y="13139"/>
                  </a:lnTo>
                  <a:cubicBezTo>
                    <a:pt x="19448" y="9204"/>
                    <a:pt x="16651" y="5985"/>
                    <a:pt x="13106" y="5692"/>
                  </a:cubicBezTo>
                  <a:lnTo>
                    <a:pt x="13106" y="1529"/>
                  </a:lnTo>
                  <a:lnTo>
                    <a:pt x="14017" y="1529"/>
                  </a:lnTo>
                  <a:cubicBezTo>
                    <a:pt x="14407" y="1529"/>
                    <a:pt x="14732" y="1204"/>
                    <a:pt x="14732" y="814"/>
                  </a:cubicBezTo>
                  <a:lnTo>
                    <a:pt x="14732" y="716"/>
                  </a:lnTo>
                  <a:cubicBezTo>
                    <a:pt x="14732" y="326"/>
                    <a:pt x="14407" y="1"/>
                    <a:pt x="14017"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9"/>
            <p:cNvSpPr/>
            <p:nvPr/>
          </p:nvSpPr>
          <p:spPr>
            <a:xfrm>
              <a:off x="3548422" y="4055236"/>
              <a:ext cx="621255" cy="135078"/>
            </a:xfrm>
            <a:custGeom>
              <a:rect b="b" l="l" r="r" t="t"/>
              <a:pathLst>
                <a:path extrusionOk="0" h="3578" w="16456">
                  <a:moveTo>
                    <a:pt x="0" y="0"/>
                  </a:moveTo>
                  <a:lnTo>
                    <a:pt x="0" y="65"/>
                  </a:lnTo>
                  <a:lnTo>
                    <a:pt x="0" y="2211"/>
                  </a:lnTo>
                  <a:cubicBezTo>
                    <a:pt x="0" y="2959"/>
                    <a:pt x="651" y="3577"/>
                    <a:pt x="1431" y="3577"/>
                  </a:cubicBezTo>
                  <a:lnTo>
                    <a:pt x="15122" y="3577"/>
                  </a:lnTo>
                  <a:cubicBezTo>
                    <a:pt x="15870" y="3577"/>
                    <a:pt x="16455" y="3024"/>
                    <a:pt x="16455" y="2309"/>
                  </a:cubicBezTo>
                  <a:lnTo>
                    <a:pt x="16455" y="65"/>
                  </a:lnTo>
                  <a:lnTo>
                    <a:pt x="164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9"/>
            <p:cNvSpPr/>
            <p:nvPr/>
          </p:nvSpPr>
          <p:spPr>
            <a:xfrm>
              <a:off x="3843037" y="3662349"/>
              <a:ext cx="34430" cy="524269"/>
            </a:xfrm>
            <a:custGeom>
              <a:rect b="b" l="l" r="r" t="t"/>
              <a:pathLst>
                <a:path extrusionOk="0" h="13887" w="912">
                  <a:moveTo>
                    <a:pt x="684" y="1"/>
                  </a:moveTo>
                  <a:cubicBezTo>
                    <a:pt x="554" y="1"/>
                    <a:pt x="456" y="98"/>
                    <a:pt x="456" y="228"/>
                  </a:cubicBezTo>
                  <a:cubicBezTo>
                    <a:pt x="456" y="359"/>
                    <a:pt x="391" y="391"/>
                    <a:pt x="294" y="521"/>
                  </a:cubicBezTo>
                  <a:cubicBezTo>
                    <a:pt x="164" y="619"/>
                    <a:pt x="1" y="814"/>
                    <a:pt x="1" y="1139"/>
                  </a:cubicBezTo>
                  <a:cubicBezTo>
                    <a:pt x="1" y="1432"/>
                    <a:pt x="164" y="1627"/>
                    <a:pt x="294" y="1724"/>
                  </a:cubicBezTo>
                  <a:cubicBezTo>
                    <a:pt x="424" y="1854"/>
                    <a:pt x="456" y="1887"/>
                    <a:pt x="456" y="2017"/>
                  </a:cubicBezTo>
                  <a:cubicBezTo>
                    <a:pt x="456" y="2147"/>
                    <a:pt x="391" y="2180"/>
                    <a:pt x="294" y="2310"/>
                  </a:cubicBezTo>
                  <a:cubicBezTo>
                    <a:pt x="164" y="2407"/>
                    <a:pt x="1" y="2602"/>
                    <a:pt x="1" y="2928"/>
                  </a:cubicBezTo>
                  <a:cubicBezTo>
                    <a:pt x="1" y="3220"/>
                    <a:pt x="164" y="3415"/>
                    <a:pt x="294" y="3513"/>
                  </a:cubicBezTo>
                  <a:cubicBezTo>
                    <a:pt x="424" y="3643"/>
                    <a:pt x="456" y="3676"/>
                    <a:pt x="456" y="3806"/>
                  </a:cubicBezTo>
                  <a:cubicBezTo>
                    <a:pt x="456" y="3936"/>
                    <a:pt x="391" y="3968"/>
                    <a:pt x="294" y="4098"/>
                  </a:cubicBezTo>
                  <a:cubicBezTo>
                    <a:pt x="164" y="4196"/>
                    <a:pt x="1" y="4391"/>
                    <a:pt x="1" y="4716"/>
                  </a:cubicBezTo>
                  <a:cubicBezTo>
                    <a:pt x="1" y="5009"/>
                    <a:pt x="164" y="5204"/>
                    <a:pt x="294" y="5302"/>
                  </a:cubicBezTo>
                  <a:cubicBezTo>
                    <a:pt x="424" y="5432"/>
                    <a:pt x="456" y="5464"/>
                    <a:pt x="456" y="5594"/>
                  </a:cubicBezTo>
                  <a:cubicBezTo>
                    <a:pt x="456" y="5724"/>
                    <a:pt x="391" y="5757"/>
                    <a:pt x="294" y="5887"/>
                  </a:cubicBezTo>
                  <a:cubicBezTo>
                    <a:pt x="164" y="5984"/>
                    <a:pt x="1" y="6180"/>
                    <a:pt x="1" y="6505"/>
                  </a:cubicBezTo>
                  <a:cubicBezTo>
                    <a:pt x="1" y="6797"/>
                    <a:pt x="164" y="6993"/>
                    <a:pt x="294" y="7090"/>
                  </a:cubicBezTo>
                  <a:cubicBezTo>
                    <a:pt x="424" y="7220"/>
                    <a:pt x="456" y="7253"/>
                    <a:pt x="456" y="7383"/>
                  </a:cubicBezTo>
                  <a:cubicBezTo>
                    <a:pt x="456" y="7513"/>
                    <a:pt x="391" y="7545"/>
                    <a:pt x="294" y="7675"/>
                  </a:cubicBezTo>
                  <a:cubicBezTo>
                    <a:pt x="164" y="7773"/>
                    <a:pt x="1" y="7968"/>
                    <a:pt x="1" y="8293"/>
                  </a:cubicBezTo>
                  <a:cubicBezTo>
                    <a:pt x="1" y="8586"/>
                    <a:pt x="164" y="8781"/>
                    <a:pt x="294" y="8879"/>
                  </a:cubicBezTo>
                  <a:cubicBezTo>
                    <a:pt x="424" y="9009"/>
                    <a:pt x="456" y="9041"/>
                    <a:pt x="456" y="9171"/>
                  </a:cubicBezTo>
                  <a:cubicBezTo>
                    <a:pt x="456" y="9301"/>
                    <a:pt x="391" y="9334"/>
                    <a:pt x="294" y="9464"/>
                  </a:cubicBezTo>
                  <a:cubicBezTo>
                    <a:pt x="164" y="9562"/>
                    <a:pt x="1" y="9757"/>
                    <a:pt x="1" y="10082"/>
                  </a:cubicBezTo>
                  <a:cubicBezTo>
                    <a:pt x="1" y="10375"/>
                    <a:pt x="164" y="10570"/>
                    <a:pt x="294" y="10667"/>
                  </a:cubicBezTo>
                  <a:cubicBezTo>
                    <a:pt x="424" y="10797"/>
                    <a:pt x="456" y="10830"/>
                    <a:pt x="456" y="10960"/>
                  </a:cubicBezTo>
                  <a:cubicBezTo>
                    <a:pt x="456" y="11090"/>
                    <a:pt x="391" y="11123"/>
                    <a:pt x="294" y="11253"/>
                  </a:cubicBezTo>
                  <a:cubicBezTo>
                    <a:pt x="164" y="11350"/>
                    <a:pt x="1" y="11545"/>
                    <a:pt x="1" y="11870"/>
                  </a:cubicBezTo>
                  <a:cubicBezTo>
                    <a:pt x="1" y="12163"/>
                    <a:pt x="164" y="12358"/>
                    <a:pt x="294" y="12456"/>
                  </a:cubicBezTo>
                  <a:cubicBezTo>
                    <a:pt x="424" y="12586"/>
                    <a:pt x="456" y="12618"/>
                    <a:pt x="456" y="12749"/>
                  </a:cubicBezTo>
                  <a:cubicBezTo>
                    <a:pt x="456" y="12879"/>
                    <a:pt x="391" y="12911"/>
                    <a:pt x="294" y="13041"/>
                  </a:cubicBezTo>
                  <a:cubicBezTo>
                    <a:pt x="164" y="13139"/>
                    <a:pt x="1" y="13334"/>
                    <a:pt x="1" y="13659"/>
                  </a:cubicBezTo>
                  <a:cubicBezTo>
                    <a:pt x="1" y="13757"/>
                    <a:pt x="99" y="13887"/>
                    <a:pt x="229" y="13887"/>
                  </a:cubicBezTo>
                  <a:cubicBezTo>
                    <a:pt x="359" y="13887"/>
                    <a:pt x="456" y="13757"/>
                    <a:pt x="456" y="13659"/>
                  </a:cubicBezTo>
                  <a:cubicBezTo>
                    <a:pt x="456" y="13529"/>
                    <a:pt x="521" y="13464"/>
                    <a:pt x="619" y="13366"/>
                  </a:cubicBezTo>
                  <a:cubicBezTo>
                    <a:pt x="749" y="13236"/>
                    <a:pt x="912" y="13074"/>
                    <a:pt x="912" y="12749"/>
                  </a:cubicBezTo>
                  <a:cubicBezTo>
                    <a:pt x="912" y="12423"/>
                    <a:pt x="749" y="12261"/>
                    <a:pt x="619" y="12131"/>
                  </a:cubicBezTo>
                  <a:cubicBezTo>
                    <a:pt x="521" y="12033"/>
                    <a:pt x="456" y="11968"/>
                    <a:pt x="456" y="11870"/>
                  </a:cubicBezTo>
                  <a:cubicBezTo>
                    <a:pt x="456" y="11740"/>
                    <a:pt x="521" y="11675"/>
                    <a:pt x="619" y="11578"/>
                  </a:cubicBezTo>
                  <a:cubicBezTo>
                    <a:pt x="749" y="11448"/>
                    <a:pt x="912" y="11285"/>
                    <a:pt x="912" y="10960"/>
                  </a:cubicBezTo>
                  <a:cubicBezTo>
                    <a:pt x="912" y="10635"/>
                    <a:pt x="749" y="10472"/>
                    <a:pt x="619" y="10342"/>
                  </a:cubicBezTo>
                  <a:cubicBezTo>
                    <a:pt x="521" y="10245"/>
                    <a:pt x="456" y="10179"/>
                    <a:pt x="456" y="10082"/>
                  </a:cubicBezTo>
                  <a:cubicBezTo>
                    <a:pt x="456" y="9952"/>
                    <a:pt x="521" y="9887"/>
                    <a:pt x="619" y="9789"/>
                  </a:cubicBezTo>
                  <a:cubicBezTo>
                    <a:pt x="749" y="9659"/>
                    <a:pt x="912" y="9497"/>
                    <a:pt x="912" y="9171"/>
                  </a:cubicBezTo>
                  <a:cubicBezTo>
                    <a:pt x="912" y="8846"/>
                    <a:pt x="749" y="8684"/>
                    <a:pt x="619" y="8553"/>
                  </a:cubicBezTo>
                  <a:cubicBezTo>
                    <a:pt x="521" y="8456"/>
                    <a:pt x="456" y="8391"/>
                    <a:pt x="456" y="8293"/>
                  </a:cubicBezTo>
                  <a:cubicBezTo>
                    <a:pt x="456" y="8163"/>
                    <a:pt x="521" y="8098"/>
                    <a:pt x="619" y="8001"/>
                  </a:cubicBezTo>
                  <a:cubicBezTo>
                    <a:pt x="749" y="7871"/>
                    <a:pt x="912" y="7708"/>
                    <a:pt x="912" y="7383"/>
                  </a:cubicBezTo>
                  <a:cubicBezTo>
                    <a:pt x="912" y="7058"/>
                    <a:pt x="749" y="6895"/>
                    <a:pt x="619" y="6765"/>
                  </a:cubicBezTo>
                  <a:cubicBezTo>
                    <a:pt x="521" y="6667"/>
                    <a:pt x="456" y="6602"/>
                    <a:pt x="456" y="6505"/>
                  </a:cubicBezTo>
                  <a:cubicBezTo>
                    <a:pt x="456" y="6375"/>
                    <a:pt x="521" y="6310"/>
                    <a:pt x="619" y="6212"/>
                  </a:cubicBezTo>
                  <a:cubicBezTo>
                    <a:pt x="749" y="6082"/>
                    <a:pt x="912" y="5919"/>
                    <a:pt x="912" y="5594"/>
                  </a:cubicBezTo>
                  <a:cubicBezTo>
                    <a:pt x="912" y="5269"/>
                    <a:pt x="749" y="5106"/>
                    <a:pt x="619" y="4976"/>
                  </a:cubicBezTo>
                  <a:cubicBezTo>
                    <a:pt x="521" y="4879"/>
                    <a:pt x="456" y="4814"/>
                    <a:pt x="456" y="4716"/>
                  </a:cubicBezTo>
                  <a:cubicBezTo>
                    <a:pt x="456" y="4586"/>
                    <a:pt x="521" y="4521"/>
                    <a:pt x="619" y="4424"/>
                  </a:cubicBezTo>
                  <a:cubicBezTo>
                    <a:pt x="749" y="4293"/>
                    <a:pt x="912" y="4131"/>
                    <a:pt x="912" y="3806"/>
                  </a:cubicBezTo>
                  <a:cubicBezTo>
                    <a:pt x="912" y="3480"/>
                    <a:pt x="749" y="3318"/>
                    <a:pt x="619" y="3188"/>
                  </a:cubicBezTo>
                  <a:cubicBezTo>
                    <a:pt x="521" y="3090"/>
                    <a:pt x="456" y="3025"/>
                    <a:pt x="456" y="2928"/>
                  </a:cubicBezTo>
                  <a:cubicBezTo>
                    <a:pt x="456" y="2798"/>
                    <a:pt x="521" y="2732"/>
                    <a:pt x="619" y="2635"/>
                  </a:cubicBezTo>
                  <a:cubicBezTo>
                    <a:pt x="749" y="2505"/>
                    <a:pt x="912" y="2342"/>
                    <a:pt x="912" y="2017"/>
                  </a:cubicBezTo>
                  <a:cubicBezTo>
                    <a:pt x="912" y="1692"/>
                    <a:pt x="749" y="1529"/>
                    <a:pt x="619" y="1399"/>
                  </a:cubicBezTo>
                  <a:cubicBezTo>
                    <a:pt x="521" y="1302"/>
                    <a:pt x="456" y="1237"/>
                    <a:pt x="456" y="1139"/>
                  </a:cubicBezTo>
                  <a:cubicBezTo>
                    <a:pt x="456" y="1009"/>
                    <a:pt x="521" y="944"/>
                    <a:pt x="619" y="846"/>
                  </a:cubicBezTo>
                  <a:cubicBezTo>
                    <a:pt x="749" y="716"/>
                    <a:pt x="912" y="554"/>
                    <a:pt x="912" y="228"/>
                  </a:cubicBezTo>
                  <a:cubicBezTo>
                    <a:pt x="912" y="98"/>
                    <a:pt x="814" y="1"/>
                    <a:pt x="6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9"/>
            <p:cNvSpPr/>
            <p:nvPr/>
          </p:nvSpPr>
          <p:spPr>
            <a:xfrm>
              <a:off x="3741145" y="3220158"/>
              <a:ext cx="239464" cy="332071"/>
            </a:xfrm>
            <a:custGeom>
              <a:rect b="b" l="l" r="r" t="t"/>
              <a:pathLst>
                <a:path extrusionOk="0" h="8796" w="6343">
                  <a:moveTo>
                    <a:pt x="3389" y="0"/>
                  </a:moveTo>
                  <a:cubicBezTo>
                    <a:pt x="3318" y="0"/>
                    <a:pt x="3247" y="23"/>
                    <a:pt x="3188" y="72"/>
                  </a:cubicBezTo>
                  <a:cubicBezTo>
                    <a:pt x="976" y="1925"/>
                    <a:pt x="98" y="3909"/>
                    <a:pt x="33" y="5535"/>
                  </a:cubicBezTo>
                  <a:cubicBezTo>
                    <a:pt x="1" y="7194"/>
                    <a:pt x="1302" y="8690"/>
                    <a:pt x="2960" y="8787"/>
                  </a:cubicBezTo>
                  <a:cubicBezTo>
                    <a:pt x="3037" y="8792"/>
                    <a:pt x="3113" y="8795"/>
                    <a:pt x="3189" y="8795"/>
                  </a:cubicBezTo>
                  <a:cubicBezTo>
                    <a:pt x="4938" y="8795"/>
                    <a:pt x="6342" y="7378"/>
                    <a:pt x="6342" y="5633"/>
                  </a:cubicBezTo>
                  <a:cubicBezTo>
                    <a:pt x="6342" y="4007"/>
                    <a:pt x="3903" y="3551"/>
                    <a:pt x="3708" y="299"/>
                  </a:cubicBezTo>
                  <a:cubicBezTo>
                    <a:pt x="3708" y="118"/>
                    <a:pt x="3550" y="0"/>
                    <a:pt x="3389"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9"/>
            <p:cNvSpPr/>
            <p:nvPr/>
          </p:nvSpPr>
          <p:spPr>
            <a:xfrm>
              <a:off x="3795168" y="3364748"/>
              <a:ext cx="132625" cy="183628"/>
            </a:xfrm>
            <a:custGeom>
              <a:rect b="b" l="l" r="r" t="t"/>
              <a:pathLst>
                <a:path extrusionOk="0" h="4864" w="3513">
                  <a:moveTo>
                    <a:pt x="1871" y="1"/>
                  </a:moveTo>
                  <a:cubicBezTo>
                    <a:pt x="1829" y="1"/>
                    <a:pt x="1788" y="15"/>
                    <a:pt x="1757" y="47"/>
                  </a:cubicBezTo>
                  <a:cubicBezTo>
                    <a:pt x="521" y="1087"/>
                    <a:pt x="33" y="2160"/>
                    <a:pt x="33" y="3071"/>
                  </a:cubicBezTo>
                  <a:cubicBezTo>
                    <a:pt x="1" y="3982"/>
                    <a:pt x="716" y="4794"/>
                    <a:pt x="1627" y="4860"/>
                  </a:cubicBezTo>
                  <a:cubicBezTo>
                    <a:pt x="1666" y="4862"/>
                    <a:pt x="1705" y="4863"/>
                    <a:pt x="1743" y="4863"/>
                  </a:cubicBezTo>
                  <a:cubicBezTo>
                    <a:pt x="2730" y="4863"/>
                    <a:pt x="3513" y="4075"/>
                    <a:pt x="3513" y="3136"/>
                  </a:cubicBezTo>
                  <a:cubicBezTo>
                    <a:pt x="3513" y="2225"/>
                    <a:pt x="2180" y="1965"/>
                    <a:pt x="2049" y="177"/>
                  </a:cubicBezTo>
                  <a:cubicBezTo>
                    <a:pt x="2049" y="66"/>
                    <a:pt x="1959" y="1"/>
                    <a:pt x="1871"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9"/>
            <p:cNvSpPr/>
            <p:nvPr/>
          </p:nvSpPr>
          <p:spPr>
            <a:xfrm>
              <a:off x="5353113" y="2405202"/>
              <a:ext cx="213641" cy="2034331"/>
            </a:xfrm>
            <a:custGeom>
              <a:rect b="b" l="l" r="r" t="t"/>
              <a:pathLst>
                <a:path extrusionOk="0" h="53886" w="5659">
                  <a:moveTo>
                    <a:pt x="2732" y="1"/>
                  </a:moveTo>
                  <a:cubicBezTo>
                    <a:pt x="2342" y="1"/>
                    <a:pt x="2016" y="326"/>
                    <a:pt x="2016" y="716"/>
                  </a:cubicBezTo>
                  <a:lnTo>
                    <a:pt x="2016" y="7285"/>
                  </a:lnTo>
                  <a:cubicBezTo>
                    <a:pt x="846" y="7545"/>
                    <a:pt x="0" y="8619"/>
                    <a:pt x="0" y="9854"/>
                  </a:cubicBezTo>
                  <a:lnTo>
                    <a:pt x="0" y="51252"/>
                  </a:lnTo>
                  <a:cubicBezTo>
                    <a:pt x="0" y="52715"/>
                    <a:pt x="1171" y="53886"/>
                    <a:pt x="2634" y="53886"/>
                  </a:cubicBezTo>
                  <a:lnTo>
                    <a:pt x="3024" y="53886"/>
                  </a:lnTo>
                  <a:cubicBezTo>
                    <a:pt x="4488" y="53886"/>
                    <a:pt x="5659" y="52715"/>
                    <a:pt x="5659" y="51252"/>
                  </a:cubicBezTo>
                  <a:lnTo>
                    <a:pt x="5659" y="9854"/>
                  </a:lnTo>
                  <a:cubicBezTo>
                    <a:pt x="5659" y="8553"/>
                    <a:pt x="4748" y="7480"/>
                    <a:pt x="3545" y="7253"/>
                  </a:cubicBezTo>
                  <a:lnTo>
                    <a:pt x="3545" y="716"/>
                  </a:lnTo>
                  <a:cubicBezTo>
                    <a:pt x="3545" y="326"/>
                    <a:pt x="3220" y="1"/>
                    <a:pt x="2829"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9"/>
            <p:cNvSpPr/>
            <p:nvPr/>
          </p:nvSpPr>
          <p:spPr>
            <a:xfrm>
              <a:off x="5516390" y="2791935"/>
              <a:ext cx="28277" cy="9853"/>
            </a:xfrm>
            <a:custGeom>
              <a:rect b="b" l="l" r="r" t="t"/>
              <a:pathLst>
                <a:path extrusionOk="0" h="261" w="749">
                  <a:moveTo>
                    <a:pt x="0" y="0"/>
                  </a:moveTo>
                  <a:lnTo>
                    <a:pt x="0" y="261"/>
                  </a:lnTo>
                  <a:lnTo>
                    <a:pt x="748" y="261"/>
                  </a:lnTo>
                  <a:lnTo>
                    <a:pt x="7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9"/>
            <p:cNvSpPr/>
            <p:nvPr/>
          </p:nvSpPr>
          <p:spPr>
            <a:xfrm>
              <a:off x="5516390" y="3077983"/>
              <a:ext cx="28277" cy="8645"/>
            </a:xfrm>
            <a:custGeom>
              <a:rect b="b" l="l" r="r" t="t"/>
              <a:pathLst>
                <a:path extrusionOk="0" h="229" w="749">
                  <a:moveTo>
                    <a:pt x="0" y="1"/>
                  </a:moveTo>
                  <a:lnTo>
                    <a:pt x="0" y="228"/>
                  </a:lnTo>
                  <a:lnTo>
                    <a:pt x="748" y="228"/>
                  </a:lnTo>
                  <a:lnTo>
                    <a:pt x="7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9"/>
            <p:cNvSpPr/>
            <p:nvPr/>
          </p:nvSpPr>
          <p:spPr>
            <a:xfrm>
              <a:off x="5516390" y="2821382"/>
              <a:ext cx="17215" cy="8645"/>
            </a:xfrm>
            <a:custGeom>
              <a:rect b="b" l="l" r="r" t="t"/>
              <a:pathLst>
                <a:path extrusionOk="0" h="229" w="456">
                  <a:moveTo>
                    <a:pt x="0" y="1"/>
                  </a:moveTo>
                  <a:lnTo>
                    <a:pt x="0" y="229"/>
                  </a:lnTo>
                  <a:lnTo>
                    <a:pt x="456" y="229"/>
                  </a:lnTo>
                  <a:lnTo>
                    <a:pt x="4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9"/>
            <p:cNvSpPr/>
            <p:nvPr/>
          </p:nvSpPr>
          <p:spPr>
            <a:xfrm>
              <a:off x="5516390" y="2849620"/>
              <a:ext cx="17215" cy="8645"/>
            </a:xfrm>
            <a:custGeom>
              <a:rect b="b" l="l" r="r" t="t"/>
              <a:pathLst>
                <a:path extrusionOk="0" h="229" w="456">
                  <a:moveTo>
                    <a:pt x="0" y="1"/>
                  </a:moveTo>
                  <a:lnTo>
                    <a:pt x="0" y="229"/>
                  </a:lnTo>
                  <a:lnTo>
                    <a:pt x="456" y="229"/>
                  </a:lnTo>
                  <a:lnTo>
                    <a:pt x="4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9"/>
            <p:cNvSpPr/>
            <p:nvPr/>
          </p:nvSpPr>
          <p:spPr>
            <a:xfrm>
              <a:off x="5516390" y="2877859"/>
              <a:ext cx="17215" cy="8645"/>
            </a:xfrm>
            <a:custGeom>
              <a:rect b="b" l="l" r="r" t="t"/>
              <a:pathLst>
                <a:path extrusionOk="0" h="229" w="456">
                  <a:moveTo>
                    <a:pt x="0" y="1"/>
                  </a:moveTo>
                  <a:lnTo>
                    <a:pt x="0" y="228"/>
                  </a:lnTo>
                  <a:lnTo>
                    <a:pt x="456" y="228"/>
                  </a:lnTo>
                  <a:lnTo>
                    <a:pt x="4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9"/>
            <p:cNvSpPr/>
            <p:nvPr/>
          </p:nvSpPr>
          <p:spPr>
            <a:xfrm>
              <a:off x="5516390" y="2906097"/>
              <a:ext cx="17215" cy="9853"/>
            </a:xfrm>
            <a:custGeom>
              <a:rect b="b" l="l" r="r" t="t"/>
              <a:pathLst>
                <a:path extrusionOk="0" h="261" w="456">
                  <a:moveTo>
                    <a:pt x="0" y="1"/>
                  </a:moveTo>
                  <a:lnTo>
                    <a:pt x="0" y="261"/>
                  </a:lnTo>
                  <a:lnTo>
                    <a:pt x="456" y="261"/>
                  </a:lnTo>
                  <a:lnTo>
                    <a:pt x="4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9"/>
            <p:cNvSpPr/>
            <p:nvPr/>
          </p:nvSpPr>
          <p:spPr>
            <a:xfrm>
              <a:off x="5516390" y="2935582"/>
              <a:ext cx="17215" cy="8608"/>
            </a:xfrm>
            <a:custGeom>
              <a:rect b="b" l="l" r="r" t="t"/>
              <a:pathLst>
                <a:path extrusionOk="0" h="228" w="456">
                  <a:moveTo>
                    <a:pt x="0" y="0"/>
                  </a:moveTo>
                  <a:lnTo>
                    <a:pt x="0" y="228"/>
                  </a:lnTo>
                  <a:lnTo>
                    <a:pt x="456" y="228"/>
                  </a:lnTo>
                  <a:lnTo>
                    <a:pt x="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9"/>
            <p:cNvSpPr/>
            <p:nvPr/>
          </p:nvSpPr>
          <p:spPr>
            <a:xfrm>
              <a:off x="5516390" y="2963820"/>
              <a:ext cx="17215" cy="8608"/>
            </a:xfrm>
            <a:custGeom>
              <a:rect b="b" l="l" r="r" t="t"/>
              <a:pathLst>
                <a:path extrusionOk="0" h="228" w="456">
                  <a:moveTo>
                    <a:pt x="0" y="0"/>
                  </a:moveTo>
                  <a:lnTo>
                    <a:pt x="0" y="228"/>
                  </a:lnTo>
                  <a:lnTo>
                    <a:pt x="456" y="228"/>
                  </a:lnTo>
                  <a:lnTo>
                    <a:pt x="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9"/>
            <p:cNvSpPr/>
            <p:nvPr/>
          </p:nvSpPr>
          <p:spPr>
            <a:xfrm>
              <a:off x="5516390" y="2992059"/>
              <a:ext cx="17215" cy="8608"/>
            </a:xfrm>
            <a:custGeom>
              <a:rect b="b" l="l" r="r" t="t"/>
              <a:pathLst>
                <a:path extrusionOk="0" h="228" w="456">
                  <a:moveTo>
                    <a:pt x="0" y="0"/>
                  </a:moveTo>
                  <a:lnTo>
                    <a:pt x="0" y="228"/>
                  </a:lnTo>
                  <a:lnTo>
                    <a:pt x="456" y="228"/>
                  </a:lnTo>
                  <a:lnTo>
                    <a:pt x="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9"/>
            <p:cNvSpPr/>
            <p:nvPr/>
          </p:nvSpPr>
          <p:spPr>
            <a:xfrm>
              <a:off x="5516390" y="3021506"/>
              <a:ext cx="17215" cy="8645"/>
            </a:xfrm>
            <a:custGeom>
              <a:rect b="b" l="l" r="r" t="t"/>
              <a:pathLst>
                <a:path extrusionOk="0" h="229" w="456">
                  <a:moveTo>
                    <a:pt x="0" y="1"/>
                  </a:moveTo>
                  <a:lnTo>
                    <a:pt x="0" y="228"/>
                  </a:lnTo>
                  <a:lnTo>
                    <a:pt x="456" y="228"/>
                  </a:lnTo>
                  <a:lnTo>
                    <a:pt x="4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9"/>
            <p:cNvSpPr/>
            <p:nvPr/>
          </p:nvSpPr>
          <p:spPr>
            <a:xfrm>
              <a:off x="5516390" y="3049744"/>
              <a:ext cx="17215" cy="8645"/>
            </a:xfrm>
            <a:custGeom>
              <a:rect b="b" l="l" r="r" t="t"/>
              <a:pathLst>
                <a:path extrusionOk="0" h="229" w="456">
                  <a:moveTo>
                    <a:pt x="0" y="1"/>
                  </a:moveTo>
                  <a:lnTo>
                    <a:pt x="0" y="228"/>
                  </a:lnTo>
                  <a:lnTo>
                    <a:pt x="456" y="228"/>
                  </a:lnTo>
                  <a:lnTo>
                    <a:pt x="4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9"/>
            <p:cNvSpPr/>
            <p:nvPr/>
          </p:nvSpPr>
          <p:spPr>
            <a:xfrm>
              <a:off x="5516390" y="3364031"/>
              <a:ext cx="28277" cy="8645"/>
            </a:xfrm>
            <a:custGeom>
              <a:rect b="b" l="l" r="r" t="t"/>
              <a:pathLst>
                <a:path extrusionOk="0" h="229" w="749">
                  <a:moveTo>
                    <a:pt x="0" y="1"/>
                  </a:moveTo>
                  <a:lnTo>
                    <a:pt x="0" y="228"/>
                  </a:lnTo>
                  <a:lnTo>
                    <a:pt x="748" y="228"/>
                  </a:lnTo>
                  <a:lnTo>
                    <a:pt x="7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9"/>
            <p:cNvSpPr/>
            <p:nvPr/>
          </p:nvSpPr>
          <p:spPr>
            <a:xfrm>
              <a:off x="5516390" y="3106222"/>
              <a:ext cx="17215" cy="8645"/>
            </a:xfrm>
            <a:custGeom>
              <a:rect b="b" l="l" r="r" t="t"/>
              <a:pathLst>
                <a:path extrusionOk="0" h="229" w="456">
                  <a:moveTo>
                    <a:pt x="0" y="0"/>
                  </a:moveTo>
                  <a:lnTo>
                    <a:pt x="0" y="228"/>
                  </a:lnTo>
                  <a:lnTo>
                    <a:pt x="456" y="228"/>
                  </a:lnTo>
                  <a:lnTo>
                    <a:pt x="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9"/>
            <p:cNvSpPr/>
            <p:nvPr/>
          </p:nvSpPr>
          <p:spPr>
            <a:xfrm>
              <a:off x="5516390" y="3135668"/>
              <a:ext cx="17215" cy="8645"/>
            </a:xfrm>
            <a:custGeom>
              <a:rect b="b" l="l" r="r" t="t"/>
              <a:pathLst>
                <a:path extrusionOk="0" h="229" w="456">
                  <a:moveTo>
                    <a:pt x="0" y="1"/>
                  </a:moveTo>
                  <a:lnTo>
                    <a:pt x="0" y="229"/>
                  </a:lnTo>
                  <a:lnTo>
                    <a:pt x="456" y="229"/>
                  </a:lnTo>
                  <a:lnTo>
                    <a:pt x="4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9"/>
            <p:cNvSpPr/>
            <p:nvPr/>
          </p:nvSpPr>
          <p:spPr>
            <a:xfrm>
              <a:off x="5516390" y="3163907"/>
              <a:ext cx="17215" cy="8645"/>
            </a:xfrm>
            <a:custGeom>
              <a:rect b="b" l="l" r="r" t="t"/>
              <a:pathLst>
                <a:path extrusionOk="0" h="229" w="456">
                  <a:moveTo>
                    <a:pt x="0" y="1"/>
                  </a:moveTo>
                  <a:lnTo>
                    <a:pt x="0" y="229"/>
                  </a:lnTo>
                  <a:lnTo>
                    <a:pt x="456" y="229"/>
                  </a:lnTo>
                  <a:lnTo>
                    <a:pt x="4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9"/>
            <p:cNvSpPr/>
            <p:nvPr/>
          </p:nvSpPr>
          <p:spPr>
            <a:xfrm>
              <a:off x="5516390" y="3192146"/>
              <a:ext cx="17215" cy="8645"/>
            </a:xfrm>
            <a:custGeom>
              <a:rect b="b" l="l" r="r" t="t"/>
              <a:pathLst>
                <a:path extrusionOk="0" h="229" w="456">
                  <a:moveTo>
                    <a:pt x="0" y="1"/>
                  </a:moveTo>
                  <a:lnTo>
                    <a:pt x="0" y="229"/>
                  </a:lnTo>
                  <a:lnTo>
                    <a:pt x="456" y="229"/>
                  </a:lnTo>
                  <a:lnTo>
                    <a:pt x="4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9"/>
            <p:cNvSpPr/>
            <p:nvPr/>
          </p:nvSpPr>
          <p:spPr>
            <a:xfrm>
              <a:off x="5516390" y="3220384"/>
              <a:ext cx="17215" cy="9853"/>
            </a:xfrm>
            <a:custGeom>
              <a:rect b="b" l="l" r="r" t="t"/>
              <a:pathLst>
                <a:path extrusionOk="0" h="261" w="456">
                  <a:moveTo>
                    <a:pt x="0" y="1"/>
                  </a:moveTo>
                  <a:lnTo>
                    <a:pt x="0" y="261"/>
                  </a:lnTo>
                  <a:lnTo>
                    <a:pt x="456" y="261"/>
                  </a:lnTo>
                  <a:lnTo>
                    <a:pt x="4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9"/>
            <p:cNvSpPr/>
            <p:nvPr/>
          </p:nvSpPr>
          <p:spPr>
            <a:xfrm>
              <a:off x="5516390" y="3249869"/>
              <a:ext cx="17215" cy="8608"/>
            </a:xfrm>
            <a:custGeom>
              <a:rect b="b" l="l" r="r" t="t"/>
              <a:pathLst>
                <a:path extrusionOk="0" h="228" w="456">
                  <a:moveTo>
                    <a:pt x="0" y="0"/>
                  </a:moveTo>
                  <a:lnTo>
                    <a:pt x="0" y="228"/>
                  </a:lnTo>
                  <a:lnTo>
                    <a:pt x="456" y="228"/>
                  </a:lnTo>
                  <a:lnTo>
                    <a:pt x="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9"/>
            <p:cNvSpPr/>
            <p:nvPr/>
          </p:nvSpPr>
          <p:spPr>
            <a:xfrm>
              <a:off x="5516390" y="3278107"/>
              <a:ext cx="17215" cy="8608"/>
            </a:xfrm>
            <a:custGeom>
              <a:rect b="b" l="l" r="r" t="t"/>
              <a:pathLst>
                <a:path extrusionOk="0" h="228" w="456">
                  <a:moveTo>
                    <a:pt x="0" y="0"/>
                  </a:moveTo>
                  <a:lnTo>
                    <a:pt x="0" y="228"/>
                  </a:lnTo>
                  <a:lnTo>
                    <a:pt x="456" y="228"/>
                  </a:lnTo>
                  <a:lnTo>
                    <a:pt x="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9"/>
            <p:cNvSpPr/>
            <p:nvPr/>
          </p:nvSpPr>
          <p:spPr>
            <a:xfrm>
              <a:off x="5516390" y="3306346"/>
              <a:ext cx="17215" cy="9853"/>
            </a:xfrm>
            <a:custGeom>
              <a:rect b="b" l="l" r="r" t="t"/>
              <a:pathLst>
                <a:path extrusionOk="0" h="261" w="456">
                  <a:moveTo>
                    <a:pt x="0" y="0"/>
                  </a:moveTo>
                  <a:lnTo>
                    <a:pt x="0" y="260"/>
                  </a:lnTo>
                  <a:lnTo>
                    <a:pt x="456" y="260"/>
                  </a:lnTo>
                  <a:lnTo>
                    <a:pt x="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9"/>
            <p:cNvSpPr/>
            <p:nvPr/>
          </p:nvSpPr>
          <p:spPr>
            <a:xfrm>
              <a:off x="5516390" y="3335793"/>
              <a:ext cx="17215" cy="8645"/>
            </a:xfrm>
            <a:custGeom>
              <a:rect b="b" l="l" r="r" t="t"/>
              <a:pathLst>
                <a:path extrusionOk="0" h="229" w="456">
                  <a:moveTo>
                    <a:pt x="0" y="1"/>
                  </a:moveTo>
                  <a:lnTo>
                    <a:pt x="0" y="228"/>
                  </a:lnTo>
                  <a:lnTo>
                    <a:pt x="456" y="228"/>
                  </a:lnTo>
                  <a:lnTo>
                    <a:pt x="4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9"/>
            <p:cNvSpPr/>
            <p:nvPr/>
          </p:nvSpPr>
          <p:spPr>
            <a:xfrm>
              <a:off x="5516390" y="3650079"/>
              <a:ext cx="28277" cy="8645"/>
            </a:xfrm>
            <a:custGeom>
              <a:rect b="b" l="l" r="r" t="t"/>
              <a:pathLst>
                <a:path extrusionOk="0" h="229" w="749">
                  <a:moveTo>
                    <a:pt x="0" y="1"/>
                  </a:moveTo>
                  <a:lnTo>
                    <a:pt x="0" y="228"/>
                  </a:lnTo>
                  <a:lnTo>
                    <a:pt x="748" y="228"/>
                  </a:lnTo>
                  <a:lnTo>
                    <a:pt x="7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9"/>
            <p:cNvSpPr/>
            <p:nvPr/>
          </p:nvSpPr>
          <p:spPr>
            <a:xfrm>
              <a:off x="5516390" y="3392270"/>
              <a:ext cx="17215" cy="8645"/>
            </a:xfrm>
            <a:custGeom>
              <a:rect b="b" l="l" r="r" t="t"/>
              <a:pathLst>
                <a:path extrusionOk="0" h="229" w="456">
                  <a:moveTo>
                    <a:pt x="0" y="1"/>
                  </a:moveTo>
                  <a:lnTo>
                    <a:pt x="0" y="228"/>
                  </a:lnTo>
                  <a:lnTo>
                    <a:pt x="456" y="228"/>
                  </a:lnTo>
                  <a:lnTo>
                    <a:pt x="4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9"/>
            <p:cNvSpPr/>
            <p:nvPr/>
          </p:nvSpPr>
          <p:spPr>
            <a:xfrm>
              <a:off x="5516390" y="3421754"/>
              <a:ext cx="17215" cy="8608"/>
            </a:xfrm>
            <a:custGeom>
              <a:rect b="b" l="l" r="r" t="t"/>
              <a:pathLst>
                <a:path extrusionOk="0" h="228" w="456">
                  <a:moveTo>
                    <a:pt x="0" y="0"/>
                  </a:moveTo>
                  <a:lnTo>
                    <a:pt x="0" y="228"/>
                  </a:lnTo>
                  <a:lnTo>
                    <a:pt x="456" y="228"/>
                  </a:lnTo>
                  <a:lnTo>
                    <a:pt x="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9"/>
            <p:cNvSpPr/>
            <p:nvPr/>
          </p:nvSpPr>
          <p:spPr>
            <a:xfrm>
              <a:off x="5516390" y="3449955"/>
              <a:ext cx="17215" cy="8645"/>
            </a:xfrm>
            <a:custGeom>
              <a:rect b="b" l="l" r="r" t="t"/>
              <a:pathLst>
                <a:path extrusionOk="0" h="229" w="456">
                  <a:moveTo>
                    <a:pt x="0" y="1"/>
                  </a:moveTo>
                  <a:lnTo>
                    <a:pt x="0" y="229"/>
                  </a:lnTo>
                  <a:lnTo>
                    <a:pt x="456" y="229"/>
                  </a:lnTo>
                  <a:lnTo>
                    <a:pt x="4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9"/>
            <p:cNvSpPr/>
            <p:nvPr/>
          </p:nvSpPr>
          <p:spPr>
            <a:xfrm>
              <a:off x="5516390" y="3478194"/>
              <a:ext cx="17215" cy="8645"/>
            </a:xfrm>
            <a:custGeom>
              <a:rect b="b" l="l" r="r" t="t"/>
              <a:pathLst>
                <a:path extrusionOk="0" h="229" w="456">
                  <a:moveTo>
                    <a:pt x="0" y="1"/>
                  </a:moveTo>
                  <a:lnTo>
                    <a:pt x="0" y="229"/>
                  </a:lnTo>
                  <a:lnTo>
                    <a:pt x="456" y="229"/>
                  </a:lnTo>
                  <a:lnTo>
                    <a:pt x="4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9"/>
            <p:cNvSpPr/>
            <p:nvPr/>
          </p:nvSpPr>
          <p:spPr>
            <a:xfrm>
              <a:off x="5516390" y="3506432"/>
              <a:ext cx="17215" cy="8645"/>
            </a:xfrm>
            <a:custGeom>
              <a:rect b="b" l="l" r="r" t="t"/>
              <a:pathLst>
                <a:path extrusionOk="0" h="229" w="456">
                  <a:moveTo>
                    <a:pt x="0" y="1"/>
                  </a:moveTo>
                  <a:lnTo>
                    <a:pt x="0" y="229"/>
                  </a:lnTo>
                  <a:lnTo>
                    <a:pt x="456" y="229"/>
                  </a:lnTo>
                  <a:lnTo>
                    <a:pt x="4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9"/>
            <p:cNvSpPr/>
            <p:nvPr/>
          </p:nvSpPr>
          <p:spPr>
            <a:xfrm>
              <a:off x="5516390" y="3535917"/>
              <a:ext cx="17215" cy="8608"/>
            </a:xfrm>
            <a:custGeom>
              <a:rect b="b" l="l" r="r" t="t"/>
              <a:pathLst>
                <a:path extrusionOk="0" h="228" w="456">
                  <a:moveTo>
                    <a:pt x="0" y="0"/>
                  </a:moveTo>
                  <a:lnTo>
                    <a:pt x="0" y="228"/>
                  </a:lnTo>
                  <a:lnTo>
                    <a:pt x="456" y="228"/>
                  </a:lnTo>
                  <a:lnTo>
                    <a:pt x="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9"/>
            <p:cNvSpPr/>
            <p:nvPr/>
          </p:nvSpPr>
          <p:spPr>
            <a:xfrm>
              <a:off x="5516390" y="3564155"/>
              <a:ext cx="17215" cy="8608"/>
            </a:xfrm>
            <a:custGeom>
              <a:rect b="b" l="l" r="r" t="t"/>
              <a:pathLst>
                <a:path extrusionOk="0" h="228" w="456">
                  <a:moveTo>
                    <a:pt x="0" y="0"/>
                  </a:moveTo>
                  <a:lnTo>
                    <a:pt x="0" y="228"/>
                  </a:lnTo>
                  <a:lnTo>
                    <a:pt x="456" y="228"/>
                  </a:lnTo>
                  <a:lnTo>
                    <a:pt x="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9"/>
            <p:cNvSpPr/>
            <p:nvPr/>
          </p:nvSpPr>
          <p:spPr>
            <a:xfrm>
              <a:off x="5516390" y="3592394"/>
              <a:ext cx="17215" cy="8608"/>
            </a:xfrm>
            <a:custGeom>
              <a:rect b="b" l="l" r="r" t="t"/>
              <a:pathLst>
                <a:path extrusionOk="0" h="228" w="456">
                  <a:moveTo>
                    <a:pt x="0" y="0"/>
                  </a:moveTo>
                  <a:lnTo>
                    <a:pt x="0" y="228"/>
                  </a:lnTo>
                  <a:lnTo>
                    <a:pt x="456" y="228"/>
                  </a:lnTo>
                  <a:lnTo>
                    <a:pt x="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9"/>
            <p:cNvSpPr/>
            <p:nvPr/>
          </p:nvSpPr>
          <p:spPr>
            <a:xfrm>
              <a:off x="5516390" y="3620633"/>
              <a:ext cx="17215" cy="9853"/>
            </a:xfrm>
            <a:custGeom>
              <a:rect b="b" l="l" r="r" t="t"/>
              <a:pathLst>
                <a:path extrusionOk="0" h="261" w="456">
                  <a:moveTo>
                    <a:pt x="0" y="0"/>
                  </a:moveTo>
                  <a:lnTo>
                    <a:pt x="0" y="260"/>
                  </a:lnTo>
                  <a:lnTo>
                    <a:pt x="456" y="260"/>
                  </a:lnTo>
                  <a:lnTo>
                    <a:pt x="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9"/>
            <p:cNvSpPr/>
            <p:nvPr/>
          </p:nvSpPr>
          <p:spPr>
            <a:xfrm>
              <a:off x="5516390" y="3936127"/>
              <a:ext cx="28277" cy="8645"/>
            </a:xfrm>
            <a:custGeom>
              <a:rect b="b" l="l" r="r" t="t"/>
              <a:pathLst>
                <a:path extrusionOk="0" h="229" w="749">
                  <a:moveTo>
                    <a:pt x="0" y="1"/>
                  </a:moveTo>
                  <a:lnTo>
                    <a:pt x="0" y="228"/>
                  </a:lnTo>
                  <a:lnTo>
                    <a:pt x="748" y="228"/>
                  </a:lnTo>
                  <a:lnTo>
                    <a:pt x="7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9"/>
            <p:cNvSpPr/>
            <p:nvPr/>
          </p:nvSpPr>
          <p:spPr>
            <a:xfrm>
              <a:off x="5516390" y="3678318"/>
              <a:ext cx="17215" cy="8645"/>
            </a:xfrm>
            <a:custGeom>
              <a:rect b="b" l="l" r="r" t="t"/>
              <a:pathLst>
                <a:path extrusionOk="0" h="229" w="456">
                  <a:moveTo>
                    <a:pt x="0" y="1"/>
                  </a:moveTo>
                  <a:lnTo>
                    <a:pt x="0" y="228"/>
                  </a:lnTo>
                  <a:lnTo>
                    <a:pt x="456" y="228"/>
                  </a:lnTo>
                  <a:lnTo>
                    <a:pt x="4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9"/>
            <p:cNvSpPr/>
            <p:nvPr/>
          </p:nvSpPr>
          <p:spPr>
            <a:xfrm>
              <a:off x="5516390" y="3706557"/>
              <a:ext cx="17215" cy="8645"/>
            </a:xfrm>
            <a:custGeom>
              <a:rect b="b" l="l" r="r" t="t"/>
              <a:pathLst>
                <a:path extrusionOk="0" h="229" w="456">
                  <a:moveTo>
                    <a:pt x="0" y="1"/>
                  </a:moveTo>
                  <a:lnTo>
                    <a:pt x="0" y="228"/>
                  </a:lnTo>
                  <a:lnTo>
                    <a:pt x="456" y="228"/>
                  </a:lnTo>
                  <a:lnTo>
                    <a:pt x="4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9"/>
            <p:cNvSpPr/>
            <p:nvPr/>
          </p:nvSpPr>
          <p:spPr>
            <a:xfrm>
              <a:off x="5516390" y="3736041"/>
              <a:ext cx="17215" cy="8608"/>
            </a:xfrm>
            <a:custGeom>
              <a:rect b="b" l="l" r="r" t="t"/>
              <a:pathLst>
                <a:path extrusionOk="0" h="228" w="456">
                  <a:moveTo>
                    <a:pt x="0" y="0"/>
                  </a:moveTo>
                  <a:lnTo>
                    <a:pt x="0" y="228"/>
                  </a:lnTo>
                  <a:lnTo>
                    <a:pt x="456" y="228"/>
                  </a:lnTo>
                  <a:lnTo>
                    <a:pt x="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9"/>
            <p:cNvSpPr/>
            <p:nvPr/>
          </p:nvSpPr>
          <p:spPr>
            <a:xfrm>
              <a:off x="5516390" y="3764242"/>
              <a:ext cx="17215" cy="8645"/>
            </a:xfrm>
            <a:custGeom>
              <a:rect b="b" l="l" r="r" t="t"/>
              <a:pathLst>
                <a:path extrusionOk="0" h="229" w="456">
                  <a:moveTo>
                    <a:pt x="0" y="1"/>
                  </a:moveTo>
                  <a:lnTo>
                    <a:pt x="0" y="229"/>
                  </a:lnTo>
                  <a:lnTo>
                    <a:pt x="456" y="229"/>
                  </a:lnTo>
                  <a:lnTo>
                    <a:pt x="4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9"/>
            <p:cNvSpPr/>
            <p:nvPr/>
          </p:nvSpPr>
          <p:spPr>
            <a:xfrm>
              <a:off x="5516390" y="3792480"/>
              <a:ext cx="17215" cy="8645"/>
            </a:xfrm>
            <a:custGeom>
              <a:rect b="b" l="l" r="r" t="t"/>
              <a:pathLst>
                <a:path extrusionOk="0" h="229" w="456">
                  <a:moveTo>
                    <a:pt x="0" y="1"/>
                  </a:moveTo>
                  <a:lnTo>
                    <a:pt x="0" y="229"/>
                  </a:lnTo>
                  <a:lnTo>
                    <a:pt x="456" y="229"/>
                  </a:lnTo>
                  <a:lnTo>
                    <a:pt x="4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9"/>
            <p:cNvSpPr/>
            <p:nvPr/>
          </p:nvSpPr>
          <p:spPr>
            <a:xfrm>
              <a:off x="5516390" y="3820719"/>
              <a:ext cx="17215" cy="8645"/>
            </a:xfrm>
            <a:custGeom>
              <a:rect b="b" l="l" r="r" t="t"/>
              <a:pathLst>
                <a:path extrusionOk="0" h="229" w="456">
                  <a:moveTo>
                    <a:pt x="0" y="1"/>
                  </a:moveTo>
                  <a:lnTo>
                    <a:pt x="0" y="229"/>
                  </a:lnTo>
                  <a:lnTo>
                    <a:pt x="456" y="229"/>
                  </a:lnTo>
                  <a:lnTo>
                    <a:pt x="4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9"/>
            <p:cNvSpPr/>
            <p:nvPr/>
          </p:nvSpPr>
          <p:spPr>
            <a:xfrm>
              <a:off x="5516390" y="3850204"/>
              <a:ext cx="17215" cy="8608"/>
            </a:xfrm>
            <a:custGeom>
              <a:rect b="b" l="l" r="r" t="t"/>
              <a:pathLst>
                <a:path extrusionOk="0" h="228" w="456">
                  <a:moveTo>
                    <a:pt x="0" y="0"/>
                  </a:moveTo>
                  <a:lnTo>
                    <a:pt x="0" y="228"/>
                  </a:lnTo>
                  <a:lnTo>
                    <a:pt x="456" y="228"/>
                  </a:lnTo>
                  <a:lnTo>
                    <a:pt x="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9"/>
            <p:cNvSpPr/>
            <p:nvPr/>
          </p:nvSpPr>
          <p:spPr>
            <a:xfrm>
              <a:off x="5516390" y="3878442"/>
              <a:ext cx="17215" cy="8608"/>
            </a:xfrm>
            <a:custGeom>
              <a:rect b="b" l="l" r="r" t="t"/>
              <a:pathLst>
                <a:path extrusionOk="0" h="228" w="456">
                  <a:moveTo>
                    <a:pt x="0" y="0"/>
                  </a:moveTo>
                  <a:lnTo>
                    <a:pt x="0" y="228"/>
                  </a:lnTo>
                  <a:lnTo>
                    <a:pt x="456" y="228"/>
                  </a:lnTo>
                  <a:lnTo>
                    <a:pt x="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9"/>
            <p:cNvSpPr/>
            <p:nvPr/>
          </p:nvSpPr>
          <p:spPr>
            <a:xfrm>
              <a:off x="5516390" y="3906681"/>
              <a:ext cx="17215" cy="8608"/>
            </a:xfrm>
            <a:custGeom>
              <a:rect b="b" l="l" r="r" t="t"/>
              <a:pathLst>
                <a:path extrusionOk="0" h="228" w="456">
                  <a:moveTo>
                    <a:pt x="0" y="0"/>
                  </a:moveTo>
                  <a:lnTo>
                    <a:pt x="0" y="228"/>
                  </a:lnTo>
                  <a:lnTo>
                    <a:pt x="456" y="228"/>
                  </a:lnTo>
                  <a:lnTo>
                    <a:pt x="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9"/>
            <p:cNvSpPr/>
            <p:nvPr/>
          </p:nvSpPr>
          <p:spPr>
            <a:xfrm>
              <a:off x="5516390" y="4220968"/>
              <a:ext cx="28277" cy="8608"/>
            </a:xfrm>
            <a:custGeom>
              <a:rect b="b" l="l" r="r" t="t"/>
              <a:pathLst>
                <a:path extrusionOk="0" h="228" w="749">
                  <a:moveTo>
                    <a:pt x="0" y="0"/>
                  </a:moveTo>
                  <a:lnTo>
                    <a:pt x="0" y="228"/>
                  </a:lnTo>
                  <a:lnTo>
                    <a:pt x="748" y="228"/>
                  </a:lnTo>
                  <a:lnTo>
                    <a:pt x="7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9"/>
            <p:cNvSpPr/>
            <p:nvPr/>
          </p:nvSpPr>
          <p:spPr>
            <a:xfrm>
              <a:off x="5516390" y="3964366"/>
              <a:ext cx="17215" cy="8645"/>
            </a:xfrm>
            <a:custGeom>
              <a:rect b="b" l="l" r="r" t="t"/>
              <a:pathLst>
                <a:path extrusionOk="0" h="229" w="456">
                  <a:moveTo>
                    <a:pt x="0" y="1"/>
                  </a:moveTo>
                  <a:lnTo>
                    <a:pt x="0" y="228"/>
                  </a:lnTo>
                  <a:lnTo>
                    <a:pt x="456" y="228"/>
                  </a:lnTo>
                  <a:lnTo>
                    <a:pt x="4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9"/>
            <p:cNvSpPr/>
            <p:nvPr/>
          </p:nvSpPr>
          <p:spPr>
            <a:xfrm>
              <a:off x="5516390" y="3992605"/>
              <a:ext cx="17215" cy="8645"/>
            </a:xfrm>
            <a:custGeom>
              <a:rect b="b" l="l" r="r" t="t"/>
              <a:pathLst>
                <a:path extrusionOk="0" h="229" w="456">
                  <a:moveTo>
                    <a:pt x="0" y="1"/>
                  </a:moveTo>
                  <a:lnTo>
                    <a:pt x="0" y="228"/>
                  </a:lnTo>
                  <a:lnTo>
                    <a:pt x="456" y="228"/>
                  </a:lnTo>
                  <a:lnTo>
                    <a:pt x="4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9"/>
            <p:cNvSpPr/>
            <p:nvPr/>
          </p:nvSpPr>
          <p:spPr>
            <a:xfrm>
              <a:off x="5516390" y="4020843"/>
              <a:ext cx="17215" cy="9853"/>
            </a:xfrm>
            <a:custGeom>
              <a:rect b="b" l="l" r="r" t="t"/>
              <a:pathLst>
                <a:path extrusionOk="0" h="261" w="456">
                  <a:moveTo>
                    <a:pt x="0" y="1"/>
                  </a:moveTo>
                  <a:lnTo>
                    <a:pt x="0" y="261"/>
                  </a:lnTo>
                  <a:lnTo>
                    <a:pt x="456" y="261"/>
                  </a:lnTo>
                  <a:lnTo>
                    <a:pt x="4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9"/>
            <p:cNvSpPr/>
            <p:nvPr/>
          </p:nvSpPr>
          <p:spPr>
            <a:xfrm>
              <a:off x="5516390" y="4050328"/>
              <a:ext cx="17215" cy="8608"/>
            </a:xfrm>
            <a:custGeom>
              <a:rect b="b" l="l" r="r" t="t"/>
              <a:pathLst>
                <a:path extrusionOk="0" h="228" w="456">
                  <a:moveTo>
                    <a:pt x="0" y="0"/>
                  </a:moveTo>
                  <a:lnTo>
                    <a:pt x="0" y="228"/>
                  </a:lnTo>
                  <a:lnTo>
                    <a:pt x="456" y="228"/>
                  </a:lnTo>
                  <a:lnTo>
                    <a:pt x="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9"/>
            <p:cNvSpPr/>
            <p:nvPr/>
          </p:nvSpPr>
          <p:spPr>
            <a:xfrm>
              <a:off x="5516390" y="4078529"/>
              <a:ext cx="17215" cy="8645"/>
            </a:xfrm>
            <a:custGeom>
              <a:rect b="b" l="l" r="r" t="t"/>
              <a:pathLst>
                <a:path extrusionOk="0" h="229" w="456">
                  <a:moveTo>
                    <a:pt x="0" y="1"/>
                  </a:moveTo>
                  <a:lnTo>
                    <a:pt x="0" y="229"/>
                  </a:lnTo>
                  <a:lnTo>
                    <a:pt x="456" y="229"/>
                  </a:lnTo>
                  <a:lnTo>
                    <a:pt x="456" y="1"/>
                  </a:lnTo>
                  <a:close/>
                </a:path>
              </a:pathLst>
            </a:custGeom>
            <a:solidFill>
              <a:srgbClr val="6A35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9"/>
            <p:cNvSpPr/>
            <p:nvPr/>
          </p:nvSpPr>
          <p:spPr>
            <a:xfrm>
              <a:off x="5516390" y="4106767"/>
              <a:ext cx="17215" cy="8645"/>
            </a:xfrm>
            <a:custGeom>
              <a:rect b="b" l="l" r="r" t="t"/>
              <a:pathLst>
                <a:path extrusionOk="0" h="229" w="456">
                  <a:moveTo>
                    <a:pt x="0" y="1"/>
                  </a:moveTo>
                  <a:lnTo>
                    <a:pt x="0" y="229"/>
                  </a:lnTo>
                  <a:lnTo>
                    <a:pt x="456" y="229"/>
                  </a:lnTo>
                  <a:lnTo>
                    <a:pt x="456" y="1"/>
                  </a:lnTo>
                  <a:close/>
                </a:path>
              </a:pathLst>
            </a:custGeom>
            <a:solidFill>
              <a:srgbClr val="6A35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9"/>
            <p:cNvSpPr/>
            <p:nvPr/>
          </p:nvSpPr>
          <p:spPr>
            <a:xfrm>
              <a:off x="5516390" y="4136252"/>
              <a:ext cx="17215" cy="8645"/>
            </a:xfrm>
            <a:custGeom>
              <a:rect b="b" l="l" r="r" t="t"/>
              <a:pathLst>
                <a:path extrusionOk="0" h="229" w="456">
                  <a:moveTo>
                    <a:pt x="0" y="0"/>
                  </a:moveTo>
                  <a:lnTo>
                    <a:pt x="0" y="228"/>
                  </a:lnTo>
                  <a:lnTo>
                    <a:pt x="456" y="228"/>
                  </a:lnTo>
                  <a:lnTo>
                    <a:pt x="456" y="0"/>
                  </a:lnTo>
                  <a:close/>
                </a:path>
              </a:pathLst>
            </a:custGeom>
            <a:solidFill>
              <a:srgbClr val="6A35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9"/>
            <p:cNvSpPr/>
            <p:nvPr/>
          </p:nvSpPr>
          <p:spPr>
            <a:xfrm>
              <a:off x="5516390" y="4164490"/>
              <a:ext cx="17215" cy="8608"/>
            </a:xfrm>
            <a:custGeom>
              <a:rect b="b" l="l" r="r" t="t"/>
              <a:pathLst>
                <a:path extrusionOk="0" h="228" w="456">
                  <a:moveTo>
                    <a:pt x="0" y="0"/>
                  </a:moveTo>
                  <a:lnTo>
                    <a:pt x="0" y="228"/>
                  </a:lnTo>
                  <a:lnTo>
                    <a:pt x="456" y="228"/>
                  </a:lnTo>
                  <a:lnTo>
                    <a:pt x="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9"/>
            <p:cNvSpPr/>
            <p:nvPr/>
          </p:nvSpPr>
          <p:spPr>
            <a:xfrm>
              <a:off x="5516390" y="4192729"/>
              <a:ext cx="17215" cy="8608"/>
            </a:xfrm>
            <a:custGeom>
              <a:rect b="b" l="l" r="r" t="t"/>
              <a:pathLst>
                <a:path extrusionOk="0" h="228" w="456">
                  <a:moveTo>
                    <a:pt x="0" y="0"/>
                  </a:moveTo>
                  <a:lnTo>
                    <a:pt x="0" y="228"/>
                  </a:lnTo>
                  <a:lnTo>
                    <a:pt x="456" y="228"/>
                  </a:lnTo>
                  <a:lnTo>
                    <a:pt x="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9"/>
            <p:cNvSpPr/>
            <p:nvPr/>
          </p:nvSpPr>
          <p:spPr>
            <a:xfrm>
              <a:off x="5400982" y="4265138"/>
              <a:ext cx="117901" cy="116693"/>
            </a:xfrm>
            <a:custGeom>
              <a:rect b="b" l="l" r="r" t="t"/>
              <a:pathLst>
                <a:path extrusionOk="0" h="3091" w="3123">
                  <a:moveTo>
                    <a:pt x="1561" y="1"/>
                  </a:moveTo>
                  <a:cubicBezTo>
                    <a:pt x="683" y="1"/>
                    <a:pt x="0" y="684"/>
                    <a:pt x="0" y="1529"/>
                  </a:cubicBezTo>
                  <a:cubicBezTo>
                    <a:pt x="0" y="2407"/>
                    <a:pt x="683" y="3090"/>
                    <a:pt x="1561" y="3090"/>
                  </a:cubicBezTo>
                  <a:cubicBezTo>
                    <a:pt x="2407" y="3090"/>
                    <a:pt x="3122" y="2407"/>
                    <a:pt x="3122" y="1529"/>
                  </a:cubicBezTo>
                  <a:cubicBezTo>
                    <a:pt x="3122" y="684"/>
                    <a:pt x="2407" y="1"/>
                    <a:pt x="15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9"/>
            <p:cNvSpPr/>
            <p:nvPr/>
          </p:nvSpPr>
          <p:spPr>
            <a:xfrm>
              <a:off x="5430429" y="2767396"/>
              <a:ext cx="57761" cy="1549363"/>
            </a:xfrm>
            <a:custGeom>
              <a:rect b="b" l="l" r="r" t="t"/>
              <a:pathLst>
                <a:path extrusionOk="0" h="41040" w="1530">
                  <a:moveTo>
                    <a:pt x="716" y="0"/>
                  </a:moveTo>
                  <a:cubicBezTo>
                    <a:pt x="326" y="0"/>
                    <a:pt x="1" y="325"/>
                    <a:pt x="1" y="716"/>
                  </a:cubicBezTo>
                  <a:lnTo>
                    <a:pt x="1" y="40324"/>
                  </a:lnTo>
                  <a:cubicBezTo>
                    <a:pt x="1" y="40715"/>
                    <a:pt x="326" y="41040"/>
                    <a:pt x="716" y="41040"/>
                  </a:cubicBezTo>
                  <a:lnTo>
                    <a:pt x="846" y="41040"/>
                  </a:lnTo>
                  <a:cubicBezTo>
                    <a:pt x="1237" y="41040"/>
                    <a:pt x="1529" y="40715"/>
                    <a:pt x="1529" y="40324"/>
                  </a:cubicBezTo>
                  <a:lnTo>
                    <a:pt x="1529" y="716"/>
                  </a:lnTo>
                  <a:cubicBezTo>
                    <a:pt x="1529" y="325"/>
                    <a:pt x="1237" y="0"/>
                    <a:pt x="84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9"/>
            <p:cNvSpPr/>
            <p:nvPr/>
          </p:nvSpPr>
          <p:spPr>
            <a:xfrm>
              <a:off x="5430429" y="3352970"/>
              <a:ext cx="58969" cy="979753"/>
            </a:xfrm>
            <a:custGeom>
              <a:rect b="b" l="l" r="r" t="t"/>
              <a:pathLst>
                <a:path extrusionOk="0" h="25952" w="1562">
                  <a:moveTo>
                    <a:pt x="716" y="1"/>
                  </a:moveTo>
                  <a:cubicBezTo>
                    <a:pt x="326" y="1"/>
                    <a:pt x="1" y="326"/>
                    <a:pt x="1" y="716"/>
                  </a:cubicBezTo>
                  <a:lnTo>
                    <a:pt x="1" y="25236"/>
                  </a:lnTo>
                  <a:cubicBezTo>
                    <a:pt x="1" y="25626"/>
                    <a:pt x="326" y="25952"/>
                    <a:pt x="716" y="25952"/>
                  </a:cubicBezTo>
                  <a:lnTo>
                    <a:pt x="846" y="25952"/>
                  </a:lnTo>
                  <a:cubicBezTo>
                    <a:pt x="1237" y="25952"/>
                    <a:pt x="1562" y="25626"/>
                    <a:pt x="1562" y="25236"/>
                  </a:cubicBezTo>
                  <a:lnTo>
                    <a:pt x="1562" y="716"/>
                  </a:lnTo>
                  <a:cubicBezTo>
                    <a:pt x="1562" y="326"/>
                    <a:pt x="1237" y="1"/>
                    <a:pt x="8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9"/>
            <p:cNvSpPr/>
            <p:nvPr/>
          </p:nvSpPr>
          <p:spPr>
            <a:xfrm>
              <a:off x="5441490" y="4284806"/>
              <a:ext cx="58969" cy="57724"/>
            </a:xfrm>
            <a:custGeom>
              <a:rect b="b" l="l" r="r" t="t"/>
              <a:pathLst>
                <a:path extrusionOk="0" h="1529" w="1562">
                  <a:moveTo>
                    <a:pt x="781" y="0"/>
                  </a:moveTo>
                  <a:cubicBezTo>
                    <a:pt x="358" y="0"/>
                    <a:pt x="1" y="325"/>
                    <a:pt x="1" y="748"/>
                  </a:cubicBezTo>
                  <a:cubicBezTo>
                    <a:pt x="1" y="1203"/>
                    <a:pt x="358" y="1529"/>
                    <a:pt x="781" y="1529"/>
                  </a:cubicBezTo>
                  <a:cubicBezTo>
                    <a:pt x="1204" y="1529"/>
                    <a:pt x="1561" y="1203"/>
                    <a:pt x="1561" y="748"/>
                  </a:cubicBezTo>
                  <a:cubicBezTo>
                    <a:pt x="1561" y="325"/>
                    <a:pt x="1204" y="0"/>
                    <a:pt x="781"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9"/>
            <p:cNvSpPr/>
            <p:nvPr/>
          </p:nvSpPr>
          <p:spPr>
            <a:xfrm>
              <a:off x="3811137" y="1345725"/>
              <a:ext cx="1117247" cy="1177387"/>
            </a:xfrm>
            <a:custGeom>
              <a:rect b="b" l="l" r="r" t="t"/>
              <a:pathLst>
                <a:path extrusionOk="0" h="31187" w="29594">
                  <a:moveTo>
                    <a:pt x="5724" y="0"/>
                  </a:moveTo>
                  <a:cubicBezTo>
                    <a:pt x="2504" y="0"/>
                    <a:pt x="0" y="2797"/>
                    <a:pt x="0" y="5236"/>
                  </a:cubicBezTo>
                  <a:lnTo>
                    <a:pt x="0" y="8748"/>
                  </a:lnTo>
                  <a:cubicBezTo>
                    <a:pt x="0" y="8781"/>
                    <a:pt x="0" y="8846"/>
                    <a:pt x="0" y="8878"/>
                  </a:cubicBezTo>
                  <a:lnTo>
                    <a:pt x="0" y="27870"/>
                  </a:lnTo>
                  <a:cubicBezTo>
                    <a:pt x="0" y="28488"/>
                    <a:pt x="521" y="29008"/>
                    <a:pt x="1171" y="29008"/>
                  </a:cubicBezTo>
                  <a:cubicBezTo>
                    <a:pt x="1789" y="29008"/>
                    <a:pt x="2309" y="28488"/>
                    <a:pt x="2309" y="27870"/>
                  </a:cubicBezTo>
                  <a:lnTo>
                    <a:pt x="2309" y="8878"/>
                  </a:lnTo>
                  <a:cubicBezTo>
                    <a:pt x="2309" y="8846"/>
                    <a:pt x="2309" y="8781"/>
                    <a:pt x="2309" y="8748"/>
                  </a:cubicBezTo>
                  <a:lnTo>
                    <a:pt x="2309" y="5236"/>
                  </a:lnTo>
                  <a:cubicBezTo>
                    <a:pt x="2309" y="4065"/>
                    <a:pt x="3773" y="2277"/>
                    <a:pt x="5724" y="2277"/>
                  </a:cubicBezTo>
                  <a:cubicBezTo>
                    <a:pt x="7643" y="2277"/>
                    <a:pt x="9106" y="4065"/>
                    <a:pt x="9106" y="5236"/>
                  </a:cubicBezTo>
                  <a:lnTo>
                    <a:pt x="9106" y="9236"/>
                  </a:lnTo>
                  <a:cubicBezTo>
                    <a:pt x="9106" y="11642"/>
                    <a:pt x="11610" y="14472"/>
                    <a:pt x="14829" y="14472"/>
                  </a:cubicBezTo>
                  <a:cubicBezTo>
                    <a:pt x="18016" y="14472"/>
                    <a:pt x="20520" y="11642"/>
                    <a:pt x="20520" y="9236"/>
                  </a:cubicBezTo>
                  <a:lnTo>
                    <a:pt x="20520" y="5236"/>
                  </a:lnTo>
                  <a:cubicBezTo>
                    <a:pt x="20520" y="4065"/>
                    <a:pt x="21984" y="2277"/>
                    <a:pt x="23902" y="2277"/>
                  </a:cubicBezTo>
                  <a:cubicBezTo>
                    <a:pt x="25854" y="2277"/>
                    <a:pt x="27317" y="4065"/>
                    <a:pt x="27317" y="5236"/>
                  </a:cubicBezTo>
                  <a:lnTo>
                    <a:pt x="27317" y="30049"/>
                  </a:lnTo>
                  <a:cubicBezTo>
                    <a:pt x="27317" y="30666"/>
                    <a:pt x="27837" y="31187"/>
                    <a:pt x="28455" y="31187"/>
                  </a:cubicBezTo>
                  <a:cubicBezTo>
                    <a:pt x="29106" y="31187"/>
                    <a:pt x="29593" y="30666"/>
                    <a:pt x="29593" y="30049"/>
                  </a:cubicBezTo>
                  <a:lnTo>
                    <a:pt x="29593" y="5171"/>
                  </a:lnTo>
                  <a:cubicBezTo>
                    <a:pt x="29593" y="5171"/>
                    <a:pt x="29593" y="5139"/>
                    <a:pt x="29593" y="5139"/>
                  </a:cubicBezTo>
                  <a:cubicBezTo>
                    <a:pt x="29561" y="2732"/>
                    <a:pt x="27089" y="0"/>
                    <a:pt x="23902" y="0"/>
                  </a:cubicBezTo>
                  <a:cubicBezTo>
                    <a:pt x="20715" y="0"/>
                    <a:pt x="18211" y="2797"/>
                    <a:pt x="18211" y="5236"/>
                  </a:cubicBezTo>
                  <a:lnTo>
                    <a:pt x="18211" y="9236"/>
                  </a:lnTo>
                  <a:cubicBezTo>
                    <a:pt x="18211" y="10407"/>
                    <a:pt x="16748" y="12163"/>
                    <a:pt x="14797" y="12163"/>
                  </a:cubicBezTo>
                  <a:cubicBezTo>
                    <a:pt x="12878" y="12163"/>
                    <a:pt x="11415" y="10407"/>
                    <a:pt x="11415" y="9236"/>
                  </a:cubicBezTo>
                  <a:lnTo>
                    <a:pt x="11415" y="5236"/>
                  </a:lnTo>
                  <a:cubicBezTo>
                    <a:pt x="11415" y="2797"/>
                    <a:pt x="8911" y="0"/>
                    <a:pt x="5724" y="0"/>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9"/>
            <p:cNvSpPr/>
            <p:nvPr/>
          </p:nvSpPr>
          <p:spPr>
            <a:xfrm>
              <a:off x="4701213" y="1373964"/>
              <a:ext cx="197672" cy="180495"/>
            </a:xfrm>
            <a:custGeom>
              <a:rect b="b" l="l" r="r" t="t"/>
              <a:pathLst>
                <a:path extrusionOk="0" h="4781" w="5236">
                  <a:moveTo>
                    <a:pt x="358" y="0"/>
                  </a:moveTo>
                  <a:cubicBezTo>
                    <a:pt x="163" y="0"/>
                    <a:pt x="0" y="163"/>
                    <a:pt x="0" y="358"/>
                  </a:cubicBezTo>
                  <a:cubicBezTo>
                    <a:pt x="0" y="553"/>
                    <a:pt x="163" y="683"/>
                    <a:pt x="358" y="683"/>
                  </a:cubicBezTo>
                  <a:cubicBezTo>
                    <a:pt x="1431" y="683"/>
                    <a:pt x="2472" y="1139"/>
                    <a:pt x="3317" y="1952"/>
                  </a:cubicBezTo>
                  <a:cubicBezTo>
                    <a:pt x="4098" y="2667"/>
                    <a:pt x="4553" y="3610"/>
                    <a:pt x="4553" y="4423"/>
                  </a:cubicBezTo>
                  <a:cubicBezTo>
                    <a:pt x="4553" y="4618"/>
                    <a:pt x="4683" y="4781"/>
                    <a:pt x="4878" y="4781"/>
                  </a:cubicBezTo>
                  <a:cubicBezTo>
                    <a:pt x="5073" y="4781"/>
                    <a:pt x="5236" y="4618"/>
                    <a:pt x="5236" y="4423"/>
                  </a:cubicBezTo>
                  <a:cubicBezTo>
                    <a:pt x="5236" y="3415"/>
                    <a:pt x="4716" y="2309"/>
                    <a:pt x="3805" y="1431"/>
                  </a:cubicBezTo>
                  <a:cubicBezTo>
                    <a:pt x="2829" y="521"/>
                    <a:pt x="1626" y="0"/>
                    <a:pt x="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9"/>
            <p:cNvSpPr/>
            <p:nvPr/>
          </p:nvSpPr>
          <p:spPr>
            <a:xfrm>
              <a:off x="4258006" y="1738083"/>
              <a:ext cx="284880" cy="122092"/>
            </a:xfrm>
            <a:custGeom>
              <a:rect b="b" l="l" r="r" t="t"/>
              <a:pathLst>
                <a:path extrusionOk="0" h="3234" w="7546">
                  <a:moveTo>
                    <a:pt x="7149" y="0"/>
                  </a:moveTo>
                  <a:cubicBezTo>
                    <a:pt x="7026" y="0"/>
                    <a:pt x="6906" y="66"/>
                    <a:pt x="6862" y="176"/>
                  </a:cubicBezTo>
                  <a:cubicBezTo>
                    <a:pt x="6244" y="1347"/>
                    <a:pt x="4814" y="2550"/>
                    <a:pt x="3025" y="2550"/>
                  </a:cubicBezTo>
                  <a:cubicBezTo>
                    <a:pt x="2179" y="2550"/>
                    <a:pt x="1334" y="2258"/>
                    <a:pt x="586" y="1737"/>
                  </a:cubicBezTo>
                  <a:cubicBezTo>
                    <a:pt x="537" y="1701"/>
                    <a:pt x="475" y="1682"/>
                    <a:pt x="409" y="1682"/>
                  </a:cubicBezTo>
                  <a:cubicBezTo>
                    <a:pt x="299" y="1682"/>
                    <a:pt x="179" y="1733"/>
                    <a:pt x="98" y="1835"/>
                  </a:cubicBezTo>
                  <a:cubicBezTo>
                    <a:pt x="1" y="1965"/>
                    <a:pt x="33" y="2193"/>
                    <a:pt x="196" y="2323"/>
                  </a:cubicBezTo>
                  <a:cubicBezTo>
                    <a:pt x="1041" y="2908"/>
                    <a:pt x="2017" y="3233"/>
                    <a:pt x="3025" y="3233"/>
                  </a:cubicBezTo>
                  <a:cubicBezTo>
                    <a:pt x="5106" y="3233"/>
                    <a:pt x="6732" y="1867"/>
                    <a:pt x="7448" y="502"/>
                  </a:cubicBezTo>
                  <a:cubicBezTo>
                    <a:pt x="7545" y="339"/>
                    <a:pt x="7480" y="111"/>
                    <a:pt x="7318" y="46"/>
                  </a:cubicBezTo>
                  <a:cubicBezTo>
                    <a:pt x="7265" y="15"/>
                    <a:pt x="7207" y="0"/>
                    <a:pt x="7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9"/>
            <p:cNvSpPr/>
            <p:nvPr/>
          </p:nvSpPr>
          <p:spPr>
            <a:xfrm>
              <a:off x="3845529" y="1373964"/>
              <a:ext cx="197672" cy="418675"/>
            </a:xfrm>
            <a:custGeom>
              <a:rect b="b" l="l" r="r" t="t"/>
              <a:pathLst>
                <a:path extrusionOk="0" h="11090" w="5236">
                  <a:moveTo>
                    <a:pt x="4878" y="0"/>
                  </a:moveTo>
                  <a:cubicBezTo>
                    <a:pt x="2146" y="0"/>
                    <a:pt x="0" y="2374"/>
                    <a:pt x="0" y="4423"/>
                  </a:cubicBezTo>
                  <a:lnTo>
                    <a:pt x="0" y="10732"/>
                  </a:lnTo>
                  <a:cubicBezTo>
                    <a:pt x="0" y="10927"/>
                    <a:pt x="163" y="11090"/>
                    <a:pt x="358" y="11090"/>
                  </a:cubicBezTo>
                  <a:cubicBezTo>
                    <a:pt x="553" y="11090"/>
                    <a:pt x="683" y="10927"/>
                    <a:pt x="715" y="10732"/>
                  </a:cubicBezTo>
                  <a:lnTo>
                    <a:pt x="715" y="4423"/>
                  </a:lnTo>
                  <a:cubicBezTo>
                    <a:pt x="715" y="2732"/>
                    <a:pt x="2569" y="683"/>
                    <a:pt x="4878" y="683"/>
                  </a:cubicBezTo>
                  <a:cubicBezTo>
                    <a:pt x="5073" y="683"/>
                    <a:pt x="5236" y="553"/>
                    <a:pt x="5236" y="358"/>
                  </a:cubicBezTo>
                  <a:cubicBezTo>
                    <a:pt x="5236" y="163"/>
                    <a:pt x="5073" y="0"/>
                    <a:pt x="48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39"/>
            <p:cNvSpPr/>
            <p:nvPr/>
          </p:nvSpPr>
          <p:spPr>
            <a:xfrm>
              <a:off x="3603653" y="2319278"/>
              <a:ext cx="513207" cy="671579"/>
            </a:xfrm>
            <a:custGeom>
              <a:rect b="b" l="l" r="r" t="t"/>
              <a:pathLst>
                <a:path extrusionOk="0" h="17789" w="13594">
                  <a:moveTo>
                    <a:pt x="1204" y="0"/>
                  </a:moveTo>
                  <a:cubicBezTo>
                    <a:pt x="521" y="0"/>
                    <a:pt x="1" y="553"/>
                    <a:pt x="1" y="1204"/>
                  </a:cubicBezTo>
                  <a:lnTo>
                    <a:pt x="1" y="1822"/>
                  </a:lnTo>
                  <a:cubicBezTo>
                    <a:pt x="1" y="2472"/>
                    <a:pt x="521" y="3025"/>
                    <a:pt x="1204" y="3025"/>
                  </a:cubicBezTo>
                  <a:lnTo>
                    <a:pt x="1497" y="3025"/>
                  </a:lnTo>
                  <a:lnTo>
                    <a:pt x="1497" y="12553"/>
                  </a:lnTo>
                  <a:cubicBezTo>
                    <a:pt x="1529" y="15447"/>
                    <a:pt x="3903" y="17789"/>
                    <a:pt x="6797" y="17789"/>
                  </a:cubicBezTo>
                  <a:cubicBezTo>
                    <a:pt x="9691" y="17789"/>
                    <a:pt x="12065" y="15447"/>
                    <a:pt x="12098" y="12553"/>
                  </a:cubicBezTo>
                  <a:lnTo>
                    <a:pt x="12098" y="3025"/>
                  </a:lnTo>
                  <a:lnTo>
                    <a:pt x="12391" y="3025"/>
                  </a:lnTo>
                  <a:cubicBezTo>
                    <a:pt x="13041" y="3025"/>
                    <a:pt x="13594" y="2472"/>
                    <a:pt x="13594" y="1822"/>
                  </a:cubicBezTo>
                  <a:lnTo>
                    <a:pt x="13594" y="1204"/>
                  </a:lnTo>
                  <a:cubicBezTo>
                    <a:pt x="13594" y="553"/>
                    <a:pt x="13074" y="0"/>
                    <a:pt x="12391" y="0"/>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39"/>
            <p:cNvSpPr/>
            <p:nvPr/>
          </p:nvSpPr>
          <p:spPr>
            <a:xfrm>
              <a:off x="3712907" y="2613933"/>
              <a:ext cx="295942" cy="314327"/>
            </a:xfrm>
            <a:custGeom>
              <a:rect b="b" l="l" r="r" t="t"/>
              <a:pathLst>
                <a:path extrusionOk="0" h="8326" w="7839">
                  <a:moveTo>
                    <a:pt x="1757" y="0"/>
                  </a:moveTo>
                  <a:cubicBezTo>
                    <a:pt x="1172" y="0"/>
                    <a:pt x="1172" y="748"/>
                    <a:pt x="619" y="748"/>
                  </a:cubicBezTo>
                  <a:cubicBezTo>
                    <a:pt x="294" y="748"/>
                    <a:pt x="163" y="520"/>
                    <a:pt x="1" y="325"/>
                  </a:cubicBezTo>
                  <a:lnTo>
                    <a:pt x="1" y="2829"/>
                  </a:lnTo>
                  <a:lnTo>
                    <a:pt x="1" y="4195"/>
                  </a:lnTo>
                  <a:cubicBezTo>
                    <a:pt x="1" y="4715"/>
                    <a:pt x="98" y="5203"/>
                    <a:pt x="261" y="5659"/>
                  </a:cubicBezTo>
                  <a:cubicBezTo>
                    <a:pt x="846" y="7219"/>
                    <a:pt x="2245" y="8325"/>
                    <a:pt x="3903" y="8325"/>
                  </a:cubicBezTo>
                  <a:cubicBezTo>
                    <a:pt x="5529" y="8325"/>
                    <a:pt x="6928" y="7252"/>
                    <a:pt x="7513" y="5756"/>
                  </a:cubicBezTo>
                  <a:cubicBezTo>
                    <a:pt x="7708" y="5268"/>
                    <a:pt x="7806" y="4748"/>
                    <a:pt x="7838" y="4195"/>
                  </a:cubicBezTo>
                  <a:lnTo>
                    <a:pt x="7838" y="3220"/>
                  </a:lnTo>
                  <a:lnTo>
                    <a:pt x="7838" y="683"/>
                  </a:lnTo>
                  <a:cubicBezTo>
                    <a:pt x="7773" y="748"/>
                    <a:pt x="7676" y="748"/>
                    <a:pt x="7578" y="748"/>
                  </a:cubicBezTo>
                  <a:cubicBezTo>
                    <a:pt x="6993" y="748"/>
                    <a:pt x="6993" y="0"/>
                    <a:pt x="6407" y="0"/>
                  </a:cubicBezTo>
                  <a:cubicBezTo>
                    <a:pt x="5822" y="0"/>
                    <a:pt x="5854" y="748"/>
                    <a:pt x="5269" y="748"/>
                  </a:cubicBezTo>
                  <a:cubicBezTo>
                    <a:pt x="4684" y="748"/>
                    <a:pt x="4684" y="0"/>
                    <a:pt x="4098" y="0"/>
                  </a:cubicBezTo>
                  <a:cubicBezTo>
                    <a:pt x="3513" y="0"/>
                    <a:pt x="3513" y="748"/>
                    <a:pt x="2928" y="748"/>
                  </a:cubicBezTo>
                  <a:cubicBezTo>
                    <a:pt x="2342" y="748"/>
                    <a:pt x="2342" y="0"/>
                    <a:pt x="17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39"/>
            <p:cNvSpPr/>
            <p:nvPr/>
          </p:nvSpPr>
          <p:spPr>
            <a:xfrm>
              <a:off x="4517060" y="1912913"/>
              <a:ext cx="746480" cy="1642687"/>
            </a:xfrm>
            <a:custGeom>
              <a:rect b="b" l="l" r="r" t="t"/>
              <a:pathLst>
                <a:path extrusionOk="0" h="43512" w="19773">
                  <a:moveTo>
                    <a:pt x="1496" y="0"/>
                  </a:moveTo>
                  <a:cubicBezTo>
                    <a:pt x="683" y="0"/>
                    <a:pt x="0" y="651"/>
                    <a:pt x="0" y="1496"/>
                  </a:cubicBezTo>
                  <a:cubicBezTo>
                    <a:pt x="0" y="2309"/>
                    <a:pt x="651" y="2960"/>
                    <a:pt x="1431" y="2992"/>
                  </a:cubicBezTo>
                  <a:lnTo>
                    <a:pt x="1431" y="38309"/>
                  </a:lnTo>
                  <a:cubicBezTo>
                    <a:pt x="1464" y="41105"/>
                    <a:pt x="3707" y="43414"/>
                    <a:pt x="6504" y="43512"/>
                  </a:cubicBezTo>
                  <a:lnTo>
                    <a:pt x="13236" y="43512"/>
                  </a:lnTo>
                  <a:cubicBezTo>
                    <a:pt x="16000" y="43349"/>
                    <a:pt x="18179" y="41073"/>
                    <a:pt x="18211" y="38276"/>
                  </a:cubicBezTo>
                  <a:lnTo>
                    <a:pt x="18211" y="2992"/>
                  </a:lnTo>
                  <a:lnTo>
                    <a:pt x="18276" y="2992"/>
                  </a:lnTo>
                  <a:cubicBezTo>
                    <a:pt x="19122" y="2992"/>
                    <a:pt x="19772" y="2309"/>
                    <a:pt x="19772" y="1496"/>
                  </a:cubicBezTo>
                  <a:cubicBezTo>
                    <a:pt x="19772" y="651"/>
                    <a:pt x="19122" y="0"/>
                    <a:pt x="18276" y="0"/>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9"/>
            <p:cNvSpPr/>
            <p:nvPr/>
          </p:nvSpPr>
          <p:spPr>
            <a:xfrm>
              <a:off x="4736813" y="2361032"/>
              <a:ext cx="122809" cy="121563"/>
            </a:xfrm>
            <a:custGeom>
              <a:rect b="b" l="l" r="r" t="t"/>
              <a:pathLst>
                <a:path extrusionOk="0" h="3220" w="3253">
                  <a:moveTo>
                    <a:pt x="1626" y="0"/>
                  </a:moveTo>
                  <a:cubicBezTo>
                    <a:pt x="716" y="0"/>
                    <a:pt x="0" y="716"/>
                    <a:pt x="0" y="1594"/>
                  </a:cubicBezTo>
                  <a:cubicBezTo>
                    <a:pt x="0" y="2504"/>
                    <a:pt x="748" y="3220"/>
                    <a:pt x="1626" y="3220"/>
                  </a:cubicBezTo>
                  <a:cubicBezTo>
                    <a:pt x="2537" y="3220"/>
                    <a:pt x="3252" y="2504"/>
                    <a:pt x="3252" y="1594"/>
                  </a:cubicBezTo>
                  <a:cubicBezTo>
                    <a:pt x="3252" y="716"/>
                    <a:pt x="2504" y="0"/>
                    <a:pt x="16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9"/>
            <p:cNvSpPr/>
            <p:nvPr/>
          </p:nvSpPr>
          <p:spPr>
            <a:xfrm>
              <a:off x="4757690" y="2370847"/>
              <a:ext cx="61423" cy="61423"/>
            </a:xfrm>
            <a:custGeom>
              <a:rect b="b" l="l" r="r" t="t"/>
              <a:pathLst>
                <a:path extrusionOk="0" h="1627" w="1627">
                  <a:moveTo>
                    <a:pt x="813" y="0"/>
                  </a:moveTo>
                  <a:cubicBezTo>
                    <a:pt x="358" y="0"/>
                    <a:pt x="0" y="358"/>
                    <a:pt x="0" y="813"/>
                  </a:cubicBezTo>
                  <a:cubicBezTo>
                    <a:pt x="0" y="1236"/>
                    <a:pt x="358" y="1626"/>
                    <a:pt x="813" y="1626"/>
                  </a:cubicBezTo>
                  <a:cubicBezTo>
                    <a:pt x="1236" y="1626"/>
                    <a:pt x="1626" y="1236"/>
                    <a:pt x="1626" y="813"/>
                  </a:cubicBezTo>
                  <a:cubicBezTo>
                    <a:pt x="1626" y="358"/>
                    <a:pt x="1236" y="0"/>
                    <a:pt x="813"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39"/>
            <p:cNvSpPr/>
            <p:nvPr/>
          </p:nvSpPr>
          <p:spPr>
            <a:xfrm>
              <a:off x="4912360" y="2299647"/>
              <a:ext cx="87208" cy="87208"/>
            </a:xfrm>
            <a:custGeom>
              <a:rect b="b" l="l" r="r" t="t"/>
              <a:pathLst>
                <a:path extrusionOk="0" h="2310" w="2310">
                  <a:moveTo>
                    <a:pt x="1139" y="0"/>
                  </a:moveTo>
                  <a:cubicBezTo>
                    <a:pt x="488" y="0"/>
                    <a:pt x="1" y="520"/>
                    <a:pt x="1" y="1138"/>
                  </a:cubicBezTo>
                  <a:cubicBezTo>
                    <a:pt x="1" y="1789"/>
                    <a:pt x="521" y="2309"/>
                    <a:pt x="1139" y="2309"/>
                  </a:cubicBezTo>
                  <a:cubicBezTo>
                    <a:pt x="1789" y="2309"/>
                    <a:pt x="2309" y="1789"/>
                    <a:pt x="2309" y="1138"/>
                  </a:cubicBezTo>
                  <a:cubicBezTo>
                    <a:pt x="2309" y="520"/>
                    <a:pt x="1789" y="0"/>
                    <a:pt x="11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9"/>
            <p:cNvSpPr/>
            <p:nvPr/>
          </p:nvSpPr>
          <p:spPr>
            <a:xfrm>
              <a:off x="4946752" y="2456771"/>
              <a:ext cx="69993" cy="70031"/>
            </a:xfrm>
            <a:custGeom>
              <a:rect b="b" l="l" r="r" t="t"/>
              <a:pathLst>
                <a:path extrusionOk="0" h="1855" w="1854">
                  <a:moveTo>
                    <a:pt x="943" y="1"/>
                  </a:moveTo>
                  <a:cubicBezTo>
                    <a:pt x="423" y="1"/>
                    <a:pt x="0" y="391"/>
                    <a:pt x="0" y="911"/>
                  </a:cubicBezTo>
                  <a:cubicBezTo>
                    <a:pt x="0" y="1432"/>
                    <a:pt x="423" y="1854"/>
                    <a:pt x="943" y="1854"/>
                  </a:cubicBezTo>
                  <a:cubicBezTo>
                    <a:pt x="1431" y="1854"/>
                    <a:pt x="1854" y="1432"/>
                    <a:pt x="1854" y="911"/>
                  </a:cubicBezTo>
                  <a:cubicBezTo>
                    <a:pt x="1854" y="423"/>
                    <a:pt x="1431" y="1"/>
                    <a:pt x="9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9"/>
            <p:cNvSpPr/>
            <p:nvPr/>
          </p:nvSpPr>
          <p:spPr>
            <a:xfrm>
              <a:off x="4929537" y="2308216"/>
              <a:ext cx="43038" cy="43000"/>
            </a:xfrm>
            <a:custGeom>
              <a:rect b="b" l="l" r="r" t="t"/>
              <a:pathLst>
                <a:path extrusionOk="0" h="1139" w="1140">
                  <a:moveTo>
                    <a:pt x="586" y="1"/>
                  </a:moveTo>
                  <a:cubicBezTo>
                    <a:pt x="261" y="1"/>
                    <a:pt x="1" y="261"/>
                    <a:pt x="1" y="586"/>
                  </a:cubicBezTo>
                  <a:cubicBezTo>
                    <a:pt x="1" y="879"/>
                    <a:pt x="261" y="1139"/>
                    <a:pt x="586" y="1139"/>
                  </a:cubicBezTo>
                  <a:cubicBezTo>
                    <a:pt x="879" y="1139"/>
                    <a:pt x="1139" y="879"/>
                    <a:pt x="1139" y="586"/>
                  </a:cubicBezTo>
                  <a:cubicBezTo>
                    <a:pt x="1139" y="261"/>
                    <a:pt x="879" y="1"/>
                    <a:pt x="586"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9"/>
            <p:cNvSpPr/>
            <p:nvPr/>
          </p:nvSpPr>
          <p:spPr>
            <a:xfrm>
              <a:off x="4955321" y="2465379"/>
              <a:ext cx="35638" cy="34393"/>
            </a:xfrm>
            <a:custGeom>
              <a:rect b="b" l="l" r="r" t="t"/>
              <a:pathLst>
                <a:path extrusionOk="0" h="911" w="944">
                  <a:moveTo>
                    <a:pt x="456" y="0"/>
                  </a:moveTo>
                  <a:cubicBezTo>
                    <a:pt x="228" y="0"/>
                    <a:pt x="1" y="195"/>
                    <a:pt x="1" y="456"/>
                  </a:cubicBezTo>
                  <a:cubicBezTo>
                    <a:pt x="1" y="716"/>
                    <a:pt x="228" y="911"/>
                    <a:pt x="456" y="911"/>
                  </a:cubicBezTo>
                  <a:cubicBezTo>
                    <a:pt x="716" y="911"/>
                    <a:pt x="944" y="716"/>
                    <a:pt x="944" y="456"/>
                  </a:cubicBezTo>
                  <a:cubicBezTo>
                    <a:pt x="944" y="195"/>
                    <a:pt x="716" y="0"/>
                    <a:pt x="45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39"/>
            <p:cNvSpPr/>
            <p:nvPr/>
          </p:nvSpPr>
          <p:spPr>
            <a:xfrm>
              <a:off x="4798198" y="2194054"/>
              <a:ext cx="69993" cy="70031"/>
            </a:xfrm>
            <a:custGeom>
              <a:rect b="b" l="l" r="r" t="t"/>
              <a:pathLst>
                <a:path extrusionOk="0" h="1855" w="1854">
                  <a:moveTo>
                    <a:pt x="943" y="0"/>
                  </a:moveTo>
                  <a:cubicBezTo>
                    <a:pt x="423" y="0"/>
                    <a:pt x="0" y="423"/>
                    <a:pt x="0" y="944"/>
                  </a:cubicBezTo>
                  <a:cubicBezTo>
                    <a:pt x="0" y="1464"/>
                    <a:pt x="423" y="1854"/>
                    <a:pt x="943" y="1854"/>
                  </a:cubicBezTo>
                  <a:cubicBezTo>
                    <a:pt x="1431" y="1854"/>
                    <a:pt x="1854" y="1464"/>
                    <a:pt x="1854" y="944"/>
                  </a:cubicBezTo>
                  <a:cubicBezTo>
                    <a:pt x="1854" y="423"/>
                    <a:pt x="1431" y="0"/>
                    <a:pt x="9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9"/>
            <p:cNvSpPr/>
            <p:nvPr/>
          </p:nvSpPr>
          <p:spPr>
            <a:xfrm>
              <a:off x="4806768" y="2202661"/>
              <a:ext cx="35638" cy="35638"/>
            </a:xfrm>
            <a:custGeom>
              <a:rect b="b" l="l" r="r" t="t"/>
              <a:pathLst>
                <a:path extrusionOk="0" h="944" w="944">
                  <a:moveTo>
                    <a:pt x="456" y="0"/>
                  </a:moveTo>
                  <a:cubicBezTo>
                    <a:pt x="229" y="0"/>
                    <a:pt x="1" y="228"/>
                    <a:pt x="1" y="488"/>
                  </a:cubicBezTo>
                  <a:cubicBezTo>
                    <a:pt x="1" y="716"/>
                    <a:pt x="229" y="943"/>
                    <a:pt x="456" y="943"/>
                  </a:cubicBezTo>
                  <a:cubicBezTo>
                    <a:pt x="716" y="943"/>
                    <a:pt x="944" y="716"/>
                    <a:pt x="944" y="488"/>
                  </a:cubicBezTo>
                  <a:cubicBezTo>
                    <a:pt x="944" y="228"/>
                    <a:pt x="716" y="0"/>
                    <a:pt x="45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9"/>
            <p:cNvSpPr/>
            <p:nvPr/>
          </p:nvSpPr>
          <p:spPr>
            <a:xfrm>
              <a:off x="4648398" y="2564818"/>
              <a:ext cx="485006" cy="913422"/>
            </a:xfrm>
            <a:custGeom>
              <a:rect b="b" l="l" r="r" t="t"/>
              <a:pathLst>
                <a:path extrusionOk="0" h="24195" w="12847">
                  <a:moveTo>
                    <a:pt x="1692" y="0"/>
                  </a:moveTo>
                  <a:cubicBezTo>
                    <a:pt x="814" y="0"/>
                    <a:pt x="749" y="1041"/>
                    <a:pt x="1" y="1204"/>
                  </a:cubicBezTo>
                  <a:lnTo>
                    <a:pt x="1" y="8846"/>
                  </a:lnTo>
                  <a:lnTo>
                    <a:pt x="1" y="16455"/>
                  </a:lnTo>
                  <a:lnTo>
                    <a:pt x="1" y="20032"/>
                  </a:lnTo>
                  <a:cubicBezTo>
                    <a:pt x="33" y="22276"/>
                    <a:pt x="1724" y="24097"/>
                    <a:pt x="3871" y="24195"/>
                  </a:cubicBezTo>
                  <a:lnTo>
                    <a:pt x="9041" y="24195"/>
                  </a:lnTo>
                  <a:cubicBezTo>
                    <a:pt x="11155" y="24065"/>
                    <a:pt x="12814" y="22244"/>
                    <a:pt x="12846" y="20032"/>
                  </a:cubicBezTo>
                  <a:lnTo>
                    <a:pt x="12846" y="15285"/>
                  </a:lnTo>
                  <a:lnTo>
                    <a:pt x="12846" y="7642"/>
                  </a:lnTo>
                  <a:lnTo>
                    <a:pt x="12846" y="0"/>
                  </a:lnTo>
                  <a:cubicBezTo>
                    <a:pt x="12098" y="163"/>
                    <a:pt x="12033" y="1236"/>
                    <a:pt x="11155" y="1236"/>
                  </a:cubicBezTo>
                  <a:cubicBezTo>
                    <a:pt x="10212" y="1236"/>
                    <a:pt x="10212" y="0"/>
                    <a:pt x="9269" y="0"/>
                  </a:cubicBezTo>
                  <a:cubicBezTo>
                    <a:pt x="8326" y="0"/>
                    <a:pt x="8326" y="1236"/>
                    <a:pt x="7383" y="1236"/>
                  </a:cubicBezTo>
                  <a:cubicBezTo>
                    <a:pt x="6407" y="1236"/>
                    <a:pt x="6407" y="0"/>
                    <a:pt x="5464" y="0"/>
                  </a:cubicBezTo>
                  <a:cubicBezTo>
                    <a:pt x="4521" y="0"/>
                    <a:pt x="4521" y="1236"/>
                    <a:pt x="3578" y="1236"/>
                  </a:cubicBezTo>
                  <a:cubicBezTo>
                    <a:pt x="2635" y="1236"/>
                    <a:pt x="2635" y="0"/>
                    <a:pt x="16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9"/>
            <p:cNvSpPr/>
            <p:nvPr/>
          </p:nvSpPr>
          <p:spPr>
            <a:xfrm>
              <a:off x="4330452" y="2191600"/>
              <a:ext cx="104386" cy="2435791"/>
            </a:xfrm>
            <a:custGeom>
              <a:rect b="b" l="l" r="r" t="t"/>
              <a:pathLst>
                <a:path extrusionOk="0" h="64520" w="2765">
                  <a:moveTo>
                    <a:pt x="1269" y="0"/>
                  </a:moveTo>
                  <a:cubicBezTo>
                    <a:pt x="586" y="0"/>
                    <a:pt x="0" y="586"/>
                    <a:pt x="0" y="1269"/>
                  </a:cubicBezTo>
                  <a:lnTo>
                    <a:pt x="0" y="63218"/>
                  </a:lnTo>
                  <a:cubicBezTo>
                    <a:pt x="0" y="63934"/>
                    <a:pt x="586" y="64519"/>
                    <a:pt x="1269" y="64519"/>
                  </a:cubicBezTo>
                  <a:lnTo>
                    <a:pt x="1464" y="64519"/>
                  </a:lnTo>
                  <a:cubicBezTo>
                    <a:pt x="2179" y="64519"/>
                    <a:pt x="2732" y="63934"/>
                    <a:pt x="2764" y="63218"/>
                  </a:cubicBezTo>
                  <a:lnTo>
                    <a:pt x="2764" y="1269"/>
                  </a:lnTo>
                  <a:cubicBezTo>
                    <a:pt x="2764" y="553"/>
                    <a:pt x="2179" y="0"/>
                    <a:pt x="1464"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9"/>
            <p:cNvSpPr/>
            <p:nvPr/>
          </p:nvSpPr>
          <p:spPr>
            <a:xfrm>
              <a:off x="3870068" y="4547524"/>
              <a:ext cx="1025169" cy="189102"/>
            </a:xfrm>
            <a:custGeom>
              <a:rect b="b" l="l" r="r" t="t"/>
              <a:pathLst>
                <a:path extrusionOk="0" h="5009" w="27155">
                  <a:moveTo>
                    <a:pt x="3513" y="0"/>
                  </a:moveTo>
                  <a:cubicBezTo>
                    <a:pt x="1756" y="0"/>
                    <a:pt x="228" y="1301"/>
                    <a:pt x="65" y="3057"/>
                  </a:cubicBezTo>
                  <a:cubicBezTo>
                    <a:pt x="0" y="3545"/>
                    <a:pt x="65" y="4033"/>
                    <a:pt x="228" y="4488"/>
                  </a:cubicBezTo>
                  <a:cubicBezTo>
                    <a:pt x="326" y="4813"/>
                    <a:pt x="651" y="5008"/>
                    <a:pt x="976" y="5008"/>
                  </a:cubicBezTo>
                  <a:lnTo>
                    <a:pt x="4260" y="5008"/>
                  </a:lnTo>
                  <a:cubicBezTo>
                    <a:pt x="4618" y="5008"/>
                    <a:pt x="4911" y="4781"/>
                    <a:pt x="5073" y="4456"/>
                  </a:cubicBezTo>
                  <a:cubicBezTo>
                    <a:pt x="5464" y="3643"/>
                    <a:pt x="6342" y="3057"/>
                    <a:pt x="7317" y="3057"/>
                  </a:cubicBezTo>
                  <a:lnTo>
                    <a:pt x="19805" y="3057"/>
                  </a:lnTo>
                  <a:cubicBezTo>
                    <a:pt x="20878" y="3057"/>
                    <a:pt x="21756" y="3708"/>
                    <a:pt x="22114" y="4651"/>
                  </a:cubicBezTo>
                  <a:cubicBezTo>
                    <a:pt x="22211" y="4846"/>
                    <a:pt x="22439" y="5008"/>
                    <a:pt x="22699" y="5008"/>
                  </a:cubicBezTo>
                  <a:lnTo>
                    <a:pt x="26309" y="5008"/>
                  </a:lnTo>
                  <a:cubicBezTo>
                    <a:pt x="26536" y="5008"/>
                    <a:pt x="26764" y="4878"/>
                    <a:pt x="26829" y="4651"/>
                  </a:cubicBezTo>
                  <a:cubicBezTo>
                    <a:pt x="27057" y="4163"/>
                    <a:pt x="27154" y="3610"/>
                    <a:pt x="27089" y="3057"/>
                  </a:cubicBezTo>
                  <a:cubicBezTo>
                    <a:pt x="26927" y="1301"/>
                    <a:pt x="25366" y="0"/>
                    <a:pt x="23610"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39"/>
            <p:cNvSpPr/>
            <p:nvPr/>
          </p:nvSpPr>
          <p:spPr>
            <a:xfrm>
              <a:off x="4378321" y="4077321"/>
              <a:ext cx="1257196" cy="41792"/>
            </a:xfrm>
            <a:custGeom>
              <a:rect b="b" l="l" r="r" t="t"/>
              <a:pathLst>
                <a:path extrusionOk="0" h="1107" w="33301">
                  <a:moveTo>
                    <a:pt x="391" y="0"/>
                  </a:moveTo>
                  <a:cubicBezTo>
                    <a:pt x="163" y="0"/>
                    <a:pt x="1" y="163"/>
                    <a:pt x="1" y="391"/>
                  </a:cubicBezTo>
                  <a:lnTo>
                    <a:pt x="1" y="716"/>
                  </a:lnTo>
                  <a:cubicBezTo>
                    <a:pt x="1" y="944"/>
                    <a:pt x="163" y="1106"/>
                    <a:pt x="391" y="1106"/>
                  </a:cubicBezTo>
                  <a:lnTo>
                    <a:pt x="32780" y="1106"/>
                  </a:lnTo>
                  <a:cubicBezTo>
                    <a:pt x="33040" y="1106"/>
                    <a:pt x="33301" y="878"/>
                    <a:pt x="33301" y="586"/>
                  </a:cubicBezTo>
                  <a:lnTo>
                    <a:pt x="33301" y="521"/>
                  </a:lnTo>
                  <a:cubicBezTo>
                    <a:pt x="33301" y="228"/>
                    <a:pt x="33040" y="0"/>
                    <a:pt x="32780"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9"/>
            <p:cNvSpPr/>
            <p:nvPr/>
          </p:nvSpPr>
          <p:spPr>
            <a:xfrm>
              <a:off x="4297306" y="4014690"/>
              <a:ext cx="166979" cy="167017"/>
            </a:xfrm>
            <a:custGeom>
              <a:rect b="b" l="l" r="r" t="t"/>
              <a:pathLst>
                <a:path extrusionOk="0" h="4424" w="4423">
                  <a:moveTo>
                    <a:pt x="2212" y="1"/>
                  </a:moveTo>
                  <a:cubicBezTo>
                    <a:pt x="976" y="1"/>
                    <a:pt x="0" y="977"/>
                    <a:pt x="0" y="2212"/>
                  </a:cubicBezTo>
                  <a:cubicBezTo>
                    <a:pt x="0" y="3416"/>
                    <a:pt x="976" y="4424"/>
                    <a:pt x="2212" y="4424"/>
                  </a:cubicBezTo>
                  <a:cubicBezTo>
                    <a:pt x="3415" y="4424"/>
                    <a:pt x="4423" y="3416"/>
                    <a:pt x="4423" y="2212"/>
                  </a:cubicBezTo>
                  <a:cubicBezTo>
                    <a:pt x="4423" y="977"/>
                    <a:pt x="3415" y="1"/>
                    <a:pt x="2212"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9"/>
            <p:cNvSpPr/>
            <p:nvPr/>
          </p:nvSpPr>
          <p:spPr>
            <a:xfrm>
              <a:off x="4323090" y="4049082"/>
              <a:ext cx="114201" cy="98270"/>
            </a:xfrm>
            <a:custGeom>
              <a:rect b="b" l="l" r="r" t="t"/>
              <a:pathLst>
                <a:path extrusionOk="0" h="2603" w="3025">
                  <a:moveTo>
                    <a:pt x="781" y="1"/>
                  </a:moveTo>
                  <a:lnTo>
                    <a:pt x="0" y="1301"/>
                  </a:lnTo>
                  <a:lnTo>
                    <a:pt x="781" y="2602"/>
                  </a:lnTo>
                  <a:lnTo>
                    <a:pt x="2277" y="2602"/>
                  </a:lnTo>
                  <a:lnTo>
                    <a:pt x="3024" y="1301"/>
                  </a:lnTo>
                  <a:lnTo>
                    <a:pt x="2277" y="1"/>
                  </a:ln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39"/>
            <p:cNvSpPr/>
            <p:nvPr/>
          </p:nvSpPr>
          <p:spPr>
            <a:xfrm>
              <a:off x="5311359" y="4057689"/>
              <a:ext cx="284843" cy="81055"/>
            </a:xfrm>
            <a:custGeom>
              <a:rect b="b" l="l" r="r" t="t"/>
              <a:pathLst>
                <a:path extrusionOk="0" h="2147" w="7545">
                  <a:moveTo>
                    <a:pt x="813" y="0"/>
                  </a:moveTo>
                  <a:cubicBezTo>
                    <a:pt x="358" y="0"/>
                    <a:pt x="0" y="358"/>
                    <a:pt x="0" y="813"/>
                  </a:cubicBezTo>
                  <a:lnTo>
                    <a:pt x="0" y="1333"/>
                  </a:lnTo>
                  <a:cubicBezTo>
                    <a:pt x="0" y="1789"/>
                    <a:pt x="358" y="2146"/>
                    <a:pt x="813" y="2146"/>
                  </a:cubicBezTo>
                  <a:lnTo>
                    <a:pt x="6732" y="2146"/>
                  </a:lnTo>
                  <a:cubicBezTo>
                    <a:pt x="7155" y="2146"/>
                    <a:pt x="7545" y="1789"/>
                    <a:pt x="7545" y="1333"/>
                  </a:cubicBezTo>
                  <a:lnTo>
                    <a:pt x="7545" y="813"/>
                  </a:lnTo>
                  <a:cubicBezTo>
                    <a:pt x="7545" y="358"/>
                    <a:pt x="7155" y="0"/>
                    <a:pt x="6732"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9"/>
            <p:cNvSpPr/>
            <p:nvPr/>
          </p:nvSpPr>
          <p:spPr>
            <a:xfrm>
              <a:off x="4378321" y="2985905"/>
              <a:ext cx="939244" cy="43000"/>
            </a:xfrm>
            <a:custGeom>
              <a:rect b="b" l="l" r="r" t="t"/>
              <a:pathLst>
                <a:path extrusionOk="0" h="1139" w="24879">
                  <a:moveTo>
                    <a:pt x="391" y="1"/>
                  </a:moveTo>
                  <a:cubicBezTo>
                    <a:pt x="163" y="1"/>
                    <a:pt x="1" y="196"/>
                    <a:pt x="1" y="423"/>
                  </a:cubicBezTo>
                  <a:lnTo>
                    <a:pt x="1" y="749"/>
                  </a:lnTo>
                  <a:cubicBezTo>
                    <a:pt x="1" y="944"/>
                    <a:pt x="163" y="1139"/>
                    <a:pt x="391" y="1139"/>
                  </a:cubicBezTo>
                  <a:lnTo>
                    <a:pt x="24358" y="1139"/>
                  </a:lnTo>
                  <a:cubicBezTo>
                    <a:pt x="24650" y="1139"/>
                    <a:pt x="24878" y="911"/>
                    <a:pt x="24878" y="618"/>
                  </a:cubicBezTo>
                  <a:lnTo>
                    <a:pt x="24878" y="521"/>
                  </a:lnTo>
                  <a:cubicBezTo>
                    <a:pt x="24878" y="261"/>
                    <a:pt x="24650" y="1"/>
                    <a:pt x="24358"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39"/>
            <p:cNvSpPr/>
            <p:nvPr/>
          </p:nvSpPr>
          <p:spPr>
            <a:xfrm>
              <a:off x="4297306" y="2924520"/>
              <a:ext cx="166979" cy="165771"/>
            </a:xfrm>
            <a:custGeom>
              <a:rect b="b" l="l" r="r" t="t"/>
              <a:pathLst>
                <a:path extrusionOk="0" h="4391" w="4423">
                  <a:moveTo>
                    <a:pt x="2212" y="1"/>
                  </a:moveTo>
                  <a:cubicBezTo>
                    <a:pt x="976" y="1"/>
                    <a:pt x="0" y="976"/>
                    <a:pt x="0" y="2212"/>
                  </a:cubicBezTo>
                  <a:cubicBezTo>
                    <a:pt x="0" y="3415"/>
                    <a:pt x="976" y="4391"/>
                    <a:pt x="2212" y="4391"/>
                  </a:cubicBezTo>
                  <a:cubicBezTo>
                    <a:pt x="3415" y="4391"/>
                    <a:pt x="4423" y="3415"/>
                    <a:pt x="4423" y="2212"/>
                  </a:cubicBezTo>
                  <a:cubicBezTo>
                    <a:pt x="4423" y="976"/>
                    <a:pt x="3415" y="1"/>
                    <a:pt x="2212"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39"/>
            <p:cNvSpPr/>
            <p:nvPr/>
          </p:nvSpPr>
          <p:spPr>
            <a:xfrm>
              <a:off x="4323090" y="2957667"/>
              <a:ext cx="114201" cy="99478"/>
            </a:xfrm>
            <a:custGeom>
              <a:rect b="b" l="l" r="r" t="t"/>
              <a:pathLst>
                <a:path extrusionOk="0" h="2635" w="3025">
                  <a:moveTo>
                    <a:pt x="781" y="1"/>
                  </a:moveTo>
                  <a:lnTo>
                    <a:pt x="0" y="1334"/>
                  </a:lnTo>
                  <a:lnTo>
                    <a:pt x="781" y="2635"/>
                  </a:lnTo>
                  <a:lnTo>
                    <a:pt x="2277" y="2635"/>
                  </a:lnTo>
                  <a:lnTo>
                    <a:pt x="3024" y="1334"/>
                  </a:lnTo>
                  <a:lnTo>
                    <a:pt x="2277" y="1"/>
                  </a:ln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9"/>
            <p:cNvSpPr/>
            <p:nvPr/>
          </p:nvSpPr>
          <p:spPr>
            <a:xfrm>
              <a:off x="4542844" y="2966274"/>
              <a:ext cx="694910" cy="82300"/>
            </a:xfrm>
            <a:custGeom>
              <a:rect b="b" l="l" r="r" t="t"/>
              <a:pathLst>
                <a:path extrusionOk="0" h="2180" w="18407">
                  <a:moveTo>
                    <a:pt x="813" y="0"/>
                  </a:moveTo>
                  <a:cubicBezTo>
                    <a:pt x="390" y="0"/>
                    <a:pt x="0" y="391"/>
                    <a:pt x="0" y="846"/>
                  </a:cubicBezTo>
                  <a:lnTo>
                    <a:pt x="0" y="1366"/>
                  </a:lnTo>
                  <a:cubicBezTo>
                    <a:pt x="0" y="1821"/>
                    <a:pt x="390" y="2179"/>
                    <a:pt x="813" y="2179"/>
                  </a:cubicBezTo>
                  <a:lnTo>
                    <a:pt x="17593" y="2179"/>
                  </a:lnTo>
                  <a:cubicBezTo>
                    <a:pt x="18049" y="2179"/>
                    <a:pt x="18406" y="1821"/>
                    <a:pt x="18406" y="1366"/>
                  </a:cubicBezTo>
                  <a:lnTo>
                    <a:pt x="18406" y="846"/>
                  </a:lnTo>
                  <a:cubicBezTo>
                    <a:pt x="18406" y="391"/>
                    <a:pt x="18049" y="0"/>
                    <a:pt x="17593"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9"/>
            <p:cNvSpPr/>
            <p:nvPr/>
          </p:nvSpPr>
          <p:spPr>
            <a:xfrm>
              <a:off x="3534907" y="2516948"/>
              <a:ext cx="847166" cy="43000"/>
            </a:xfrm>
            <a:custGeom>
              <a:rect b="b" l="l" r="r" t="t"/>
              <a:pathLst>
                <a:path extrusionOk="0" h="1139" w="22440">
                  <a:moveTo>
                    <a:pt x="521" y="0"/>
                  </a:moveTo>
                  <a:cubicBezTo>
                    <a:pt x="228" y="0"/>
                    <a:pt x="1" y="228"/>
                    <a:pt x="1" y="520"/>
                  </a:cubicBezTo>
                  <a:lnTo>
                    <a:pt x="1" y="618"/>
                  </a:lnTo>
                  <a:cubicBezTo>
                    <a:pt x="1" y="878"/>
                    <a:pt x="228" y="1138"/>
                    <a:pt x="521" y="1138"/>
                  </a:cubicBezTo>
                  <a:lnTo>
                    <a:pt x="22049" y="1138"/>
                  </a:lnTo>
                  <a:cubicBezTo>
                    <a:pt x="22276" y="1138"/>
                    <a:pt x="22439" y="943"/>
                    <a:pt x="22439" y="716"/>
                  </a:cubicBezTo>
                  <a:lnTo>
                    <a:pt x="22439" y="390"/>
                  </a:lnTo>
                  <a:cubicBezTo>
                    <a:pt x="22439" y="195"/>
                    <a:pt x="22276" y="0"/>
                    <a:pt x="22049"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9"/>
            <p:cNvSpPr/>
            <p:nvPr/>
          </p:nvSpPr>
          <p:spPr>
            <a:xfrm>
              <a:off x="4296060" y="2455563"/>
              <a:ext cx="167017" cy="165771"/>
            </a:xfrm>
            <a:custGeom>
              <a:rect b="b" l="l" r="r" t="t"/>
              <a:pathLst>
                <a:path extrusionOk="0" h="4391" w="4424">
                  <a:moveTo>
                    <a:pt x="2212" y="0"/>
                  </a:moveTo>
                  <a:cubicBezTo>
                    <a:pt x="1009" y="0"/>
                    <a:pt x="1" y="976"/>
                    <a:pt x="1" y="2179"/>
                  </a:cubicBezTo>
                  <a:cubicBezTo>
                    <a:pt x="1" y="3415"/>
                    <a:pt x="1009" y="4390"/>
                    <a:pt x="2212" y="4390"/>
                  </a:cubicBezTo>
                  <a:cubicBezTo>
                    <a:pt x="3448" y="4390"/>
                    <a:pt x="4423" y="3415"/>
                    <a:pt x="4423" y="2179"/>
                  </a:cubicBezTo>
                  <a:cubicBezTo>
                    <a:pt x="4423" y="976"/>
                    <a:pt x="3448" y="0"/>
                    <a:pt x="2212"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9"/>
            <p:cNvSpPr/>
            <p:nvPr/>
          </p:nvSpPr>
          <p:spPr>
            <a:xfrm>
              <a:off x="4323090" y="2488709"/>
              <a:ext cx="114201" cy="99478"/>
            </a:xfrm>
            <a:custGeom>
              <a:rect b="b" l="l" r="r" t="t"/>
              <a:pathLst>
                <a:path extrusionOk="0" h="2635" w="3025">
                  <a:moveTo>
                    <a:pt x="748" y="0"/>
                  </a:moveTo>
                  <a:lnTo>
                    <a:pt x="0" y="1301"/>
                  </a:lnTo>
                  <a:lnTo>
                    <a:pt x="748" y="2634"/>
                  </a:lnTo>
                  <a:lnTo>
                    <a:pt x="2244" y="2634"/>
                  </a:lnTo>
                  <a:lnTo>
                    <a:pt x="3024" y="1301"/>
                  </a:lnTo>
                  <a:lnTo>
                    <a:pt x="2244" y="0"/>
                  </a:ln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9"/>
            <p:cNvSpPr/>
            <p:nvPr/>
          </p:nvSpPr>
          <p:spPr>
            <a:xfrm>
              <a:off x="3628229" y="2497279"/>
              <a:ext cx="464091" cy="81092"/>
            </a:xfrm>
            <a:custGeom>
              <a:rect b="b" l="l" r="r" t="t"/>
              <a:pathLst>
                <a:path extrusionOk="0" h="2148" w="12293">
                  <a:moveTo>
                    <a:pt x="813" y="1"/>
                  </a:moveTo>
                  <a:cubicBezTo>
                    <a:pt x="358" y="1"/>
                    <a:pt x="0" y="359"/>
                    <a:pt x="0" y="814"/>
                  </a:cubicBezTo>
                  <a:lnTo>
                    <a:pt x="0" y="1334"/>
                  </a:lnTo>
                  <a:cubicBezTo>
                    <a:pt x="0" y="1789"/>
                    <a:pt x="358" y="2147"/>
                    <a:pt x="813" y="2147"/>
                  </a:cubicBezTo>
                  <a:lnTo>
                    <a:pt x="11479" y="2147"/>
                  </a:lnTo>
                  <a:cubicBezTo>
                    <a:pt x="11935" y="2147"/>
                    <a:pt x="12292" y="1789"/>
                    <a:pt x="12292" y="1334"/>
                  </a:cubicBezTo>
                  <a:lnTo>
                    <a:pt x="12292" y="814"/>
                  </a:lnTo>
                  <a:cubicBezTo>
                    <a:pt x="12292" y="359"/>
                    <a:pt x="11935" y="1"/>
                    <a:pt x="11479"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9"/>
            <p:cNvSpPr/>
            <p:nvPr/>
          </p:nvSpPr>
          <p:spPr>
            <a:xfrm>
              <a:off x="4981685" y="2851825"/>
              <a:ext cx="93300" cy="933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9"/>
            <p:cNvSpPr/>
            <p:nvPr/>
          </p:nvSpPr>
          <p:spPr>
            <a:xfrm>
              <a:off x="4900598" y="2720800"/>
              <a:ext cx="57900" cy="576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9"/>
            <p:cNvSpPr/>
            <p:nvPr/>
          </p:nvSpPr>
          <p:spPr>
            <a:xfrm>
              <a:off x="4765033" y="2807247"/>
              <a:ext cx="36900" cy="369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9"/>
            <p:cNvSpPr/>
            <p:nvPr/>
          </p:nvSpPr>
          <p:spPr>
            <a:xfrm>
              <a:off x="4750210" y="3111188"/>
              <a:ext cx="57900" cy="576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9"/>
            <p:cNvSpPr/>
            <p:nvPr/>
          </p:nvSpPr>
          <p:spPr>
            <a:xfrm>
              <a:off x="4908598" y="3259738"/>
              <a:ext cx="57900" cy="576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9"/>
            <p:cNvSpPr/>
            <p:nvPr/>
          </p:nvSpPr>
          <p:spPr>
            <a:xfrm>
              <a:off x="4973108" y="3089359"/>
              <a:ext cx="36900" cy="369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9"/>
            <p:cNvSpPr/>
            <p:nvPr/>
          </p:nvSpPr>
          <p:spPr>
            <a:xfrm>
              <a:off x="3784535" y="2746517"/>
              <a:ext cx="42600" cy="423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39"/>
            <p:cNvSpPr/>
            <p:nvPr/>
          </p:nvSpPr>
          <p:spPr>
            <a:xfrm>
              <a:off x="3785448" y="2658217"/>
              <a:ext cx="27000" cy="267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39"/>
            <p:cNvSpPr/>
            <p:nvPr/>
          </p:nvSpPr>
          <p:spPr>
            <a:xfrm>
              <a:off x="3878060" y="2746080"/>
              <a:ext cx="27000" cy="267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9"/>
            <p:cNvSpPr/>
            <p:nvPr/>
          </p:nvSpPr>
          <p:spPr>
            <a:xfrm>
              <a:off x="3896660" y="2819905"/>
              <a:ext cx="42600" cy="423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9"/>
            <p:cNvSpPr/>
            <p:nvPr/>
          </p:nvSpPr>
          <p:spPr>
            <a:xfrm>
              <a:off x="3898323" y="2652767"/>
              <a:ext cx="27000" cy="267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9"/>
            <p:cNvSpPr/>
            <p:nvPr/>
          </p:nvSpPr>
          <p:spPr>
            <a:xfrm>
              <a:off x="3808731" y="2836805"/>
              <a:ext cx="17100" cy="171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9"/>
            <p:cNvSpPr/>
            <p:nvPr/>
          </p:nvSpPr>
          <p:spPr>
            <a:xfrm>
              <a:off x="3949931" y="2767405"/>
              <a:ext cx="17100" cy="17100"/>
            </a:xfrm>
            <a:prstGeom prst="ellipse">
              <a:avLst/>
            </a:pr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5" name="Google Shape;2385;p39"/>
          <p:cNvGrpSpPr/>
          <p:nvPr/>
        </p:nvGrpSpPr>
        <p:grpSpPr>
          <a:xfrm>
            <a:off x="457200" y="1345775"/>
            <a:ext cx="2509500" cy="701134"/>
            <a:chOff x="457200" y="1345775"/>
            <a:chExt cx="2509500" cy="701134"/>
          </a:xfrm>
        </p:grpSpPr>
        <p:sp>
          <p:nvSpPr>
            <p:cNvPr id="2386" name="Google Shape;2386;p39"/>
            <p:cNvSpPr txBox="1"/>
            <p:nvPr/>
          </p:nvSpPr>
          <p:spPr>
            <a:xfrm>
              <a:off x="847800" y="1345775"/>
              <a:ext cx="21189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New forms of matter</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2387" name="Google Shape;2387;p39"/>
            <p:cNvSpPr txBox="1"/>
            <p:nvPr/>
          </p:nvSpPr>
          <p:spPr>
            <a:xfrm>
              <a:off x="847800" y="1565709"/>
              <a:ext cx="21189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The Sun is the star at the center of the Solar System</a:t>
              </a:r>
              <a:endParaRPr sz="1200">
                <a:solidFill>
                  <a:schemeClr val="dk1"/>
                </a:solidFill>
                <a:latin typeface="Roboto"/>
                <a:ea typeface="Roboto"/>
                <a:cs typeface="Roboto"/>
                <a:sym typeface="Roboto"/>
              </a:endParaRPr>
            </a:p>
          </p:txBody>
        </p:sp>
        <p:sp>
          <p:nvSpPr>
            <p:cNvPr id="2388" name="Google Shape;2388;p39"/>
            <p:cNvSpPr/>
            <p:nvPr/>
          </p:nvSpPr>
          <p:spPr>
            <a:xfrm>
              <a:off x="457200" y="1367875"/>
              <a:ext cx="390600" cy="630600"/>
            </a:xfrm>
            <a:prstGeom prst="roundRect">
              <a:avLst>
                <a:gd fmla="val 22478"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Extra Condensed Medium"/>
                  <a:ea typeface="Fira Sans Extra Condensed Medium"/>
                  <a:cs typeface="Fira Sans Extra Condensed Medium"/>
                  <a:sym typeface="Fira Sans Extra Condensed Medium"/>
                </a:rPr>
                <a:t>1</a:t>
              </a:r>
              <a:endParaRPr sz="240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2389" name="Google Shape;2389;p39"/>
          <p:cNvGrpSpPr/>
          <p:nvPr/>
        </p:nvGrpSpPr>
        <p:grpSpPr>
          <a:xfrm>
            <a:off x="457200" y="4035491"/>
            <a:ext cx="2509500" cy="701134"/>
            <a:chOff x="457200" y="4035491"/>
            <a:chExt cx="2509500" cy="701134"/>
          </a:xfrm>
        </p:grpSpPr>
        <p:sp>
          <p:nvSpPr>
            <p:cNvPr id="2390" name="Google Shape;2390;p39"/>
            <p:cNvSpPr txBox="1"/>
            <p:nvPr/>
          </p:nvSpPr>
          <p:spPr>
            <a:xfrm>
              <a:off x="847800" y="4035491"/>
              <a:ext cx="21189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To explain mysteries</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2391" name="Google Shape;2391;p39"/>
            <p:cNvSpPr txBox="1"/>
            <p:nvPr/>
          </p:nvSpPr>
          <p:spPr>
            <a:xfrm>
              <a:off x="847800" y="4255425"/>
              <a:ext cx="21189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Saturn is the only planet with rings</a:t>
              </a:r>
              <a:endParaRPr sz="1200">
                <a:solidFill>
                  <a:schemeClr val="dk1"/>
                </a:solidFill>
                <a:latin typeface="Roboto"/>
                <a:ea typeface="Roboto"/>
                <a:cs typeface="Roboto"/>
                <a:sym typeface="Roboto"/>
              </a:endParaRPr>
            </a:p>
          </p:txBody>
        </p:sp>
        <p:sp>
          <p:nvSpPr>
            <p:cNvPr id="2392" name="Google Shape;2392;p39"/>
            <p:cNvSpPr/>
            <p:nvPr/>
          </p:nvSpPr>
          <p:spPr>
            <a:xfrm>
              <a:off x="457200" y="4057738"/>
              <a:ext cx="390600" cy="630600"/>
            </a:xfrm>
            <a:prstGeom prst="roundRect">
              <a:avLst>
                <a:gd fmla="val 22478"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Extra Condensed Medium"/>
                  <a:ea typeface="Fira Sans Extra Condensed Medium"/>
                  <a:cs typeface="Fira Sans Extra Condensed Medium"/>
                  <a:sym typeface="Fira Sans Extra Condensed Medium"/>
                </a:rPr>
                <a:t>4</a:t>
              </a:r>
              <a:endParaRPr sz="240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2393" name="Google Shape;2393;p39"/>
          <p:cNvGrpSpPr/>
          <p:nvPr/>
        </p:nvGrpSpPr>
        <p:grpSpPr>
          <a:xfrm>
            <a:off x="457200" y="3138919"/>
            <a:ext cx="2509500" cy="701134"/>
            <a:chOff x="457200" y="3138919"/>
            <a:chExt cx="2509500" cy="701134"/>
          </a:xfrm>
        </p:grpSpPr>
        <p:sp>
          <p:nvSpPr>
            <p:cNvPr id="2394" name="Google Shape;2394;p39"/>
            <p:cNvSpPr txBox="1"/>
            <p:nvPr/>
          </p:nvSpPr>
          <p:spPr>
            <a:xfrm>
              <a:off x="847800" y="3138919"/>
              <a:ext cx="21189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Explain the natural world</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2395" name="Google Shape;2395;p39"/>
            <p:cNvSpPr txBox="1"/>
            <p:nvPr/>
          </p:nvSpPr>
          <p:spPr>
            <a:xfrm>
              <a:off x="847800" y="3358853"/>
              <a:ext cx="21189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Mercury is the smallest planet of them all</a:t>
              </a:r>
              <a:endParaRPr sz="1200">
                <a:solidFill>
                  <a:schemeClr val="dk1"/>
                </a:solidFill>
                <a:latin typeface="Roboto"/>
                <a:ea typeface="Roboto"/>
                <a:cs typeface="Roboto"/>
                <a:sym typeface="Roboto"/>
              </a:endParaRPr>
            </a:p>
          </p:txBody>
        </p:sp>
        <p:sp>
          <p:nvSpPr>
            <p:cNvPr id="2396" name="Google Shape;2396;p39"/>
            <p:cNvSpPr/>
            <p:nvPr/>
          </p:nvSpPr>
          <p:spPr>
            <a:xfrm>
              <a:off x="457200" y="3161117"/>
              <a:ext cx="390600" cy="630600"/>
            </a:xfrm>
            <a:prstGeom prst="roundRect">
              <a:avLst>
                <a:gd fmla="val 22478"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Extra Condensed Medium"/>
                  <a:ea typeface="Fira Sans Extra Condensed Medium"/>
                  <a:cs typeface="Fira Sans Extra Condensed Medium"/>
                  <a:sym typeface="Fira Sans Extra Condensed Medium"/>
                </a:rPr>
                <a:t>3</a:t>
              </a:r>
              <a:endParaRPr sz="240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2397" name="Google Shape;2397;p39"/>
          <p:cNvGrpSpPr/>
          <p:nvPr/>
        </p:nvGrpSpPr>
        <p:grpSpPr>
          <a:xfrm>
            <a:off x="457200" y="2242347"/>
            <a:ext cx="2509500" cy="701134"/>
            <a:chOff x="457200" y="2242347"/>
            <a:chExt cx="2509500" cy="701134"/>
          </a:xfrm>
        </p:grpSpPr>
        <p:sp>
          <p:nvSpPr>
            <p:cNvPr id="2398" name="Google Shape;2398;p39"/>
            <p:cNvSpPr txBox="1"/>
            <p:nvPr/>
          </p:nvSpPr>
          <p:spPr>
            <a:xfrm>
              <a:off x="847800" y="2242347"/>
              <a:ext cx="21189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Understand the matter </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2399" name="Google Shape;2399;p39"/>
            <p:cNvSpPr txBox="1"/>
            <p:nvPr/>
          </p:nvSpPr>
          <p:spPr>
            <a:xfrm>
              <a:off x="847800" y="2462281"/>
              <a:ext cx="21189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Jupiter is a gas giant and the biggest planet</a:t>
              </a:r>
              <a:endParaRPr sz="1200">
                <a:solidFill>
                  <a:schemeClr val="dk1"/>
                </a:solidFill>
                <a:latin typeface="Roboto"/>
                <a:ea typeface="Roboto"/>
                <a:cs typeface="Roboto"/>
                <a:sym typeface="Roboto"/>
              </a:endParaRPr>
            </a:p>
          </p:txBody>
        </p:sp>
        <p:sp>
          <p:nvSpPr>
            <p:cNvPr id="2400" name="Google Shape;2400;p39"/>
            <p:cNvSpPr/>
            <p:nvPr/>
          </p:nvSpPr>
          <p:spPr>
            <a:xfrm>
              <a:off x="457200" y="2264496"/>
              <a:ext cx="390600" cy="630600"/>
            </a:xfrm>
            <a:prstGeom prst="roundRect">
              <a:avLst>
                <a:gd fmla="val 22478"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Extra Condensed Medium"/>
                  <a:ea typeface="Fira Sans Extra Condensed Medium"/>
                  <a:cs typeface="Fira Sans Extra Condensed Medium"/>
                  <a:sym typeface="Fira Sans Extra Condensed Medium"/>
                </a:rPr>
                <a:t>2</a:t>
              </a:r>
              <a:endParaRPr sz="240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2401" name="Google Shape;2401;p39"/>
          <p:cNvGrpSpPr/>
          <p:nvPr/>
        </p:nvGrpSpPr>
        <p:grpSpPr>
          <a:xfrm>
            <a:off x="6177300" y="1345775"/>
            <a:ext cx="2509500" cy="701134"/>
            <a:chOff x="6177300" y="1345775"/>
            <a:chExt cx="2509500" cy="701134"/>
          </a:xfrm>
        </p:grpSpPr>
        <p:sp>
          <p:nvSpPr>
            <p:cNvPr id="2402" name="Google Shape;2402;p39"/>
            <p:cNvSpPr txBox="1"/>
            <p:nvPr/>
          </p:nvSpPr>
          <p:spPr>
            <a:xfrm>
              <a:off x="6177300" y="1345775"/>
              <a:ext cx="2118900" cy="260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Encourage</a:t>
              </a:r>
              <a:r>
                <a:rPr lang="en" sz="1500">
                  <a:solidFill>
                    <a:schemeClr val="dk1"/>
                  </a:solidFill>
                  <a:latin typeface="Fira Sans Extra Condensed Medium"/>
                  <a:ea typeface="Fira Sans Extra Condensed Medium"/>
                  <a:cs typeface="Fira Sans Extra Condensed Medium"/>
                  <a:sym typeface="Fira Sans Extra Condensed Medium"/>
                </a:rPr>
                <a:t> to learn science</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2403" name="Google Shape;2403;p39"/>
            <p:cNvSpPr txBox="1"/>
            <p:nvPr/>
          </p:nvSpPr>
          <p:spPr>
            <a:xfrm>
              <a:off x="6177300" y="1565709"/>
              <a:ext cx="2118900" cy="481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Venus is the only planet with rings of them all</a:t>
              </a:r>
              <a:endParaRPr sz="1200">
                <a:solidFill>
                  <a:schemeClr val="dk1"/>
                </a:solidFill>
                <a:latin typeface="Roboto"/>
                <a:ea typeface="Roboto"/>
                <a:cs typeface="Roboto"/>
                <a:sym typeface="Roboto"/>
              </a:endParaRPr>
            </a:p>
          </p:txBody>
        </p:sp>
        <p:sp>
          <p:nvSpPr>
            <p:cNvPr id="2404" name="Google Shape;2404;p39"/>
            <p:cNvSpPr/>
            <p:nvPr/>
          </p:nvSpPr>
          <p:spPr>
            <a:xfrm>
              <a:off x="8296200" y="1367875"/>
              <a:ext cx="390600" cy="630600"/>
            </a:xfrm>
            <a:prstGeom prst="roundRect">
              <a:avLst>
                <a:gd fmla="val 22478"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Extra Condensed Medium"/>
                  <a:ea typeface="Fira Sans Extra Condensed Medium"/>
                  <a:cs typeface="Fira Sans Extra Condensed Medium"/>
                  <a:sym typeface="Fira Sans Extra Condensed Medium"/>
                </a:rPr>
                <a:t>5</a:t>
              </a:r>
              <a:endParaRPr sz="240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2405" name="Google Shape;2405;p39"/>
          <p:cNvGrpSpPr/>
          <p:nvPr/>
        </p:nvGrpSpPr>
        <p:grpSpPr>
          <a:xfrm>
            <a:off x="6177300" y="4035491"/>
            <a:ext cx="2509500" cy="701134"/>
            <a:chOff x="6177300" y="4035491"/>
            <a:chExt cx="2509500" cy="701134"/>
          </a:xfrm>
        </p:grpSpPr>
        <p:sp>
          <p:nvSpPr>
            <p:cNvPr id="2406" name="Google Shape;2406;p39"/>
            <p:cNvSpPr txBox="1"/>
            <p:nvPr/>
          </p:nvSpPr>
          <p:spPr>
            <a:xfrm>
              <a:off x="6177300" y="4035491"/>
              <a:ext cx="2118900" cy="260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To evolve constantly</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2407" name="Google Shape;2407;p39"/>
            <p:cNvSpPr txBox="1"/>
            <p:nvPr/>
          </p:nvSpPr>
          <p:spPr>
            <a:xfrm>
              <a:off x="6177300" y="4255425"/>
              <a:ext cx="2118900" cy="481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Pluto is no longer considered a planet</a:t>
              </a:r>
              <a:endParaRPr sz="1200">
                <a:solidFill>
                  <a:schemeClr val="dk1"/>
                </a:solidFill>
                <a:latin typeface="Roboto"/>
                <a:ea typeface="Roboto"/>
                <a:cs typeface="Roboto"/>
                <a:sym typeface="Roboto"/>
              </a:endParaRPr>
            </a:p>
          </p:txBody>
        </p:sp>
        <p:grpSp>
          <p:nvGrpSpPr>
            <p:cNvPr id="2408" name="Google Shape;2408;p39"/>
            <p:cNvGrpSpPr/>
            <p:nvPr/>
          </p:nvGrpSpPr>
          <p:grpSpPr>
            <a:xfrm>
              <a:off x="8296200" y="4057738"/>
              <a:ext cx="390600" cy="630600"/>
              <a:chOff x="8296200" y="4057738"/>
              <a:chExt cx="390600" cy="630600"/>
            </a:xfrm>
          </p:grpSpPr>
          <p:sp>
            <p:nvSpPr>
              <p:cNvPr id="2409" name="Google Shape;2409;p39"/>
              <p:cNvSpPr/>
              <p:nvPr/>
            </p:nvSpPr>
            <p:spPr>
              <a:xfrm>
                <a:off x="8296200" y="4057738"/>
                <a:ext cx="390600" cy="630600"/>
              </a:xfrm>
              <a:prstGeom prst="roundRect">
                <a:avLst>
                  <a:gd fmla="val 22478"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chemeClr val="lt1"/>
                  </a:solidFill>
                  <a:latin typeface="Fira Sans Extra Condensed Medium"/>
                  <a:ea typeface="Fira Sans Extra Condensed Medium"/>
                  <a:cs typeface="Fira Sans Extra Condensed Medium"/>
                  <a:sym typeface="Fira Sans Extra Condensed Medium"/>
                </a:endParaRPr>
              </a:p>
            </p:txBody>
          </p:sp>
          <p:sp>
            <p:nvSpPr>
              <p:cNvPr id="2410" name="Google Shape;2410;p39"/>
              <p:cNvSpPr/>
              <p:nvPr/>
            </p:nvSpPr>
            <p:spPr>
              <a:xfrm>
                <a:off x="8296200" y="4057738"/>
                <a:ext cx="390600" cy="630600"/>
              </a:xfrm>
              <a:prstGeom prst="roundRect">
                <a:avLst>
                  <a:gd fmla="val 22478" name="adj"/>
                </a:avLst>
              </a:prstGeom>
              <a:solidFill>
                <a:srgbClr val="000000">
                  <a:alpha val="1061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Extra Condensed Medium"/>
                    <a:ea typeface="Fira Sans Extra Condensed Medium"/>
                    <a:cs typeface="Fira Sans Extra Condensed Medium"/>
                    <a:sym typeface="Fira Sans Extra Condensed Medium"/>
                  </a:rPr>
                  <a:t>8</a:t>
                </a:r>
                <a:endParaRPr sz="2400">
                  <a:solidFill>
                    <a:schemeClr val="lt1"/>
                  </a:solidFill>
                  <a:latin typeface="Fira Sans Extra Condensed Medium"/>
                  <a:ea typeface="Fira Sans Extra Condensed Medium"/>
                  <a:cs typeface="Fira Sans Extra Condensed Medium"/>
                  <a:sym typeface="Fira Sans Extra Condensed Medium"/>
                </a:endParaRPr>
              </a:p>
            </p:txBody>
          </p:sp>
        </p:grpSp>
      </p:grpSp>
      <p:grpSp>
        <p:nvGrpSpPr>
          <p:cNvPr id="2411" name="Google Shape;2411;p39"/>
          <p:cNvGrpSpPr/>
          <p:nvPr/>
        </p:nvGrpSpPr>
        <p:grpSpPr>
          <a:xfrm>
            <a:off x="6177300" y="3138919"/>
            <a:ext cx="2509500" cy="701134"/>
            <a:chOff x="6177300" y="3138919"/>
            <a:chExt cx="2509500" cy="701134"/>
          </a:xfrm>
        </p:grpSpPr>
        <p:sp>
          <p:nvSpPr>
            <p:cNvPr id="2412" name="Google Shape;2412;p39"/>
            <p:cNvSpPr txBox="1"/>
            <p:nvPr/>
          </p:nvSpPr>
          <p:spPr>
            <a:xfrm>
              <a:off x="6177300" y="3138919"/>
              <a:ext cx="2118900" cy="260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Fire is a chemical reaction</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2413" name="Google Shape;2413;p39"/>
            <p:cNvSpPr txBox="1"/>
            <p:nvPr/>
          </p:nvSpPr>
          <p:spPr>
            <a:xfrm>
              <a:off x="6177300" y="3358853"/>
              <a:ext cx="2118900" cy="481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Ceres is located in the main asteroid belt</a:t>
              </a:r>
              <a:endParaRPr sz="1200">
                <a:solidFill>
                  <a:schemeClr val="dk1"/>
                </a:solidFill>
                <a:latin typeface="Roboto"/>
                <a:ea typeface="Roboto"/>
                <a:cs typeface="Roboto"/>
                <a:sym typeface="Roboto"/>
              </a:endParaRPr>
            </a:p>
          </p:txBody>
        </p:sp>
        <p:sp>
          <p:nvSpPr>
            <p:cNvPr id="2414" name="Google Shape;2414;p39"/>
            <p:cNvSpPr/>
            <p:nvPr/>
          </p:nvSpPr>
          <p:spPr>
            <a:xfrm>
              <a:off x="8296200" y="3161117"/>
              <a:ext cx="390600" cy="630600"/>
            </a:xfrm>
            <a:prstGeom prst="roundRect">
              <a:avLst>
                <a:gd fmla="val 22478"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Extra Condensed Medium"/>
                  <a:ea typeface="Fira Sans Extra Condensed Medium"/>
                  <a:cs typeface="Fira Sans Extra Condensed Medium"/>
                  <a:sym typeface="Fira Sans Extra Condensed Medium"/>
                </a:rPr>
                <a:t>7</a:t>
              </a:r>
              <a:endParaRPr sz="240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2415" name="Google Shape;2415;p39"/>
          <p:cNvGrpSpPr/>
          <p:nvPr/>
        </p:nvGrpSpPr>
        <p:grpSpPr>
          <a:xfrm>
            <a:off x="6177300" y="2242347"/>
            <a:ext cx="2509500" cy="701134"/>
            <a:chOff x="6177300" y="2242347"/>
            <a:chExt cx="2509500" cy="701134"/>
          </a:xfrm>
        </p:grpSpPr>
        <p:sp>
          <p:nvSpPr>
            <p:cNvPr id="2416" name="Google Shape;2416;p39"/>
            <p:cNvSpPr txBox="1"/>
            <p:nvPr/>
          </p:nvSpPr>
          <p:spPr>
            <a:xfrm>
              <a:off x="6177300" y="2242347"/>
              <a:ext cx="2118900" cy="260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Identify other planets</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2417" name="Google Shape;2417;p39"/>
            <p:cNvSpPr txBox="1"/>
            <p:nvPr/>
          </p:nvSpPr>
          <p:spPr>
            <a:xfrm>
              <a:off x="6177300" y="2462281"/>
              <a:ext cx="2118900" cy="481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Neptune is the farthest planet from the Sun</a:t>
              </a:r>
              <a:endParaRPr sz="1200">
                <a:solidFill>
                  <a:schemeClr val="dk1"/>
                </a:solidFill>
                <a:latin typeface="Roboto"/>
                <a:ea typeface="Roboto"/>
                <a:cs typeface="Roboto"/>
                <a:sym typeface="Roboto"/>
              </a:endParaRPr>
            </a:p>
          </p:txBody>
        </p:sp>
        <p:sp>
          <p:nvSpPr>
            <p:cNvPr id="2418" name="Google Shape;2418;p39"/>
            <p:cNvSpPr/>
            <p:nvPr/>
          </p:nvSpPr>
          <p:spPr>
            <a:xfrm>
              <a:off x="8296200" y="2264496"/>
              <a:ext cx="390600" cy="630600"/>
            </a:xfrm>
            <a:prstGeom prst="roundRect">
              <a:avLst>
                <a:gd fmla="val 22478"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Extra Condensed Medium"/>
                  <a:ea typeface="Fira Sans Extra Condensed Medium"/>
                  <a:cs typeface="Fira Sans Extra Condensed Medium"/>
                  <a:sym typeface="Fira Sans Extra Condensed Medium"/>
                </a:rPr>
                <a:t>6</a:t>
              </a:r>
              <a:endParaRPr sz="2400">
                <a:solidFill>
                  <a:schemeClr val="lt1"/>
                </a:solidFill>
                <a:latin typeface="Fira Sans Extra Condensed Medium"/>
                <a:ea typeface="Fira Sans Extra Condensed Medium"/>
                <a:cs typeface="Fira Sans Extra Condensed Medium"/>
                <a:sym typeface="Fira Sans Extra Condensed Medium"/>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2" name="Shape 2422"/>
        <p:cNvGrpSpPr/>
        <p:nvPr/>
      </p:nvGrpSpPr>
      <p:grpSpPr>
        <a:xfrm>
          <a:off x="0" y="0"/>
          <a:ext cx="0" cy="0"/>
          <a:chOff x="0" y="0"/>
          <a:chExt cx="0" cy="0"/>
        </a:xfrm>
      </p:grpSpPr>
      <p:sp>
        <p:nvSpPr>
          <p:cNvPr id="2423" name="Google Shape;2423;p40"/>
          <p:cNvSpPr txBox="1"/>
          <p:nvPr>
            <p:ph type="title"/>
          </p:nvPr>
        </p:nvSpPr>
        <p:spPr>
          <a:xfrm>
            <a:off x="311700" y="411475"/>
            <a:ext cx="8520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Chemical reactions infographics</a:t>
            </a:r>
            <a:endParaRPr/>
          </a:p>
        </p:txBody>
      </p:sp>
      <p:sp>
        <p:nvSpPr>
          <p:cNvPr id="2424" name="Google Shape;2424;p40"/>
          <p:cNvSpPr txBox="1"/>
          <p:nvPr/>
        </p:nvSpPr>
        <p:spPr>
          <a:xfrm>
            <a:off x="457200" y="918525"/>
            <a:ext cx="82296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Briggs-Rauscher oscillating color change reaction</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2425" name="Google Shape;2425;p40"/>
          <p:cNvSpPr/>
          <p:nvPr/>
        </p:nvSpPr>
        <p:spPr>
          <a:xfrm>
            <a:off x="2868600" y="1498085"/>
            <a:ext cx="937500" cy="9375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40"/>
          <p:cNvSpPr/>
          <p:nvPr/>
        </p:nvSpPr>
        <p:spPr>
          <a:xfrm>
            <a:off x="2868600" y="3646860"/>
            <a:ext cx="937500" cy="9375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40"/>
          <p:cNvSpPr/>
          <p:nvPr/>
        </p:nvSpPr>
        <p:spPr>
          <a:xfrm flipH="1">
            <a:off x="5337900" y="1498085"/>
            <a:ext cx="937500" cy="9375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40"/>
          <p:cNvSpPr/>
          <p:nvPr/>
        </p:nvSpPr>
        <p:spPr>
          <a:xfrm flipH="1">
            <a:off x="5337900" y="3646860"/>
            <a:ext cx="937500" cy="937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29" name="Google Shape;2429;p40"/>
          <p:cNvCxnSpPr>
            <a:stCxn id="2425" idx="6"/>
            <a:endCxn id="2427" idx="6"/>
          </p:cNvCxnSpPr>
          <p:nvPr/>
        </p:nvCxnSpPr>
        <p:spPr>
          <a:xfrm>
            <a:off x="3806100" y="1966835"/>
            <a:ext cx="1531800" cy="0"/>
          </a:xfrm>
          <a:prstGeom prst="straightConnector1">
            <a:avLst/>
          </a:prstGeom>
          <a:noFill/>
          <a:ln cap="flat" cmpd="sng" w="19050">
            <a:solidFill>
              <a:schemeClr val="dk2"/>
            </a:solidFill>
            <a:prstDash val="solid"/>
            <a:round/>
            <a:headEnd len="med" w="med" type="none"/>
            <a:tailEnd len="med" w="med" type="triangle"/>
          </a:ln>
        </p:spPr>
      </p:cxnSp>
      <p:cxnSp>
        <p:nvCxnSpPr>
          <p:cNvPr id="2430" name="Google Shape;2430;p40"/>
          <p:cNvCxnSpPr>
            <a:stCxn id="2427" idx="4"/>
            <a:endCxn id="2428" idx="0"/>
          </p:cNvCxnSpPr>
          <p:nvPr/>
        </p:nvCxnSpPr>
        <p:spPr>
          <a:xfrm>
            <a:off x="5806650" y="2435585"/>
            <a:ext cx="0" cy="1211400"/>
          </a:xfrm>
          <a:prstGeom prst="straightConnector1">
            <a:avLst/>
          </a:prstGeom>
          <a:noFill/>
          <a:ln cap="flat" cmpd="sng" w="19050">
            <a:solidFill>
              <a:schemeClr val="dk2"/>
            </a:solidFill>
            <a:prstDash val="solid"/>
            <a:round/>
            <a:headEnd len="med" w="med" type="none"/>
            <a:tailEnd len="med" w="med" type="triangle"/>
          </a:ln>
        </p:spPr>
      </p:cxnSp>
      <p:cxnSp>
        <p:nvCxnSpPr>
          <p:cNvPr id="2431" name="Google Shape;2431;p40"/>
          <p:cNvCxnSpPr>
            <a:stCxn id="2428" idx="6"/>
            <a:endCxn id="2426" idx="6"/>
          </p:cNvCxnSpPr>
          <p:nvPr/>
        </p:nvCxnSpPr>
        <p:spPr>
          <a:xfrm rot="10800000">
            <a:off x="3806100" y="4115610"/>
            <a:ext cx="1531800" cy="0"/>
          </a:xfrm>
          <a:prstGeom prst="straightConnector1">
            <a:avLst/>
          </a:prstGeom>
          <a:noFill/>
          <a:ln cap="flat" cmpd="sng" w="19050">
            <a:solidFill>
              <a:schemeClr val="dk2"/>
            </a:solidFill>
            <a:prstDash val="solid"/>
            <a:round/>
            <a:headEnd len="med" w="med" type="none"/>
            <a:tailEnd len="med" w="med" type="triangle"/>
          </a:ln>
        </p:spPr>
      </p:cxnSp>
      <p:sp>
        <p:nvSpPr>
          <p:cNvPr id="2432" name="Google Shape;2432;p40"/>
          <p:cNvSpPr/>
          <p:nvPr/>
        </p:nvSpPr>
        <p:spPr>
          <a:xfrm>
            <a:off x="3917250" y="2386473"/>
            <a:ext cx="1309500" cy="13095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3" name="Google Shape;2433;p40"/>
          <p:cNvCxnSpPr>
            <a:stCxn id="2426" idx="0"/>
            <a:endCxn id="2432" idx="2"/>
          </p:cNvCxnSpPr>
          <p:nvPr/>
        </p:nvCxnSpPr>
        <p:spPr>
          <a:xfrm rot="-5400000">
            <a:off x="3324450" y="3054060"/>
            <a:ext cx="605700" cy="579900"/>
          </a:xfrm>
          <a:prstGeom prst="bentConnector2">
            <a:avLst/>
          </a:prstGeom>
          <a:noFill/>
          <a:ln cap="flat" cmpd="sng" w="19050">
            <a:solidFill>
              <a:schemeClr val="dk2"/>
            </a:solidFill>
            <a:prstDash val="solid"/>
            <a:round/>
            <a:headEnd len="med" w="med" type="none"/>
            <a:tailEnd len="med" w="med" type="triangle"/>
          </a:ln>
        </p:spPr>
      </p:cxnSp>
      <p:grpSp>
        <p:nvGrpSpPr>
          <p:cNvPr id="2434" name="Google Shape;2434;p40"/>
          <p:cNvGrpSpPr/>
          <p:nvPr/>
        </p:nvGrpSpPr>
        <p:grpSpPr>
          <a:xfrm>
            <a:off x="5532343" y="1719965"/>
            <a:ext cx="548602" cy="493731"/>
            <a:chOff x="-2167189" y="2386383"/>
            <a:chExt cx="1161308" cy="1045154"/>
          </a:xfrm>
        </p:grpSpPr>
        <p:sp>
          <p:nvSpPr>
            <p:cNvPr id="2435" name="Google Shape;2435;p40"/>
            <p:cNvSpPr/>
            <p:nvPr/>
          </p:nvSpPr>
          <p:spPr>
            <a:xfrm>
              <a:off x="-1881617" y="2926076"/>
              <a:ext cx="146285" cy="164483"/>
            </a:xfrm>
            <a:custGeom>
              <a:rect b="b" l="l" r="r" t="t"/>
              <a:pathLst>
                <a:path extrusionOk="0" h="3122" w="2765">
                  <a:moveTo>
                    <a:pt x="0" y="0"/>
                  </a:moveTo>
                  <a:lnTo>
                    <a:pt x="1464" y="1626"/>
                  </a:lnTo>
                  <a:lnTo>
                    <a:pt x="1464" y="3089"/>
                  </a:lnTo>
                  <a:lnTo>
                    <a:pt x="1464" y="3122"/>
                  </a:lnTo>
                  <a:lnTo>
                    <a:pt x="2765" y="3122"/>
                  </a:lnTo>
                  <a:lnTo>
                    <a:pt x="2765" y="3089"/>
                  </a:lnTo>
                  <a:lnTo>
                    <a:pt x="2765" y="1626"/>
                  </a:lnTo>
                  <a:lnTo>
                    <a:pt x="1301"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40"/>
            <p:cNvSpPr/>
            <p:nvPr/>
          </p:nvSpPr>
          <p:spPr>
            <a:xfrm>
              <a:off x="-1804219" y="3088816"/>
              <a:ext cx="473192" cy="327280"/>
            </a:xfrm>
            <a:custGeom>
              <a:rect b="b" l="l" r="r" t="t"/>
              <a:pathLst>
                <a:path extrusionOk="0" h="6212" w="8944">
                  <a:moveTo>
                    <a:pt x="1" y="0"/>
                  </a:moveTo>
                  <a:lnTo>
                    <a:pt x="1" y="4976"/>
                  </a:lnTo>
                  <a:cubicBezTo>
                    <a:pt x="1" y="5659"/>
                    <a:pt x="554" y="6212"/>
                    <a:pt x="1204" y="6212"/>
                  </a:cubicBezTo>
                  <a:lnTo>
                    <a:pt x="7741" y="6212"/>
                  </a:lnTo>
                  <a:cubicBezTo>
                    <a:pt x="8391" y="6212"/>
                    <a:pt x="8944" y="5659"/>
                    <a:pt x="8944" y="4976"/>
                  </a:cubicBezTo>
                  <a:lnTo>
                    <a:pt x="8944" y="33"/>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40"/>
            <p:cNvSpPr/>
            <p:nvPr/>
          </p:nvSpPr>
          <p:spPr>
            <a:xfrm>
              <a:off x="-1804219" y="3088816"/>
              <a:ext cx="132530" cy="327280"/>
            </a:xfrm>
            <a:custGeom>
              <a:rect b="b" l="l" r="r" t="t"/>
              <a:pathLst>
                <a:path extrusionOk="0" h="6212" w="2505">
                  <a:moveTo>
                    <a:pt x="1" y="0"/>
                  </a:moveTo>
                  <a:lnTo>
                    <a:pt x="1" y="4976"/>
                  </a:lnTo>
                  <a:cubicBezTo>
                    <a:pt x="1" y="5659"/>
                    <a:pt x="521" y="6212"/>
                    <a:pt x="1204" y="6212"/>
                  </a:cubicBezTo>
                  <a:lnTo>
                    <a:pt x="2505" y="6212"/>
                  </a:lnTo>
                  <a:cubicBezTo>
                    <a:pt x="1854" y="6212"/>
                    <a:pt x="1302" y="5659"/>
                    <a:pt x="1302" y="4976"/>
                  </a:cubicBezTo>
                  <a:lnTo>
                    <a:pt x="1302"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40"/>
            <p:cNvSpPr/>
            <p:nvPr/>
          </p:nvSpPr>
          <p:spPr>
            <a:xfrm>
              <a:off x="-1487645" y="2444652"/>
              <a:ext cx="466315" cy="224491"/>
            </a:xfrm>
            <a:custGeom>
              <a:rect b="b" l="l" r="r" t="t"/>
              <a:pathLst>
                <a:path extrusionOk="0" h="4261" w="8814">
                  <a:moveTo>
                    <a:pt x="0" y="0"/>
                  </a:moveTo>
                  <a:lnTo>
                    <a:pt x="0" y="4260"/>
                  </a:lnTo>
                  <a:lnTo>
                    <a:pt x="6830" y="4260"/>
                  </a:lnTo>
                  <a:cubicBezTo>
                    <a:pt x="7935" y="4195"/>
                    <a:pt x="8813" y="3317"/>
                    <a:pt x="8813" y="2211"/>
                  </a:cubicBezTo>
                  <a:lnTo>
                    <a:pt x="8781" y="2211"/>
                  </a:lnTo>
                  <a:lnTo>
                    <a:pt x="8781" y="2049"/>
                  </a:lnTo>
                  <a:cubicBezTo>
                    <a:pt x="8781" y="911"/>
                    <a:pt x="7870" y="0"/>
                    <a:pt x="6765" y="0"/>
                  </a:cubicBezTo>
                  <a:close/>
                </a:path>
              </a:pathLst>
            </a:custGeom>
            <a:solidFill>
              <a:srgbClr val="E0D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40"/>
            <p:cNvSpPr/>
            <p:nvPr/>
          </p:nvSpPr>
          <p:spPr>
            <a:xfrm>
              <a:off x="-1479021" y="2617665"/>
              <a:ext cx="46504" cy="42886"/>
            </a:xfrm>
            <a:custGeom>
              <a:rect b="b" l="l" r="r" t="t"/>
              <a:pathLst>
                <a:path extrusionOk="0" h="814" w="879">
                  <a:moveTo>
                    <a:pt x="0" y="1"/>
                  </a:moveTo>
                  <a:lnTo>
                    <a:pt x="0" y="814"/>
                  </a:lnTo>
                  <a:lnTo>
                    <a:pt x="878" y="1"/>
                  </a:lnTo>
                  <a:close/>
                </a:path>
              </a:pathLst>
            </a:custGeom>
            <a:solidFill>
              <a:srgbClr val="C1BC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40"/>
            <p:cNvSpPr/>
            <p:nvPr/>
          </p:nvSpPr>
          <p:spPr>
            <a:xfrm>
              <a:off x="-1487645" y="2444652"/>
              <a:ext cx="466315" cy="224491"/>
            </a:xfrm>
            <a:custGeom>
              <a:rect b="b" l="l" r="r" t="t"/>
              <a:pathLst>
                <a:path extrusionOk="0" h="4261" w="8814">
                  <a:moveTo>
                    <a:pt x="4391" y="0"/>
                  </a:moveTo>
                  <a:lnTo>
                    <a:pt x="0" y="4260"/>
                  </a:lnTo>
                  <a:lnTo>
                    <a:pt x="6830" y="4260"/>
                  </a:lnTo>
                  <a:cubicBezTo>
                    <a:pt x="7935" y="4195"/>
                    <a:pt x="8813" y="3317"/>
                    <a:pt x="8813" y="2211"/>
                  </a:cubicBezTo>
                  <a:lnTo>
                    <a:pt x="8813" y="2049"/>
                  </a:lnTo>
                  <a:cubicBezTo>
                    <a:pt x="8813" y="911"/>
                    <a:pt x="7903" y="0"/>
                    <a:pt x="67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40"/>
            <p:cNvSpPr/>
            <p:nvPr/>
          </p:nvSpPr>
          <p:spPr>
            <a:xfrm>
              <a:off x="-1485952" y="2532001"/>
              <a:ext cx="464622" cy="137139"/>
            </a:xfrm>
            <a:custGeom>
              <a:rect b="b" l="l" r="r" t="t"/>
              <a:pathLst>
                <a:path extrusionOk="0" h="2603" w="8782">
                  <a:moveTo>
                    <a:pt x="8716" y="1"/>
                  </a:moveTo>
                  <a:cubicBezTo>
                    <a:pt x="8554" y="879"/>
                    <a:pt x="7773" y="1562"/>
                    <a:pt x="6798" y="1627"/>
                  </a:cubicBezTo>
                  <a:lnTo>
                    <a:pt x="1009" y="1627"/>
                  </a:lnTo>
                  <a:lnTo>
                    <a:pt x="1" y="2602"/>
                  </a:lnTo>
                  <a:lnTo>
                    <a:pt x="6830" y="2602"/>
                  </a:lnTo>
                  <a:cubicBezTo>
                    <a:pt x="7903" y="2537"/>
                    <a:pt x="8781" y="1659"/>
                    <a:pt x="8781" y="553"/>
                  </a:cubicBezTo>
                  <a:lnTo>
                    <a:pt x="8781" y="391"/>
                  </a:lnTo>
                  <a:cubicBezTo>
                    <a:pt x="8781" y="261"/>
                    <a:pt x="8749" y="131"/>
                    <a:pt x="871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40"/>
            <p:cNvSpPr/>
            <p:nvPr/>
          </p:nvSpPr>
          <p:spPr>
            <a:xfrm>
              <a:off x="-1563350" y="2651910"/>
              <a:ext cx="74016" cy="289610"/>
            </a:xfrm>
            <a:custGeom>
              <a:rect b="b" l="l" r="r" t="t"/>
              <a:pathLst>
                <a:path extrusionOk="0" h="5497" w="1399">
                  <a:moveTo>
                    <a:pt x="293" y="1"/>
                  </a:moveTo>
                  <a:cubicBezTo>
                    <a:pt x="131" y="1"/>
                    <a:pt x="1" y="131"/>
                    <a:pt x="1" y="326"/>
                  </a:cubicBezTo>
                  <a:lnTo>
                    <a:pt x="1" y="5204"/>
                  </a:lnTo>
                  <a:cubicBezTo>
                    <a:pt x="1" y="5367"/>
                    <a:pt x="131" y="5497"/>
                    <a:pt x="293" y="5497"/>
                  </a:cubicBezTo>
                  <a:cubicBezTo>
                    <a:pt x="456" y="5497"/>
                    <a:pt x="586" y="5367"/>
                    <a:pt x="586" y="5204"/>
                  </a:cubicBezTo>
                  <a:lnTo>
                    <a:pt x="586" y="619"/>
                  </a:lnTo>
                  <a:lnTo>
                    <a:pt x="1106" y="619"/>
                  </a:lnTo>
                  <a:cubicBezTo>
                    <a:pt x="1269" y="619"/>
                    <a:pt x="1399" y="489"/>
                    <a:pt x="1399" y="326"/>
                  </a:cubicBezTo>
                  <a:cubicBezTo>
                    <a:pt x="1399" y="164"/>
                    <a:pt x="1269" y="1"/>
                    <a:pt x="11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40"/>
            <p:cNvSpPr/>
            <p:nvPr/>
          </p:nvSpPr>
          <p:spPr>
            <a:xfrm>
              <a:off x="-1599483" y="2910640"/>
              <a:ext cx="137715" cy="452354"/>
            </a:xfrm>
            <a:custGeom>
              <a:rect b="b" l="l" r="r" t="t"/>
              <a:pathLst>
                <a:path extrusionOk="0" h="8586" w="2603">
                  <a:moveTo>
                    <a:pt x="976" y="0"/>
                  </a:moveTo>
                  <a:cubicBezTo>
                    <a:pt x="814" y="0"/>
                    <a:pt x="684" y="130"/>
                    <a:pt x="684" y="293"/>
                  </a:cubicBezTo>
                  <a:lnTo>
                    <a:pt x="684" y="3382"/>
                  </a:lnTo>
                  <a:cubicBezTo>
                    <a:pt x="684" y="3480"/>
                    <a:pt x="716" y="3578"/>
                    <a:pt x="781" y="3610"/>
                  </a:cubicBezTo>
                  <a:lnTo>
                    <a:pt x="781" y="3643"/>
                  </a:lnTo>
                  <a:lnTo>
                    <a:pt x="1692" y="4456"/>
                  </a:lnTo>
                  <a:lnTo>
                    <a:pt x="196" y="5073"/>
                  </a:lnTo>
                  <a:cubicBezTo>
                    <a:pt x="98" y="5106"/>
                    <a:pt x="33" y="5204"/>
                    <a:pt x="33" y="5334"/>
                  </a:cubicBezTo>
                  <a:cubicBezTo>
                    <a:pt x="1" y="5464"/>
                    <a:pt x="66" y="5561"/>
                    <a:pt x="163" y="5626"/>
                  </a:cubicBezTo>
                  <a:lnTo>
                    <a:pt x="1204" y="6212"/>
                  </a:lnTo>
                  <a:lnTo>
                    <a:pt x="456" y="6732"/>
                  </a:lnTo>
                  <a:cubicBezTo>
                    <a:pt x="391" y="6797"/>
                    <a:pt x="358" y="6862"/>
                    <a:pt x="358" y="6960"/>
                  </a:cubicBezTo>
                  <a:cubicBezTo>
                    <a:pt x="326" y="7057"/>
                    <a:pt x="358" y="7122"/>
                    <a:pt x="423" y="7187"/>
                  </a:cubicBezTo>
                  <a:lnTo>
                    <a:pt x="1074" y="7838"/>
                  </a:lnTo>
                  <a:lnTo>
                    <a:pt x="879" y="8098"/>
                  </a:lnTo>
                  <a:cubicBezTo>
                    <a:pt x="781" y="8260"/>
                    <a:pt x="814" y="8455"/>
                    <a:pt x="976" y="8521"/>
                  </a:cubicBezTo>
                  <a:cubicBezTo>
                    <a:pt x="1009" y="8586"/>
                    <a:pt x="1074" y="8586"/>
                    <a:pt x="1139" y="8586"/>
                  </a:cubicBezTo>
                  <a:cubicBezTo>
                    <a:pt x="1236" y="8586"/>
                    <a:pt x="1334" y="8553"/>
                    <a:pt x="1399" y="8455"/>
                  </a:cubicBezTo>
                  <a:lnTo>
                    <a:pt x="1724" y="7968"/>
                  </a:lnTo>
                  <a:cubicBezTo>
                    <a:pt x="1789" y="7838"/>
                    <a:pt x="1789" y="7675"/>
                    <a:pt x="1692" y="7577"/>
                  </a:cubicBezTo>
                  <a:lnTo>
                    <a:pt x="1139" y="7025"/>
                  </a:lnTo>
                  <a:lnTo>
                    <a:pt x="1984" y="6407"/>
                  </a:lnTo>
                  <a:cubicBezTo>
                    <a:pt x="2049" y="6342"/>
                    <a:pt x="2114" y="6244"/>
                    <a:pt x="2082" y="6147"/>
                  </a:cubicBezTo>
                  <a:cubicBezTo>
                    <a:pt x="2082" y="6049"/>
                    <a:pt x="2017" y="5951"/>
                    <a:pt x="1952" y="5886"/>
                  </a:cubicBezTo>
                  <a:lnTo>
                    <a:pt x="1009" y="5399"/>
                  </a:lnTo>
                  <a:lnTo>
                    <a:pt x="2407" y="4813"/>
                  </a:lnTo>
                  <a:cubicBezTo>
                    <a:pt x="2505" y="4781"/>
                    <a:pt x="2570" y="4683"/>
                    <a:pt x="2570" y="4586"/>
                  </a:cubicBezTo>
                  <a:cubicBezTo>
                    <a:pt x="2602" y="4488"/>
                    <a:pt x="2570" y="4358"/>
                    <a:pt x="2472" y="4293"/>
                  </a:cubicBezTo>
                  <a:lnTo>
                    <a:pt x="1269" y="3252"/>
                  </a:lnTo>
                  <a:lnTo>
                    <a:pt x="1269" y="293"/>
                  </a:lnTo>
                  <a:cubicBezTo>
                    <a:pt x="1269" y="130"/>
                    <a:pt x="1139" y="0"/>
                    <a:pt x="9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40"/>
            <p:cNvSpPr/>
            <p:nvPr/>
          </p:nvSpPr>
          <p:spPr>
            <a:xfrm>
              <a:off x="-1676880" y="2881506"/>
              <a:ext cx="137662" cy="454093"/>
            </a:xfrm>
            <a:custGeom>
              <a:rect b="b" l="l" r="r" t="t"/>
              <a:pathLst>
                <a:path extrusionOk="0" h="8619" w="2602">
                  <a:moveTo>
                    <a:pt x="976" y="1"/>
                  </a:moveTo>
                  <a:cubicBezTo>
                    <a:pt x="813" y="1"/>
                    <a:pt x="651" y="163"/>
                    <a:pt x="651" y="326"/>
                  </a:cubicBezTo>
                  <a:lnTo>
                    <a:pt x="651" y="3415"/>
                  </a:lnTo>
                  <a:cubicBezTo>
                    <a:pt x="651" y="3513"/>
                    <a:pt x="683" y="3578"/>
                    <a:pt x="781" y="3643"/>
                  </a:cubicBezTo>
                  <a:lnTo>
                    <a:pt x="1691" y="4456"/>
                  </a:lnTo>
                  <a:lnTo>
                    <a:pt x="195" y="5106"/>
                  </a:lnTo>
                  <a:cubicBezTo>
                    <a:pt x="98" y="5139"/>
                    <a:pt x="0" y="5236"/>
                    <a:pt x="0" y="5366"/>
                  </a:cubicBezTo>
                  <a:cubicBezTo>
                    <a:pt x="0" y="5464"/>
                    <a:pt x="65" y="5594"/>
                    <a:pt x="163" y="5626"/>
                  </a:cubicBezTo>
                  <a:lnTo>
                    <a:pt x="1204" y="6212"/>
                  </a:lnTo>
                  <a:lnTo>
                    <a:pt x="456" y="6765"/>
                  </a:lnTo>
                  <a:cubicBezTo>
                    <a:pt x="391" y="6797"/>
                    <a:pt x="325" y="6895"/>
                    <a:pt x="325" y="6992"/>
                  </a:cubicBezTo>
                  <a:cubicBezTo>
                    <a:pt x="325" y="7057"/>
                    <a:pt x="358" y="7155"/>
                    <a:pt x="423" y="7220"/>
                  </a:cubicBezTo>
                  <a:lnTo>
                    <a:pt x="1073" y="7870"/>
                  </a:lnTo>
                  <a:lnTo>
                    <a:pt x="878" y="8130"/>
                  </a:lnTo>
                  <a:cubicBezTo>
                    <a:pt x="781" y="8293"/>
                    <a:pt x="813" y="8456"/>
                    <a:pt x="943" y="8553"/>
                  </a:cubicBezTo>
                  <a:cubicBezTo>
                    <a:pt x="1008" y="8586"/>
                    <a:pt x="1073" y="8618"/>
                    <a:pt x="1138" y="8618"/>
                  </a:cubicBezTo>
                  <a:cubicBezTo>
                    <a:pt x="1236" y="8618"/>
                    <a:pt x="1334" y="8553"/>
                    <a:pt x="1399" y="8488"/>
                  </a:cubicBezTo>
                  <a:lnTo>
                    <a:pt x="1724" y="8000"/>
                  </a:lnTo>
                  <a:cubicBezTo>
                    <a:pt x="1789" y="7870"/>
                    <a:pt x="1789" y="7708"/>
                    <a:pt x="1659" y="7610"/>
                  </a:cubicBezTo>
                  <a:lnTo>
                    <a:pt x="1106" y="7057"/>
                  </a:lnTo>
                  <a:lnTo>
                    <a:pt x="1951" y="6439"/>
                  </a:lnTo>
                  <a:cubicBezTo>
                    <a:pt x="2049" y="6374"/>
                    <a:pt x="2082" y="6277"/>
                    <a:pt x="2082" y="6179"/>
                  </a:cubicBezTo>
                  <a:cubicBezTo>
                    <a:pt x="2082" y="6082"/>
                    <a:pt x="2017" y="5984"/>
                    <a:pt x="1919" y="5919"/>
                  </a:cubicBezTo>
                  <a:lnTo>
                    <a:pt x="1008" y="5431"/>
                  </a:lnTo>
                  <a:lnTo>
                    <a:pt x="2374" y="4846"/>
                  </a:lnTo>
                  <a:cubicBezTo>
                    <a:pt x="2472" y="4813"/>
                    <a:pt x="2537" y="4716"/>
                    <a:pt x="2569" y="4618"/>
                  </a:cubicBezTo>
                  <a:cubicBezTo>
                    <a:pt x="2602" y="4488"/>
                    <a:pt x="2537" y="4391"/>
                    <a:pt x="2472" y="4326"/>
                  </a:cubicBezTo>
                  <a:lnTo>
                    <a:pt x="1269" y="3285"/>
                  </a:lnTo>
                  <a:lnTo>
                    <a:pt x="1269" y="326"/>
                  </a:lnTo>
                  <a:cubicBezTo>
                    <a:pt x="1269" y="163"/>
                    <a:pt x="1138" y="1"/>
                    <a:pt x="9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40"/>
            <p:cNvSpPr/>
            <p:nvPr/>
          </p:nvSpPr>
          <p:spPr>
            <a:xfrm>
              <a:off x="-1427441" y="3157358"/>
              <a:ext cx="44811" cy="44572"/>
            </a:xfrm>
            <a:custGeom>
              <a:rect b="b" l="l" r="r" t="t"/>
              <a:pathLst>
                <a:path extrusionOk="0" h="846" w="847">
                  <a:moveTo>
                    <a:pt x="423" y="0"/>
                  </a:moveTo>
                  <a:cubicBezTo>
                    <a:pt x="196" y="0"/>
                    <a:pt x="1" y="195"/>
                    <a:pt x="1" y="423"/>
                  </a:cubicBezTo>
                  <a:cubicBezTo>
                    <a:pt x="1" y="683"/>
                    <a:pt x="196" y="846"/>
                    <a:pt x="423" y="846"/>
                  </a:cubicBezTo>
                  <a:cubicBezTo>
                    <a:pt x="651" y="846"/>
                    <a:pt x="846" y="683"/>
                    <a:pt x="846" y="423"/>
                  </a:cubicBezTo>
                  <a:cubicBezTo>
                    <a:pt x="846" y="195"/>
                    <a:pt x="651" y="0"/>
                    <a:pt x="423"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40"/>
            <p:cNvSpPr/>
            <p:nvPr/>
          </p:nvSpPr>
          <p:spPr>
            <a:xfrm>
              <a:off x="-1700951" y="3215574"/>
              <a:ext cx="44759" cy="44624"/>
            </a:xfrm>
            <a:custGeom>
              <a:rect b="b" l="l" r="r" t="t"/>
              <a:pathLst>
                <a:path extrusionOk="0" h="847" w="846">
                  <a:moveTo>
                    <a:pt x="423" y="1"/>
                  </a:moveTo>
                  <a:cubicBezTo>
                    <a:pt x="195" y="1"/>
                    <a:pt x="0" y="196"/>
                    <a:pt x="0" y="424"/>
                  </a:cubicBezTo>
                  <a:cubicBezTo>
                    <a:pt x="0" y="651"/>
                    <a:pt x="195" y="846"/>
                    <a:pt x="423" y="846"/>
                  </a:cubicBezTo>
                  <a:cubicBezTo>
                    <a:pt x="650" y="846"/>
                    <a:pt x="846" y="651"/>
                    <a:pt x="846" y="424"/>
                  </a:cubicBezTo>
                  <a:cubicBezTo>
                    <a:pt x="846" y="196"/>
                    <a:pt x="650" y="1"/>
                    <a:pt x="423"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40"/>
            <p:cNvSpPr/>
            <p:nvPr/>
          </p:nvSpPr>
          <p:spPr>
            <a:xfrm>
              <a:off x="-1523778" y="3222423"/>
              <a:ext cx="96395" cy="96045"/>
            </a:xfrm>
            <a:custGeom>
              <a:rect b="b" l="l" r="r" t="t"/>
              <a:pathLst>
                <a:path extrusionOk="0" h="1823" w="1822">
                  <a:moveTo>
                    <a:pt x="911" y="1"/>
                  </a:moveTo>
                  <a:cubicBezTo>
                    <a:pt x="391" y="1"/>
                    <a:pt x="1" y="391"/>
                    <a:pt x="1" y="911"/>
                  </a:cubicBezTo>
                  <a:cubicBezTo>
                    <a:pt x="1" y="1432"/>
                    <a:pt x="391" y="1822"/>
                    <a:pt x="911" y="1822"/>
                  </a:cubicBezTo>
                  <a:cubicBezTo>
                    <a:pt x="1399" y="1822"/>
                    <a:pt x="1822" y="1432"/>
                    <a:pt x="1822" y="911"/>
                  </a:cubicBezTo>
                  <a:cubicBezTo>
                    <a:pt x="1822" y="391"/>
                    <a:pt x="1399" y="1"/>
                    <a:pt x="91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40"/>
            <p:cNvSpPr/>
            <p:nvPr/>
          </p:nvSpPr>
          <p:spPr>
            <a:xfrm>
              <a:off x="-1676880" y="3316674"/>
              <a:ext cx="61953" cy="61747"/>
            </a:xfrm>
            <a:custGeom>
              <a:rect b="b" l="l" r="r" t="t"/>
              <a:pathLst>
                <a:path extrusionOk="0" h="1172" w="1171">
                  <a:moveTo>
                    <a:pt x="586" y="1"/>
                  </a:moveTo>
                  <a:cubicBezTo>
                    <a:pt x="260" y="1"/>
                    <a:pt x="0" y="261"/>
                    <a:pt x="0" y="586"/>
                  </a:cubicBezTo>
                  <a:cubicBezTo>
                    <a:pt x="0" y="911"/>
                    <a:pt x="260" y="1171"/>
                    <a:pt x="586" y="1171"/>
                  </a:cubicBezTo>
                  <a:cubicBezTo>
                    <a:pt x="911" y="1171"/>
                    <a:pt x="1171" y="911"/>
                    <a:pt x="1171" y="586"/>
                  </a:cubicBezTo>
                  <a:cubicBezTo>
                    <a:pt x="1171" y="261"/>
                    <a:pt x="911" y="1"/>
                    <a:pt x="58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40"/>
            <p:cNvSpPr/>
            <p:nvPr/>
          </p:nvSpPr>
          <p:spPr>
            <a:xfrm>
              <a:off x="-1436011" y="3337221"/>
              <a:ext cx="37881" cy="39461"/>
            </a:xfrm>
            <a:custGeom>
              <a:rect b="b" l="l" r="r" t="t"/>
              <a:pathLst>
                <a:path extrusionOk="0" h="749" w="716">
                  <a:moveTo>
                    <a:pt x="358" y="1"/>
                  </a:moveTo>
                  <a:cubicBezTo>
                    <a:pt x="163" y="1"/>
                    <a:pt x="0" y="163"/>
                    <a:pt x="0" y="391"/>
                  </a:cubicBezTo>
                  <a:cubicBezTo>
                    <a:pt x="0" y="586"/>
                    <a:pt x="163" y="749"/>
                    <a:pt x="358" y="749"/>
                  </a:cubicBezTo>
                  <a:cubicBezTo>
                    <a:pt x="553" y="749"/>
                    <a:pt x="715" y="586"/>
                    <a:pt x="715" y="391"/>
                  </a:cubicBezTo>
                  <a:cubicBezTo>
                    <a:pt x="715" y="163"/>
                    <a:pt x="553" y="1"/>
                    <a:pt x="358"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40"/>
            <p:cNvSpPr/>
            <p:nvPr/>
          </p:nvSpPr>
          <p:spPr>
            <a:xfrm>
              <a:off x="-1668310" y="3116212"/>
              <a:ext cx="37934" cy="39461"/>
            </a:xfrm>
            <a:custGeom>
              <a:rect b="b" l="l" r="r" t="t"/>
              <a:pathLst>
                <a:path extrusionOk="0" h="749" w="717">
                  <a:moveTo>
                    <a:pt x="359" y="1"/>
                  </a:moveTo>
                  <a:cubicBezTo>
                    <a:pt x="163" y="1"/>
                    <a:pt x="1" y="163"/>
                    <a:pt x="1" y="391"/>
                  </a:cubicBezTo>
                  <a:cubicBezTo>
                    <a:pt x="1" y="586"/>
                    <a:pt x="163" y="749"/>
                    <a:pt x="359" y="749"/>
                  </a:cubicBezTo>
                  <a:cubicBezTo>
                    <a:pt x="554" y="749"/>
                    <a:pt x="716" y="586"/>
                    <a:pt x="716" y="391"/>
                  </a:cubicBezTo>
                  <a:cubicBezTo>
                    <a:pt x="716" y="163"/>
                    <a:pt x="554" y="1"/>
                    <a:pt x="35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40"/>
            <p:cNvSpPr/>
            <p:nvPr/>
          </p:nvSpPr>
          <p:spPr>
            <a:xfrm>
              <a:off x="-1503145" y="2386383"/>
              <a:ext cx="497265" cy="340978"/>
            </a:xfrm>
            <a:custGeom>
              <a:rect b="b" l="l" r="r" t="t"/>
              <a:pathLst>
                <a:path extrusionOk="0" h="6472" w="9399">
                  <a:moveTo>
                    <a:pt x="7058" y="1431"/>
                  </a:moveTo>
                  <a:cubicBezTo>
                    <a:pt x="8033" y="1431"/>
                    <a:pt x="8781" y="2179"/>
                    <a:pt x="8781" y="3155"/>
                  </a:cubicBezTo>
                  <a:lnTo>
                    <a:pt x="8781" y="3317"/>
                  </a:lnTo>
                  <a:cubicBezTo>
                    <a:pt x="8781" y="4163"/>
                    <a:pt x="8163" y="4878"/>
                    <a:pt x="7350" y="5008"/>
                  </a:cubicBezTo>
                  <a:lnTo>
                    <a:pt x="7350" y="4065"/>
                  </a:lnTo>
                  <a:cubicBezTo>
                    <a:pt x="7350" y="3870"/>
                    <a:pt x="7220" y="3740"/>
                    <a:pt x="7058" y="3740"/>
                  </a:cubicBezTo>
                  <a:cubicBezTo>
                    <a:pt x="6895" y="3740"/>
                    <a:pt x="6765" y="3870"/>
                    <a:pt x="6765" y="4065"/>
                  </a:cubicBezTo>
                  <a:lnTo>
                    <a:pt x="6765" y="5041"/>
                  </a:lnTo>
                  <a:lnTo>
                    <a:pt x="5887" y="5041"/>
                  </a:lnTo>
                  <a:lnTo>
                    <a:pt x="5887" y="4065"/>
                  </a:lnTo>
                  <a:cubicBezTo>
                    <a:pt x="5887" y="3870"/>
                    <a:pt x="5757" y="3740"/>
                    <a:pt x="5594" y="3740"/>
                  </a:cubicBezTo>
                  <a:cubicBezTo>
                    <a:pt x="5432" y="3740"/>
                    <a:pt x="5301" y="3870"/>
                    <a:pt x="5301" y="4065"/>
                  </a:cubicBezTo>
                  <a:lnTo>
                    <a:pt x="5301" y="5041"/>
                  </a:lnTo>
                  <a:lnTo>
                    <a:pt x="4423" y="5041"/>
                  </a:lnTo>
                  <a:lnTo>
                    <a:pt x="4423" y="4065"/>
                  </a:lnTo>
                  <a:cubicBezTo>
                    <a:pt x="4423" y="3870"/>
                    <a:pt x="4293" y="3740"/>
                    <a:pt x="4131" y="3740"/>
                  </a:cubicBezTo>
                  <a:cubicBezTo>
                    <a:pt x="3968" y="3740"/>
                    <a:pt x="3838" y="3870"/>
                    <a:pt x="3838" y="4065"/>
                  </a:cubicBezTo>
                  <a:lnTo>
                    <a:pt x="3838" y="5041"/>
                  </a:lnTo>
                  <a:lnTo>
                    <a:pt x="2960" y="5041"/>
                  </a:lnTo>
                  <a:lnTo>
                    <a:pt x="2960" y="4065"/>
                  </a:lnTo>
                  <a:cubicBezTo>
                    <a:pt x="2960" y="3870"/>
                    <a:pt x="2830" y="3740"/>
                    <a:pt x="2667" y="3740"/>
                  </a:cubicBezTo>
                  <a:cubicBezTo>
                    <a:pt x="2505" y="3740"/>
                    <a:pt x="2375" y="3870"/>
                    <a:pt x="2375" y="4065"/>
                  </a:cubicBezTo>
                  <a:lnTo>
                    <a:pt x="2375" y="5041"/>
                  </a:lnTo>
                  <a:lnTo>
                    <a:pt x="619" y="5041"/>
                  </a:lnTo>
                  <a:lnTo>
                    <a:pt x="619" y="1431"/>
                  </a:lnTo>
                  <a:close/>
                  <a:moveTo>
                    <a:pt x="293" y="0"/>
                  </a:moveTo>
                  <a:cubicBezTo>
                    <a:pt x="131" y="0"/>
                    <a:pt x="1" y="130"/>
                    <a:pt x="1" y="293"/>
                  </a:cubicBezTo>
                  <a:lnTo>
                    <a:pt x="1" y="6179"/>
                  </a:lnTo>
                  <a:cubicBezTo>
                    <a:pt x="1" y="6342"/>
                    <a:pt x="131" y="6472"/>
                    <a:pt x="293" y="6472"/>
                  </a:cubicBezTo>
                  <a:cubicBezTo>
                    <a:pt x="456" y="6472"/>
                    <a:pt x="586" y="6342"/>
                    <a:pt x="586" y="6179"/>
                  </a:cubicBezTo>
                  <a:lnTo>
                    <a:pt x="586" y="5659"/>
                  </a:lnTo>
                  <a:lnTo>
                    <a:pt x="7155" y="5659"/>
                  </a:lnTo>
                  <a:cubicBezTo>
                    <a:pt x="8423" y="5626"/>
                    <a:pt x="9399" y="4586"/>
                    <a:pt x="9399" y="3317"/>
                  </a:cubicBezTo>
                  <a:lnTo>
                    <a:pt x="9399" y="3155"/>
                  </a:lnTo>
                  <a:cubicBezTo>
                    <a:pt x="9399" y="1854"/>
                    <a:pt x="8358" y="813"/>
                    <a:pt x="7058" y="813"/>
                  </a:cubicBezTo>
                  <a:lnTo>
                    <a:pt x="586" y="813"/>
                  </a:lnTo>
                  <a:lnTo>
                    <a:pt x="586" y="293"/>
                  </a:lnTo>
                  <a:cubicBezTo>
                    <a:pt x="586" y="130"/>
                    <a:pt x="456" y="0"/>
                    <a:pt x="2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40"/>
            <p:cNvSpPr/>
            <p:nvPr/>
          </p:nvSpPr>
          <p:spPr>
            <a:xfrm>
              <a:off x="-2151741" y="2444652"/>
              <a:ext cx="466315" cy="224491"/>
            </a:xfrm>
            <a:custGeom>
              <a:rect b="b" l="l" r="r" t="t"/>
              <a:pathLst>
                <a:path extrusionOk="0" h="4261" w="8814">
                  <a:moveTo>
                    <a:pt x="2050" y="0"/>
                  </a:moveTo>
                  <a:cubicBezTo>
                    <a:pt x="911" y="0"/>
                    <a:pt x="1" y="911"/>
                    <a:pt x="1" y="2049"/>
                  </a:cubicBezTo>
                  <a:lnTo>
                    <a:pt x="1" y="2211"/>
                  </a:lnTo>
                  <a:cubicBezTo>
                    <a:pt x="1" y="3317"/>
                    <a:pt x="879" y="4195"/>
                    <a:pt x="1952" y="4260"/>
                  </a:cubicBezTo>
                  <a:lnTo>
                    <a:pt x="8781" y="4260"/>
                  </a:lnTo>
                  <a:lnTo>
                    <a:pt x="8814" y="0"/>
                  </a:lnTo>
                  <a:close/>
                </a:path>
              </a:pathLst>
            </a:custGeom>
            <a:solidFill>
              <a:srgbClr val="E0D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40"/>
            <p:cNvSpPr/>
            <p:nvPr/>
          </p:nvSpPr>
          <p:spPr>
            <a:xfrm>
              <a:off x="-1740523" y="2617665"/>
              <a:ext cx="46504" cy="42886"/>
            </a:xfrm>
            <a:custGeom>
              <a:rect b="b" l="l" r="r" t="t"/>
              <a:pathLst>
                <a:path extrusionOk="0" h="814" w="879">
                  <a:moveTo>
                    <a:pt x="0" y="1"/>
                  </a:moveTo>
                  <a:lnTo>
                    <a:pt x="878" y="814"/>
                  </a:lnTo>
                  <a:lnTo>
                    <a:pt x="878" y="1"/>
                  </a:lnTo>
                  <a:close/>
                </a:path>
              </a:pathLst>
            </a:custGeom>
            <a:solidFill>
              <a:srgbClr val="C1BC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40"/>
            <p:cNvSpPr/>
            <p:nvPr/>
          </p:nvSpPr>
          <p:spPr>
            <a:xfrm>
              <a:off x="-2151741" y="2444652"/>
              <a:ext cx="464622" cy="224491"/>
            </a:xfrm>
            <a:custGeom>
              <a:rect b="b" l="l" r="r" t="t"/>
              <a:pathLst>
                <a:path extrusionOk="0" h="4261" w="8782">
                  <a:moveTo>
                    <a:pt x="2050" y="0"/>
                  </a:moveTo>
                  <a:cubicBezTo>
                    <a:pt x="911" y="0"/>
                    <a:pt x="1" y="911"/>
                    <a:pt x="1" y="2049"/>
                  </a:cubicBezTo>
                  <a:lnTo>
                    <a:pt x="1" y="2211"/>
                  </a:lnTo>
                  <a:cubicBezTo>
                    <a:pt x="1" y="3317"/>
                    <a:pt x="879" y="4195"/>
                    <a:pt x="1952" y="4260"/>
                  </a:cubicBezTo>
                  <a:lnTo>
                    <a:pt x="8781" y="4260"/>
                  </a:lnTo>
                  <a:lnTo>
                    <a:pt x="44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40"/>
            <p:cNvSpPr/>
            <p:nvPr/>
          </p:nvSpPr>
          <p:spPr>
            <a:xfrm>
              <a:off x="-2151741" y="2532001"/>
              <a:ext cx="464622" cy="137139"/>
            </a:xfrm>
            <a:custGeom>
              <a:rect b="b" l="l" r="r" t="t"/>
              <a:pathLst>
                <a:path extrusionOk="0" h="2603" w="8782">
                  <a:moveTo>
                    <a:pt x="33" y="1"/>
                  </a:moveTo>
                  <a:cubicBezTo>
                    <a:pt x="1" y="131"/>
                    <a:pt x="1" y="261"/>
                    <a:pt x="1" y="391"/>
                  </a:cubicBezTo>
                  <a:lnTo>
                    <a:pt x="1" y="553"/>
                  </a:lnTo>
                  <a:cubicBezTo>
                    <a:pt x="1" y="1659"/>
                    <a:pt x="879" y="2537"/>
                    <a:pt x="1952" y="2602"/>
                  </a:cubicBezTo>
                  <a:lnTo>
                    <a:pt x="8781" y="2602"/>
                  </a:lnTo>
                  <a:lnTo>
                    <a:pt x="7773" y="1627"/>
                  </a:lnTo>
                  <a:lnTo>
                    <a:pt x="1952" y="1627"/>
                  </a:lnTo>
                  <a:cubicBezTo>
                    <a:pt x="1009" y="1562"/>
                    <a:pt x="229" y="879"/>
                    <a:pt x="33"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40"/>
            <p:cNvSpPr/>
            <p:nvPr/>
          </p:nvSpPr>
          <p:spPr>
            <a:xfrm>
              <a:off x="-1685504" y="2651910"/>
              <a:ext cx="75762" cy="289610"/>
            </a:xfrm>
            <a:custGeom>
              <a:rect b="b" l="l" r="r" t="t"/>
              <a:pathLst>
                <a:path extrusionOk="0" h="5497" w="1432">
                  <a:moveTo>
                    <a:pt x="326" y="1"/>
                  </a:moveTo>
                  <a:cubicBezTo>
                    <a:pt x="163" y="1"/>
                    <a:pt x="1" y="164"/>
                    <a:pt x="1" y="326"/>
                  </a:cubicBezTo>
                  <a:cubicBezTo>
                    <a:pt x="1" y="489"/>
                    <a:pt x="163" y="619"/>
                    <a:pt x="326" y="619"/>
                  </a:cubicBezTo>
                  <a:lnTo>
                    <a:pt x="814" y="619"/>
                  </a:lnTo>
                  <a:lnTo>
                    <a:pt x="814" y="5204"/>
                  </a:lnTo>
                  <a:cubicBezTo>
                    <a:pt x="814" y="5367"/>
                    <a:pt x="976" y="5497"/>
                    <a:pt x="1139" y="5497"/>
                  </a:cubicBezTo>
                  <a:cubicBezTo>
                    <a:pt x="1301" y="5497"/>
                    <a:pt x="1432" y="5367"/>
                    <a:pt x="1432" y="5204"/>
                  </a:cubicBezTo>
                  <a:lnTo>
                    <a:pt x="1432" y="326"/>
                  </a:lnTo>
                  <a:cubicBezTo>
                    <a:pt x="1432" y="131"/>
                    <a:pt x="1301" y="1"/>
                    <a:pt x="11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40"/>
            <p:cNvSpPr/>
            <p:nvPr/>
          </p:nvSpPr>
          <p:spPr>
            <a:xfrm>
              <a:off x="-2167189" y="2386383"/>
              <a:ext cx="497265" cy="340978"/>
            </a:xfrm>
            <a:custGeom>
              <a:rect b="b" l="l" r="r" t="t"/>
              <a:pathLst>
                <a:path extrusionOk="0" h="6472" w="9399">
                  <a:moveTo>
                    <a:pt x="8781" y="1431"/>
                  </a:moveTo>
                  <a:lnTo>
                    <a:pt x="8781" y="5041"/>
                  </a:lnTo>
                  <a:lnTo>
                    <a:pt x="7024" y="5041"/>
                  </a:lnTo>
                  <a:lnTo>
                    <a:pt x="7024" y="4065"/>
                  </a:lnTo>
                  <a:cubicBezTo>
                    <a:pt x="7024" y="3870"/>
                    <a:pt x="6894" y="3740"/>
                    <a:pt x="6732" y="3740"/>
                  </a:cubicBezTo>
                  <a:cubicBezTo>
                    <a:pt x="6569" y="3740"/>
                    <a:pt x="6439" y="3903"/>
                    <a:pt x="6439" y="4065"/>
                  </a:cubicBezTo>
                  <a:lnTo>
                    <a:pt x="6439" y="5041"/>
                  </a:lnTo>
                  <a:lnTo>
                    <a:pt x="5561" y="5041"/>
                  </a:lnTo>
                  <a:lnTo>
                    <a:pt x="5561" y="4065"/>
                  </a:lnTo>
                  <a:cubicBezTo>
                    <a:pt x="5561" y="3870"/>
                    <a:pt x="5431" y="3740"/>
                    <a:pt x="5268" y="3740"/>
                  </a:cubicBezTo>
                  <a:cubicBezTo>
                    <a:pt x="5106" y="3740"/>
                    <a:pt x="4976" y="3903"/>
                    <a:pt x="4976" y="4065"/>
                  </a:cubicBezTo>
                  <a:lnTo>
                    <a:pt x="4976" y="5041"/>
                  </a:lnTo>
                  <a:lnTo>
                    <a:pt x="4098" y="5041"/>
                  </a:lnTo>
                  <a:lnTo>
                    <a:pt x="4098" y="4065"/>
                  </a:lnTo>
                  <a:cubicBezTo>
                    <a:pt x="4098" y="3870"/>
                    <a:pt x="3968" y="3740"/>
                    <a:pt x="3805" y="3740"/>
                  </a:cubicBezTo>
                  <a:cubicBezTo>
                    <a:pt x="3642" y="3740"/>
                    <a:pt x="3512" y="3903"/>
                    <a:pt x="3512" y="4065"/>
                  </a:cubicBezTo>
                  <a:lnTo>
                    <a:pt x="3512" y="5041"/>
                  </a:lnTo>
                  <a:lnTo>
                    <a:pt x="2634" y="5041"/>
                  </a:lnTo>
                  <a:lnTo>
                    <a:pt x="2634" y="4065"/>
                  </a:lnTo>
                  <a:cubicBezTo>
                    <a:pt x="2634" y="3870"/>
                    <a:pt x="2504" y="3740"/>
                    <a:pt x="2342" y="3740"/>
                  </a:cubicBezTo>
                  <a:cubicBezTo>
                    <a:pt x="2179" y="3740"/>
                    <a:pt x="2049" y="3903"/>
                    <a:pt x="2049" y="4065"/>
                  </a:cubicBezTo>
                  <a:lnTo>
                    <a:pt x="2049" y="5041"/>
                  </a:lnTo>
                  <a:cubicBezTo>
                    <a:pt x="1236" y="4878"/>
                    <a:pt x="618" y="4163"/>
                    <a:pt x="618" y="3317"/>
                  </a:cubicBezTo>
                  <a:lnTo>
                    <a:pt x="618" y="3155"/>
                  </a:lnTo>
                  <a:cubicBezTo>
                    <a:pt x="618" y="2212"/>
                    <a:pt x="1366" y="1431"/>
                    <a:pt x="2342" y="1431"/>
                  </a:cubicBezTo>
                  <a:close/>
                  <a:moveTo>
                    <a:pt x="9106" y="0"/>
                  </a:moveTo>
                  <a:cubicBezTo>
                    <a:pt x="8943" y="0"/>
                    <a:pt x="8781" y="130"/>
                    <a:pt x="8781" y="293"/>
                  </a:cubicBezTo>
                  <a:lnTo>
                    <a:pt x="8781" y="813"/>
                  </a:lnTo>
                  <a:lnTo>
                    <a:pt x="2342" y="813"/>
                  </a:lnTo>
                  <a:cubicBezTo>
                    <a:pt x="1041" y="813"/>
                    <a:pt x="0" y="1854"/>
                    <a:pt x="0" y="3155"/>
                  </a:cubicBezTo>
                  <a:lnTo>
                    <a:pt x="0" y="3317"/>
                  </a:lnTo>
                  <a:cubicBezTo>
                    <a:pt x="0" y="4586"/>
                    <a:pt x="976" y="5594"/>
                    <a:pt x="2244" y="5659"/>
                  </a:cubicBezTo>
                  <a:lnTo>
                    <a:pt x="8781" y="5659"/>
                  </a:lnTo>
                  <a:lnTo>
                    <a:pt x="8781" y="6179"/>
                  </a:lnTo>
                  <a:cubicBezTo>
                    <a:pt x="8781" y="6342"/>
                    <a:pt x="8943" y="6472"/>
                    <a:pt x="9106" y="6472"/>
                  </a:cubicBezTo>
                  <a:cubicBezTo>
                    <a:pt x="9268" y="6472"/>
                    <a:pt x="9398" y="6342"/>
                    <a:pt x="9398" y="6179"/>
                  </a:cubicBezTo>
                  <a:lnTo>
                    <a:pt x="9398" y="293"/>
                  </a:lnTo>
                  <a:cubicBezTo>
                    <a:pt x="9398" y="130"/>
                    <a:pt x="9268" y="0"/>
                    <a:pt x="9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40"/>
            <p:cNvSpPr/>
            <p:nvPr/>
          </p:nvSpPr>
          <p:spPr>
            <a:xfrm>
              <a:off x="-1931504" y="2910640"/>
              <a:ext cx="646936" cy="520897"/>
            </a:xfrm>
            <a:custGeom>
              <a:rect b="b" l="l" r="r" t="t"/>
              <a:pathLst>
                <a:path extrusionOk="0" h="9887" w="12228">
                  <a:moveTo>
                    <a:pt x="326" y="0"/>
                  </a:moveTo>
                  <a:cubicBezTo>
                    <a:pt x="163" y="0"/>
                    <a:pt x="0" y="130"/>
                    <a:pt x="0" y="293"/>
                  </a:cubicBezTo>
                  <a:cubicBezTo>
                    <a:pt x="0" y="456"/>
                    <a:pt x="163" y="586"/>
                    <a:pt x="326" y="586"/>
                  </a:cubicBezTo>
                  <a:lnTo>
                    <a:pt x="781" y="586"/>
                  </a:lnTo>
                  <a:lnTo>
                    <a:pt x="2082" y="2049"/>
                  </a:lnTo>
                  <a:lnTo>
                    <a:pt x="2082" y="4716"/>
                  </a:lnTo>
                  <a:cubicBezTo>
                    <a:pt x="2082" y="4911"/>
                    <a:pt x="2244" y="5041"/>
                    <a:pt x="2407" y="5041"/>
                  </a:cubicBezTo>
                  <a:cubicBezTo>
                    <a:pt x="2569" y="5041"/>
                    <a:pt x="2700" y="4911"/>
                    <a:pt x="2700" y="4716"/>
                  </a:cubicBezTo>
                  <a:lnTo>
                    <a:pt x="2700" y="1919"/>
                  </a:lnTo>
                  <a:cubicBezTo>
                    <a:pt x="2700" y="1854"/>
                    <a:pt x="2667" y="1789"/>
                    <a:pt x="2634" y="1724"/>
                  </a:cubicBezTo>
                  <a:lnTo>
                    <a:pt x="1626" y="586"/>
                  </a:lnTo>
                  <a:lnTo>
                    <a:pt x="11057" y="586"/>
                  </a:lnTo>
                  <a:lnTo>
                    <a:pt x="11057" y="8358"/>
                  </a:lnTo>
                  <a:cubicBezTo>
                    <a:pt x="11057" y="8878"/>
                    <a:pt x="10634" y="9268"/>
                    <a:pt x="10147" y="9268"/>
                  </a:cubicBezTo>
                  <a:lnTo>
                    <a:pt x="3610" y="9268"/>
                  </a:lnTo>
                  <a:cubicBezTo>
                    <a:pt x="3122" y="9268"/>
                    <a:pt x="2700" y="8878"/>
                    <a:pt x="2700" y="8358"/>
                  </a:cubicBezTo>
                  <a:lnTo>
                    <a:pt x="2700" y="5951"/>
                  </a:lnTo>
                  <a:cubicBezTo>
                    <a:pt x="2700" y="5789"/>
                    <a:pt x="2569" y="5659"/>
                    <a:pt x="2407" y="5659"/>
                  </a:cubicBezTo>
                  <a:cubicBezTo>
                    <a:pt x="2244" y="5659"/>
                    <a:pt x="2082" y="5789"/>
                    <a:pt x="2082" y="5951"/>
                  </a:cubicBezTo>
                  <a:lnTo>
                    <a:pt x="2082" y="8358"/>
                  </a:lnTo>
                  <a:cubicBezTo>
                    <a:pt x="2082" y="9203"/>
                    <a:pt x="2797" y="9886"/>
                    <a:pt x="3610" y="9886"/>
                  </a:cubicBezTo>
                  <a:lnTo>
                    <a:pt x="10147" y="9886"/>
                  </a:lnTo>
                  <a:cubicBezTo>
                    <a:pt x="10992" y="9886"/>
                    <a:pt x="11675" y="9203"/>
                    <a:pt x="11675" y="8358"/>
                  </a:cubicBezTo>
                  <a:lnTo>
                    <a:pt x="11675" y="586"/>
                  </a:lnTo>
                  <a:lnTo>
                    <a:pt x="11935" y="586"/>
                  </a:lnTo>
                  <a:cubicBezTo>
                    <a:pt x="12098" y="586"/>
                    <a:pt x="12228" y="456"/>
                    <a:pt x="12228" y="293"/>
                  </a:cubicBezTo>
                  <a:cubicBezTo>
                    <a:pt x="12228" y="130"/>
                    <a:pt x="12098" y="0"/>
                    <a:pt x="11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9" name="Google Shape;2459;p40"/>
          <p:cNvGrpSpPr/>
          <p:nvPr/>
        </p:nvGrpSpPr>
        <p:grpSpPr>
          <a:xfrm>
            <a:off x="3117914" y="3841305"/>
            <a:ext cx="438876" cy="548601"/>
            <a:chOff x="-3542977" y="2386383"/>
            <a:chExt cx="837870" cy="1045153"/>
          </a:xfrm>
        </p:grpSpPr>
        <p:sp>
          <p:nvSpPr>
            <p:cNvPr id="2460" name="Google Shape;2460;p40"/>
            <p:cNvSpPr/>
            <p:nvPr/>
          </p:nvSpPr>
          <p:spPr>
            <a:xfrm>
              <a:off x="-3302142" y="2926076"/>
              <a:ext cx="146282" cy="164483"/>
            </a:xfrm>
            <a:custGeom>
              <a:rect b="b" l="l" r="r" t="t"/>
              <a:pathLst>
                <a:path extrusionOk="0" h="3122" w="2765">
                  <a:moveTo>
                    <a:pt x="0" y="0"/>
                  </a:moveTo>
                  <a:lnTo>
                    <a:pt x="1464" y="1626"/>
                  </a:lnTo>
                  <a:lnTo>
                    <a:pt x="1464" y="3089"/>
                  </a:lnTo>
                  <a:lnTo>
                    <a:pt x="1464" y="3122"/>
                  </a:lnTo>
                  <a:lnTo>
                    <a:pt x="2765" y="3122"/>
                  </a:lnTo>
                  <a:lnTo>
                    <a:pt x="2765" y="3089"/>
                  </a:lnTo>
                  <a:lnTo>
                    <a:pt x="2765" y="1626"/>
                  </a:lnTo>
                  <a:lnTo>
                    <a:pt x="1301"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40"/>
            <p:cNvSpPr/>
            <p:nvPr/>
          </p:nvSpPr>
          <p:spPr>
            <a:xfrm>
              <a:off x="-3224744" y="3088816"/>
              <a:ext cx="473182" cy="327279"/>
            </a:xfrm>
            <a:custGeom>
              <a:rect b="b" l="l" r="r" t="t"/>
              <a:pathLst>
                <a:path extrusionOk="0" h="6212" w="8944">
                  <a:moveTo>
                    <a:pt x="1" y="0"/>
                  </a:moveTo>
                  <a:lnTo>
                    <a:pt x="1" y="4976"/>
                  </a:lnTo>
                  <a:cubicBezTo>
                    <a:pt x="1" y="5659"/>
                    <a:pt x="554" y="6212"/>
                    <a:pt x="1204" y="6212"/>
                  </a:cubicBezTo>
                  <a:lnTo>
                    <a:pt x="7741" y="6212"/>
                  </a:lnTo>
                  <a:cubicBezTo>
                    <a:pt x="8391" y="6212"/>
                    <a:pt x="8944" y="5659"/>
                    <a:pt x="8944" y="4976"/>
                  </a:cubicBezTo>
                  <a:lnTo>
                    <a:pt x="8944" y="33"/>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40"/>
            <p:cNvSpPr/>
            <p:nvPr/>
          </p:nvSpPr>
          <p:spPr>
            <a:xfrm>
              <a:off x="-3224744" y="3088816"/>
              <a:ext cx="132527" cy="327279"/>
            </a:xfrm>
            <a:custGeom>
              <a:rect b="b" l="l" r="r" t="t"/>
              <a:pathLst>
                <a:path extrusionOk="0" h="6212" w="2505">
                  <a:moveTo>
                    <a:pt x="1" y="0"/>
                  </a:moveTo>
                  <a:lnTo>
                    <a:pt x="1" y="4976"/>
                  </a:lnTo>
                  <a:cubicBezTo>
                    <a:pt x="1" y="5659"/>
                    <a:pt x="521" y="6212"/>
                    <a:pt x="1204" y="6212"/>
                  </a:cubicBezTo>
                  <a:lnTo>
                    <a:pt x="2505" y="6212"/>
                  </a:lnTo>
                  <a:cubicBezTo>
                    <a:pt x="1854" y="6212"/>
                    <a:pt x="1302" y="5659"/>
                    <a:pt x="1302" y="4976"/>
                  </a:cubicBezTo>
                  <a:lnTo>
                    <a:pt x="1302"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40"/>
            <p:cNvSpPr/>
            <p:nvPr/>
          </p:nvSpPr>
          <p:spPr>
            <a:xfrm>
              <a:off x="-3052668" y="2881506"/>
              <a:ext cx="137659" cy="454092"/>
            </a:xfrm>
            <a:custGeom>
              <a:rect b="b" l="l" r="r" t="t"/>
              <a:pathLst>
                <a:path extrusionOk="0" h="8619" w="2602">
                  <a:moveTo>
                    <a:pt x="976" y="1"/>
                  </a:moveTo>
                  <a:cubicBezTo>
                    <a:pt x="813" y="1"/>
                    <a:pt x="651" y="163"/>
                    <a:pt x="651" y="326"/>
                  </a:cubicBezTo>
                  <a:lnTo>
                    <a:pt x="651" y="3415"/>
                  </a:lnTo>
                  <a:cubicBezTo>
                    <a:pt x="651" y="3513"/>
                    <a:pt x="683" y="3578"/>
                    <a:pt x="781" y="3643"/>
                  </a:cubicBezTo>
                  <a:lnTo>
                    <a:pt x="1691" y="4456"/>
                  </a:lnTo>
                  <a:lnTo>
                    <a:pt x="195" y="5106"/>
                  </a:lnTo>
                  <a:cubicBezTo>
                    <a:pt x="98" y="5139"/>
                    <a:pt x="0" y="5236"/>
                    <a:pt x="0" y="5366"/>
                  </a:cubicBezTo>
                  <a:cubicBezTo>
                    <a:pt x="0" y="5464"/>
                    <a:pt x="65" y="5594"/>
                    <a:pt x="163" y="5626"/>
                  </a:cubicBezTo>
                  <a:lnTo>
                    <a:pt x="1204" y="6212"/>
                  </a:lnTo>
                  <a:lnTo>
                    <a:pt x="456" y="6765"/>
                  </a:lnTo>
                  <a:cubicBezTo>
                    <a:pt x="391" y="6797"/>
                    <a:pt x="325" y="6895"/>
                    <a:pt x="325" y="6992"/>
                  </a:cubicBezTo>
                  <a:cubicBezTo>
                    <a:pt x="325" y="7057"/>
                    <a:pt x="358" y="7155"/>
                    <a:pt x="423" y="7220"/>
                  </a:cubicBezTo>
                  <a:lnTo>
                    <a:pt x="1073" y="7870"/>
                  </a:lnTo>
                  <a:lnTo>
                    <a:pt x="878" y="8130"/>
                  </a:lnTo>
                  <a:cubicBezTo>
                    <a:pt x="781" y="8293"/>
                    <a:pt x="813" y="8456"/>
                    <a:pt x="943" y="8553"/>
                  </a:cubicBezTo>
                  <a:cubicBezTo>
                    <a:pt x="1008" y="8586"/>
                    <a:pt x="1073" y="8618"/>
                    <a:pt x="1138" y="8618"/>
                  </a:cubicBezTo>
                  <a:cubicBezTo>
                    <a:pt x="1236" y="8618"/>
                    <a:pt x="1334" y="8553"/>
                    <a:pt x="1399" y="8488"/>
                  </a:cubicBezTo>
                  <a:lnTo>
                    <a:pt x="1724" y="8000"/>
                  </a:lnTo>
                  <a:cubicBezTo>
                    <a:pt x="1789" y="7870"/>
                    <a:pt x="1789" y="7708"/>
                    <a:pt x="1659" y="7610"/>
                  </a:cubicBezTo>
                  <a:lnTo>
                    <a:pt x="1106" y="7057"/>
                  </a:lnTo>
                  <a:lnTo>
                    <a:pt x="1951" y="6439"/>
                  </a:lnTo>
                  <a:cubicBezTo>
                    <a:pt x="2049" y="6374"/>
                    <a:pt x="2082" y="6277"/>
                    <a:pt x="2082" y="6179"/>
                  </a:cubicBezTo>
                  <a:cubicBezTo>
                    <a:pt x="2082" y="6082"/>
                    <a:pt x="2017" y="5984"/>
                    <a:pt x="1919" y="5919"/>
                  </a:cubicBezTo>
                  <a:lnTo>
                    <a:pt x="1008" y="5431"/>
                  </a:lnTo>
                  <a:lnTo>
                    <a:pt x="2374" y="4846"/>
                  </a:lnTo>
                  <a:cubicBezTo>
                    <a:pt x="2472" y="4813"/>
                    <a:pt x="2537" y="4716"/>
                    <a:pt x="2569" y="4618"/>
                  </a:cubicBezTo>
                  <a:cubicBezTo>
                    <a:pt x="2602" y="4488"/>
                    <a:pt x="2537" y="4391"/>
                    <a:pt x="2472" y="4326"/>
                  </a:cubicBezTo>
                  <a:lnTo>
                    <a:pt x="1269" y="3285"/>
                  </a:lnTo>
                  <a:lnTo>
                    <a:pt x="1269" y="326"/>
                  </a:lnTo>
                  <a:cubicBezTo>
                    <a:pt x="1269" y="163"/>
                    <a:pt x="1138" y="1"/>
                    <a:pt x="9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40"/>
            <p:cNvSpPr/>
            <p:nvPr/>
          </p:nvSpPr>
          <p:spPr>
            <a:xfrm>
              <a:off x="-2847966" y="3157358"/>
              <a:ext cx="44811" cy="44572"/>
            </a:xfrm>
            <a:custGeom>
              <a:rect b="b" l="l" r="r" t="t"/>
              <a:pathLst>
                <a:path extrusionOk="0" h="846" w="847">
                  <a:moveTo>
                    <a:pt x="423" y="0"/>
                  </a:moveTo>
                  <a:cubicBezTo>
                    <a:pt x="196" y="0"/>
                    <a:pt x="1" y="195"/>
                    <a:pt x="1" y="423"/>
                  </a:cubicBezTo>
                  <a:cubicBezTo>
                    <a:pt x="1" y="683"/>
                    <a:pt x="196" y="846"/>
                    <a:pt x="423" y="846"/>
                  </a:cubicBezTo>
                  <a:cubicBezTo>
                    <a:pt x="651" y="846"/>
                    <a:pt x="846" y="683"/>
                    <a:pt x="846" y="423"/>
                  </a:cubicBezTo>
                  <a:cubicBezTo>
                    <a:pt x="846" y="195"/>
                    <a:pt x="651" y="0"/>
                    <a:pt x="423"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40"/>
            <p:cNvSpPr/>
            <p:nvPr/>
          </p:nvSpPr>
          <p:spPr>
            <a:xfrm>
              <a:off x="-3121476" y="3215574"/>
              <a:ext cx="44758" cy="44624"/>
            </a:xfrm>
            <a:custGeom>
              <a:rect b="b" l="l" r="r" t="t"/>
              <a:pathLst>
                <a:path extrusionOk="0" h="847" w="846">
                  <a:moveTo>
                    <a:pt x="423" y="1"/>
                  </a:moveTo>
                  <a:cubicBezTo>
                    <a:pt x="195" y="1"/>
                    <a:pt x="0" y="196"/>
                    <a:pt x="0" y="424"/>
                  </a:cubicBezTo>
                  <a:cubicBezTo>
                    <a:pt x="0" y="651"/>
                    <a:pt x="195" y="846"/>
                    <a:pt x="423" y="846"/>
                  </a:cubicBezTo>
                  <a:cubicBezTo>
                    <a:pt x="650" y="846"/>
                    <a:pt x="846" y="651"/>
                    <a:pt x="846" y="424"/>
                  </a:cubicBezTo>
                  <a:cubicBezTo>
                    <a:pt x="846" y="196"/>
                    <a:pt x="650" y="1"/>
                    <a:pt x="423"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40"/>
            <p:cNvSpPr/>
            <p:nvPr/>
          </p:nvSpPr>
          <p:spPr>
            <a:xfrm>
              <a:off x="-2944303" y="3222423"/>
              <a:ext cx="96393" cy="96045"/>
            </a:xfrm>
            <a:custGeom>
              <a:rect b="b" l="l" r="r" t="t"/>
              <a:pathLst>
                <a:path extrusionOk="0" h="1823" w="1822">
                  <a:moveTo>
                    <a:pt x="911" y="1"/>
                  </a:moveTo>
                  <a:cubicBezTo>
                    <a:pt x="391" y="1"/>
                    <a:pt x="1" y="391"/>
                    <a:pt x="1" y="911"/>
                  </a:cubicBezTo>
                  <a:cubicBezTo>
                    <a:pt x="1" y="1432"/>
                    <a:pt x="391" y="1822"/>
                    <a:pt x="911" y="1822"/>
                  </a:cubicBezTo>
                  <a:cubicBezTo>
                    <a:pt x="1399" y="1822"/>
                    <a:pt x="1822" y="1432"/>
                    <a:pt x="1822" y="911"/>
                  </a:cubicBezTo>
                  <a:cubicBezTo>
                    <a:pt x="1822" y="391"/>
                    <a:pt x="1399" y="1"/>
                    <a:pt x="91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40"/>
            <p:cNvSpPr/>
            <p:nvPr/>
          </p:nvSpPr>
          <p:spPr>
            <a:xfrm>
              <a:off x="-3097405" y="3316674"/>
              <a:ext cx="61952" cy="61747"/>
            </a:xfrm>
            <a:custGeom>
              <a:rect b="b" l="l" r="r" t="t"/>
              <a:pathLst>
                <a:path extrusionOk="0" h="1172" w="1171">
                  <a:moveTo>
                    <a:pt x="586" y="1"/>
                  </a:moveTo>
                  <a:cubicBezTo>
                    <a:pt x="260" y="1"/>
                    <a:pt x="0" y="261"/>
                    <a:pt x="0" y="586"/>
                  </a:cubicBezTo>
                  <a:cubicBezTo>
                    <a:pt x="0" y="911"/>
                    <a:pt x="260" y="1171"/>
                    <a:pt x="586" y="1171"/>
                  </a:cubicBezTo>
                  <a:cubicBezTo>
                    <a:pt x="911" y="1171"/>
                    <a:pt x="1171" y="911"/>
                    <a:pt x="1171" y="586"/>
                  </a:cubicBezTo>
                  <a:cubicBezTo>
                    <a:pt x="1171" y="261"/>
                    <a:pt x="911" y="1"/>
                    <a:pt x="58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40"/>
            <p:cNvSpPr/>
            <p:nvPr/>
          </p:nvSpPr>
          <p:spPr>
            <a:xfrm>
              <a:off x="-2856536" y="3337221"/>
              <a:ext cx="37880" cy="39461"/>
            </a:xfrm>
            <a:custGeom>
              <a:rect b="b" l="l" r="r" t="t"/>
              <a:pathLst>
                <a:path extrusionOk="0" h="749" w="716">
                  <a:moveTo>
                    <a:pt x="358" y="1"/>
                  </a:moveTo>
                  <a:cubicBezTo>
                    <a:pt x="163" y="1"/>
                    <a:pt x="0" y="163"/>
                    <a:pt x="0" y="391"/>
                  </a:cubicBezTo>
                  <a:cubicBezTo>
                    <a:pt x="0" y="586"/>
                    <a:pt x="163" y="749"/>
                    <a:pt x="358" y="749"/>
                  </a:cubicBezTo>
                  <a:cubicBezTo>
                    <a:pt x="553" y="749"/>
                    <a:pt x="715" y="586"/>
                    <a:pt x="715" y="391"/>
                  </a:cubicBezTo>
                  <a:cubicBezTo>
                    <a:pt x="715" y="163"/>
                    <a:pt x="553" y="1"/>
                    <a:pt x="358"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40"/>
            <p:cNvSpPr/>
            <p:nvPr/>
          </p:nvSpPr>
          <p:spPr>
            <a:xfrm>
              <a:off x="-3088835" y="3116212"/>
              <a:ext cx="37933" cy="39461"/>
            </a:xfrm>
            <a:custGeom>
              <a:rect b="b" l="l" r="r" t="t"/>
              <a:pathLst>
                <a:path extrusionOk="0" h="749" w="717">
                  <a:moveTo>
                    <a:pt x="359" y="1"/>
                  </a:moveTo>
                  <a:cubicBezTo>
                    <a:pt x="163" y="1"/>
                    <a:pt x="1" y="163"/>
                    <a:pt x="1" y="391"/>
                  </a:cubicBezTo>
                  <a:cubicBezTo>
                    <a:pt x="1" y="586"/>
                    <a:pt x="163" y="749"/>
                    <a:pt x="359" y="749"/>
                  </a:cubicBezTo>
                  <a:cubicBezTo>
                    <a:pt x="554" y="749"/>
                    <a:pt x="716" y="586"/>
                    <a:pt x="716" y="391"/>
                  </a:cubicBezTo>
                  <a:cubicBezTo>
                    <a:pt x="716" y="163"/>
                    <a:pt x="554" y="1"/>
                    <a:pt x="35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40"/>
            <p:cNvSpPr/>
            <p:nvPr/>
          </p:nvSpPr>
          <p:spPr>
            <a:xfrm>
              <a:off x="-3527529" y="2444652"/>
              <a:ext cx="466305" cy="224491"/>
            </a:xfrm>
            <a:custGeom>
              <a:rect b="b" l="l" r="r" t="t"/>
              <a:pathLst>
                <a:path extrusionOk="0" h="4261" w="8814">
                  <a:moveTo>
                    <a:pt x="2050" y="0"/>
                  </a:moveTo>
                  <a:cubicBezTo>
                    <a:pt x="911" y="0"/>
                    <a:pt x="1" y="911"/>
                    <a:pt x="1" y="2049"/>
                  </a:cubicBezTo>
                  <a:lnTo>
                    <a:pt x="1" y="2211"/>
                  </a:lnTo>
                  <a:cubicBezTo>
                    <a:pt x="1" y="3317"/>
                    <a:pt x="879" y="4195"/>
                    <a:pt x="1952" y="4260"/>
                  </a:cubicBezTo>
                  <a:lnTo>
                    <a:pt x="8781" y="4260"/>
                  </a:lnTo>
                  <a:lnTo>
                    <a:pt x="8814" y="0"/>
                  </a:lnTo>
                  <a:close/>
                </a:path>
              </a:pathLst>
            </a:custGeom>
            <a:solidFill>
              <a:srgbClr val="E0D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40"/>
            <p:cNvSpPr/>
            <p:nvPr/>
          </p:nvSpPr>
          <p:spPr>
            <a:xfrm>
              <a:off x="-3116311" y="2617665"/>
              <a:ext cx="46503" cy="42886"/>
            </a:xfrm>
            <a:custGeom>
              <a:rect b="b" l="l" r="r" t="t"/>
              <a:pathLst>
                <a:path extrusionOk="0" h="814" w="879">
                  <a:moveTo>
                    <a:pt x="0" y="1"/>
                  </a:moveTo>
                  <a:lnTo>
                    <a:pt x="878" y="814"/>
                  </a:lnTo>
                  <a:lnTo>
                    <a:pt x="878" y="1"/>
                  </a:lnTo>
                  <a:close/>
                </a:path>
              </a:pathLst>
            </a:custGeom>
            <a:solidFill>
              <a:srgbClr val="C1BC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40"/>
            <p:cNvSpPr/>
            <p:nvPr/>
          </p:nvSpPr>
          <p:spPr>
            <a:xfrm>
              <a:off x="-3527529" y="2444652"/>
              <a:ext cx="464612" cy="224491"/>
            </a:xfrm>
            <a:custGeom>
              <a:rect b="b" l="l" r="r" t="t"/>
              <a:pathLst>
                <a:path extrusionOk="0" h="4261" w="8782">
                  <a:moveTo>
                    <a:pt x="2050" y="0"/>
                  </a:moveTo>
                  <a:cubicBezTo>
                    <a:pt x="911" y="0"/>
                    <a:pt x="1" y="911"/>
                    <a:pt x="1" y="2049"/>
                  </a:cubicBezTo>
                  <a:lnTo>
                    <a:pt x="1" y="2211"/>
                  </a:lnTo>
                  <a:cubicBezTo>
                    <a:pt x="1" y="3317"/>
                    <a:pt x="879" y="4195"/>
                    <a:pt x="1952" y="4260"/>
                  </a:cubicBezTo>
                  <a:lnTo>
                    <a:pt x="8781" y="4260"/>
                  </a:lnTo>
                  <a:lnTo>
                    <a:pt x="442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40"/>
            <p:cNvSpPr/>
            <p:nvPr/>
          </p:nvSpPr>
          <p:spPr>
            <a:xfrm>
              <a:off x="-3527529" y="2532001"/>
              <a:ext cx="464612" cy="137139"/>
            </a:xfrm>
            <a:custGeom>
              <a:rect b="b" l="l" r="r" t="t"/>
              <a:pathLst>
                <a:path extrusionOk="0" h="2603" w="8782">
                  <a:moveTo>
                    <a:pt x="33" y="1"/>
                  </a:moveTo>
                  <a:cubicBezTo>
                    <a:pt x="1" y="131"/>
                    <a:pt x="1" y="261"/>
                    <a:pt x="1" y="391"/>
                  </a:cubicBezTo>
                  <a:lnTo>
                    <a:pt x="1" y="553"/>
                  </a:lnTo>
                  <a:cubicBezTo>
                    <a:pt x="1" y="1659"/>
                    <a:pt x="879" y="2537"/>
                    <a:pt x="1952" y="2602"/>
                  </a:cubicBezTo>
                  <a:lnTo>
                    <a:pt x="8781" y="2602"/>
                  </a:lnTo>
                  <a:lnTo>
                    <a:pt x="7773" y="1627"/>
                  </a:lnTo>
                  <a:lnTo>
                    <a:pt x="1952" y="1627"/>
                  </a:lnTo>
                  <a:cubicBezTo>
                    <a:pt x="1009" y="1562"/>
                    <a:pt x="229" y="879"/>
                    <a:pt x="33"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40"/>
            <p:cNvSpPr/>
            <p:nvPr/>
          </p:nvSpPr>
          <p:spPr>
            <a:xfrm>
              <a:off x="-3061291" y="2651910"/>
              <a:ext cx="75760" cy="289609"/>
            </a:xfrm>
            <a:custGeom>
              <a:rect b="b" l="l" r="r" t="t"/>
              <a:pathLst>
                <a:path extrusionOk="0" h="5497" w="1432">
                  <a:moveTo>
                    <a:pt x="326" y="1"/>
                  </a:moveTo>
                  <a:cubicBezTo>
                    <a:pt x="163" y="1"/>
                    <a:pt x="1" y="164"/>
                    <a:pt x="1" y="326"/>
                  </a:cubicBezTo>
                  <a:cubicBezTo>
                    <a:pt x="1" y="489"/>
                    <a:pt x="163" y="619"/>
                    <a:pt x="326" y="619"/>
                  </a:cubicBezTo>
                  <a:lnTo>
                    <a:pt x="814" y="619"/>
                  </a:lnTo>
                  <a:lnTo>
                    <a:pt x="814" y="5204"/>
                  </a:lnTo>
                  <a:cubicBezTo>
                    <a:pt x="814" y="5367"/>
                    <a:pt x="976" y="5497"/>
                    <a:pt x="1139" y="5497"/>
                  </a:cubicBezTo>
                  <a:cubicBezTo>
                    <a:pt x="1301" y="5497"/>
                    <a:pt x="1432" y="5367"/>
                    <a:pt x="1432" y="5204"/>
                  </a:cubicBezTo>
                  <a:lnTo>
                    <a:pt x="1432" y="326"/>
                  </a:lnTo>
                  <a:cubicBezTo>
                    <a:pt x="1432" y="131"/>
                    <a:pt x="1301" y="1"/>
                    <a:pt x="11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40"/>
            <p:cNvSpPr/>
            <p:nvPr/>
          </p:nvSpPr>
          <p:spPr>
            <a:xfrm>
              <a:off x="-3542977" y="2386383"/>
              <a:ext cx="497254" cy="340977"/>
            </a:xfrm>
            <a:custGeom>
              <a:rect b="b" l="l" r="r" t="t"/>
              <a:pathLst>
                <a:path extrusionOk="0" h="6472" w="9399">
                  <a:moveTo>
                    <a:pt x="8781" y="1431"/>
                  </a:moveTo>
                  <a:lnTo>
                    <a:pt x="8781" y="5041"/>
                  </a:lnTo>
                  <a:lnTo>
                    <a:pt x="7024" y="5041"/>
                  </a:lnTo>
                  <a:lnTo>
                    <a:pt x="7024" y="4065"/>
                  </a:lnTo>
                  <a:cubicBezTo>
                    <a:pt x="7024" y="3870"/>
                    <a:pt x="6894" y="3740"/>
                    <a:pt x="6732" y="3740"/>
                  </a:cubicBezTo>
                  <a:cubicBezTo>
                    <a:pt x="6569" y="3740"/>
                    <a:pt x="6439" y="3903"/>
                    <a:pt x="6439" y="4065"/>
                  </a:cubicBezTo>
                  <a:lnTo>
                    <a:pt x="6439" y="5041"/>
                  </a:lnTo>
                  <a:lnTo>
                    <a:pt x="5561" y="5041"/>
                  </a:lnTo>
                  <a:lnTo>
                    <a:pt x="5561" y="4065"/>
                  </a:lnTo>
                  <a:cubicBezTo>
                    <a:pt x="5561" y="3870"/>
                    <a:pt x="5431" y="3740"/>
                    <a:pt x="5268" y="3740"/>
                  </a:cubicBezTo>
                  <a:cubicBezTo>
                    <a:pt x="5106" y="3740"/>
                    <a:pt x="4976" y="3903"/>
                    <a:pt x="4976" y="4065"/>
                  </a:cubicBezTo>
                  <a:lnTo>
                    <a:pt x="4976" y="5041"/>
                  </a:lnTo>
                  <a:lnTo>
                    <a:pt x="4098" y="5041"/>
                  </a:lnTo>
                  <a:lnTo>
                    <a:pt x="4098" y="4065"/>
                  </a:lnTo>
                  <a:cubicBezTo>
                    <a:pt x="4098" y="3870"/>
                    <a:pt x="3968" y="3740"/>
                    <a:pt x="3805" y="3740"/>
                  </a:cubicBezTo>
                  <a:cubicBezTo>
                    <a:pt x="3642" y="3740"/>
                    <a:pt x="3512" y="3903"/>
                    <a:pt x="3512" y="4065"/>
                  </a:cubicBezTo>
                  <a:lnTo>
                    <a:pt x="3512" y="5041"/>
                  </a:lnTo>
                  <a:lnTo>
                    <a:pt x="2634" y="5041"/>
                  </a:lnTo>
                  <a:lnTo>
                    <a:pt x="2634" y="4065"/>
                  </a:lnTo>
                  <a:cubicBezTo>
                    <a:pt x="2634" y="3870"/>
                    <a:pt x="2504" y="3740"/>
                    <a:pt x="2342" y="3740"/>
                  </a:cubicBezTo>
                  <a:cubicBezTo>
                    <a:pt x="2179" y="3740"/>
                    <a:pt x="2049" y="3903"/>
                    <a:pt x="2049" y="4065"/>
                  </a:cubicBezTo>
                  <a:lnTo>
                    <a:pt x="2049" y="5041"/>
                  </a:lnTo>
                  <a:cubicBezTo>
                    <a:pt x="1236" y="4878"/>
                    <a:pt x="618" y="4163"/>
                    <a:pt x="618" y="3317"/>
                  </a:cubicBezTo>
                  <a:lnTo>
                    <a:pt x="618" y="3155"/>
                  </a:lnTo>
                  <a:cubicBezTo>
                    <a:pt x="618" y="2212"/>
                    <a:pt x="1366" y="1431"/>
                    <a:pt x="2342" y="1431"/>
                  </a:cubicBezTo>
                  <a:close/>
                  <a:moveTo>
                    <a:pt x="9106" y="0"/>
                  </a:moveTo>
                  <a:cubicBezTo>
                    <a:pt x="8943" y="0"/>
                    <a:pt x="8781" y="130"/>
                    <a:pt x="8781" y="293"/>
                  </a:cubicBezTo>
                  <a:lnTo>
                    <a:pt x="8781" y="813"/>
                  </a:lnTo>
                  <a:lnTo>
                    <a:pt x="2342" y="813"/>
                  </a:lnTo>
                  <a:cubicBezTo>
                    <a:pt x="1041" y="813"/>
                    <a:pt x="0" y="1854"/>
                    <a:pt x="0" y="3155"/>
                  </a:cubicBezTo>
                  <a:lnTo>
                    <a:pt x="0" y="3317"/>
                  </a:lnTo>
                  <a:cubicBezTo>
                    <a:pt x="0" y="4586"/>
                    <a:pt x="976" y="5594"/>
                    <a:pt x="2244" y="5659"/>
                  </a:cubicBezTo>
                  <a:lnTo>
                    <a:pt x="8781" y="5659"/>
                  </a:lnTo>
                  <a:lnTo>
                    <a:pt x="8781" y="6179"/>
                  </a:lnTo>
                  <a:cubicBezTo>
                    <a:pt x="8781" y="6342"/>
                    <a:pt x="8943" y="6472"/>
                    <a:pt x="9106" y="6472"/>
                  </a:cubicBezTo>
                  <a:cubicBezTo>
                    <a:pt x="9268" y="6472"/>
                    <a:pt x="9398" y="6342"/>
                    <a:pt x="9398" y="6179"/>
                  </a:cubicBezTo>
                  <a:lnTo>
                    <a:pt x="9398" y="293"/>
                  </a:lnTo>
                  <a:cubicBezTo>
                    <a:pt x="9398" y="130"/>
                    <a:pt x="9268" y="0"/>
                    <a:pt x="9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40"/>
            <p:cNvSpPr/>
            <p:nvPr/>
          </p:nvSpPr>
          <p:spPr>
            <a:xfrm>
              <a:off x="-3352029" y="2910640"/>
              <a:ext cx="646922" cy="520897"/>
            </a:xfrm>
            <a:custGeom>
              <a:rect b="b" l="l" r="r" t="t"/>
              <a:pathLst>
                <a:path extrusionOk="0" h="9887" w="12228">
                  <a:moveTo>
                    <a:pt x="326" y="0"/>
                  </a:moveTo>
                  <a:cubicBezTo>
                    <a:pt x="163" y="0"/>
                    <a:pt x="0" y="130"/>
                    <a:pt x="0" y="293"/>
                  </a:cubicBezTo>
                  <a:cubicBezTo>
                    <a:pt x="0" y="456"/>
                    <a:pt x="163" y="586"/>
                    <a:pt x="326" y="586"/>
                  </a:cubicBezTo>
                  <a:lnTo>
                    <a:pt x="781" y="586"/>
                  </a:lnTo>
                  <a:lnTo>
                    <a:pt x="2082" y="2049"/>
                  </a:lnTo>
                  <a:lnTo>
                    <a:pt x="2082" y="4716"/>
                  </a:lnTo>
                  <a:cubicBezTo>
                    <a:pt x="2082" y="4911"/>
                    <a:pt x="2244" y="5041"/>
                    <a:pt x="2407" y="5041"/>
                  </a:cubicBezTo>
                  <a:cubicBezTo>
                    <a:pt x="2569" y="5041"/>
                    <a:pt x="2700" y="4911"/>
                    <a:pt x="2700" y="4716"/>
                  </a:cubicBezTo>
                  <a:lnTo>
                    <a:pt x="2700" y="1919"/>
                  </a:lnTo>
                  <a:cubicBezTo>
                    <a:pt x="2700" y="1854"/>
                    <a:pt x="2667" y="1789"/>
                    <a:pt x="2634" y="1724"/>
                  </a:cubicBezTo>
                  <a:lnTo>
                    <a:pt x="1626" y="586"/>
                  </a:lnTo>
                  <a:lnTo>
                    <a:pt x="11057" y="586"/>
                  </a:lnTo>
                  <a:lnTo>
                    <a:pt x="11057" y="8358"/>
                  </a:lnTo>
                  <a:cubicBezTo>
                    <a:pt x="11057" y="8878"/>
                    <a:pt x="10634" y="9268"/>
                    <a:pt x="10147" y="9268"/>
                  </a:cubicBezTo>
                  <a:lnTo>
                    <a:pt x="3610" y="9268"/>
                  </a:lnTo>
                  <a:cubicBezTo>
                    <a:pt x="3122" y="9268"/>
                    <a:pt x="2700" y="8878"/>
                    <a:pt x="2700" y="8358"/>
                  </a:cubicBezTo>
                  <a:lnTo>
                    <a:pt x="2700" y="5951"/>
                  </a:lnTo>
                  <a:cubicBezTo>
                    <a:pt x="2700" y="5789"/>
                    <a:pt x="2569" y="5659"/>
                    <a:pt x="2407" y="5659"/>
                  </a:cubicBezTo>
                  <a:cubicBezTo>
                    <a:pt x="2244" y="5659"/>
                    <a:pt x="2082" y="5789"/>
                    <a:pt x="2082" y="5951"/>
                  </a:cubicBezTo>
                  <a:lnTo>
                    <a:pt x="2082" y="8358"/>
                  </a:lnTo>
                  <a:cubicBezTo>
                    <a:pt x="2082" y="9203"/>
                    <a:pt x="2797" y="9886"/>
                    <a:pt x="3610" y="9886"/>
                  </a:cubicBezTo>
                  <a:lnTo>
                    <a:pt x="10147" y="9886"/>
                  </a:lnTo>
                  <a:cubicBezTo>
                    <a:pt x="10992" y="9886"/>
                    <a:pt x="11675" y="9203"/>
                    <a:pt x="11675" y="8358"/>
                  </a:cubicBezTo>
                  <a:lnTo>
                    <a:pt x="11675" y="586"/>
                  </a:lnTo>
                  <a:lnTo>
                    <a:pt x="11935" y="586"/>
                  </a:lnTo>
                  <a:cubicBezTo>
                    <a:pt x="12098" y="586"/>
                    <a:pt x="12228" y="456"/>
                    <a:pt x="12228" y="293"/>
                  </a:cubicBezTo>
                  <a:cubicBezTo>
                    <a:pt x="12228" y="130"/>
                    <a:pt x="12098" y="0"/>
                    <a:pt x="11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7" name="Google Shape;2477;p40"/>
          <p:cNvGrpSpPr/>
          <p:nvPr/>
        </p:nvGrpSpPr>
        <p:grpSpPr>
          <a:xfrm>
            <a:off x="3063033" y="1739151"/>
            <a:ext cx="548620" cy="455364"/>
            <a:chOff x="-1374050" y="4021517"/>
            <a:chExt cx="433212" cy="356868"/>
          </a:xfrm>
        </p:grpSpPr>
        <p:sp>
          <p:nvSpPr>
            <p:cNvPr id="2478" name="Google Shape;2478;p40"/>
            <p:cNvSpPr/>
            <p:nvPr/>
          </p:nvSpPr>
          <p:spPr>
            <a:xfrm>
              <a:off x="-1367652" y="4135505"/>
              <a:ext cx="419717" cy="235779"/>
            </a:xfrm>
            <a:custGeom>
              <a:rect b="b" l="l" r="r" t="t"/>
              <a:pathLst>
                <a:path extrusionOk="0" h="10797" w="19220">
                  <a:moveTo>
                    <a:pt x="325" y="0"/>
                  </a:moveTo>
                  <a:cubicBezTo>
                    <a:pt x="163" y="0"/>
                    <a:pt x="0" y="163"/>
                    <a:pt x="0" y="325"/>
                  </a:cubicBezTo>
                  <a:lnTo>
                    <a:pt x="0" y="1724"/>
                  </a:lnTo>
                  <a:cubicBezTo>
                    <a:pt x="0" y="1886"/>
                    <a:pt x="163" y="2049"/>
                    <a:pt x="325" y="2049"/>
                  </a:cubicBezTo>
                  <a:lnTo>
                    <a:pt x="748" y="2049"/>
                  </a:lnTo>
                  <a:cubicBezTo>
                    <a:pt x="1041" y="3935"/>
                    <a:pt x="1919" y="5659"/>
                    <a:pt x="3317" y="7024"/>
                  </a:cubicBezTo>
                  <a:cubicBezTo>
                    <a:pt x="3967" y="7675"/>
                    <a:pt x="4683" y="8195"/>
                    <a:pt x="5463" y="8585"/>
                  </a:cubicBezTo>
                  <a:lnTo>
                    <a:pt x="5398" y="8585"/>
                  </a:lnTo>
                  <a:lnTo>
                    <a:pt x="5398" y="10797"/>
                  </a:lnTo>
                  <a:lnTo>
                    <a:pt x="13821" y="10797"/>
                  </a:lnTo>
                  <a:lnTo>
                    <a:pt x="13821" y="8585"/>
                  </a:lnTo>
                  <a:lnTo>
                    <a:pt x="13756" y="8585"/>
                  </a:lnTo>
                  <a:cubicBezTo>
                    <a:pt x="14536" y="8195"/>
                    <a:pt x="15252" y="7675"/>
                    <a:pt x="15902" y="7024"/>
                  </a:cubicBezTo>
                  <a:cubicBezTo>
                    <a:pt x="17301" y="5659"/>
                    <a:pt x="18179" y="3935"/>
                    <a:pt x="18471" y="2049"/>
                  </a:cubicBezTo>
                  <a:lnTo>
                    <a:pt x="18894" y="2049"/>
                  </a:lnTo>
                  <a:cubicBezTo>
                    <a:pt x="19057" y="2049"/>
                    <a:pt x="19219" y="1886"/>
                    <a:pt x="19219" y="1724"/>
                  </a:cubicBezTo>
                  <a:lnTo>
                    <a:pt x="19219" y="325"/>
                  </a:lnTo>
                  <a:cubicBezTo>
                    <a:pt x="19219" y="163"/>
                    <a:pt x="19089" y="0"/>
                    <a:pt x="188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40"/>
            <p:cNvSpPr/>
            <p:nvPr/>
          </p:nvSpPr>
          <p:spPr>
            <a:xfrm>
              <a:off x="-1249776" y="4322975"/>
              <a:ext cx="183937" cy="48305"/>
            </a:xfrm>
            <a:custGeom>
              <a:rect b="b" l="l" r="r" t="t"/>
              <a:pathLst>
                <a:path extrusionOk="0" h="2212" w="8423">
                  <a:moveTo>
                    <a:pt x="0" y="0"/>
                  </a:moveTo>
                  <a:lnTo>
                    <a:pt x="0" y="2212"/>
                  </a:lnTo>
                  <a:lnTo>
                    <a:pt x="8423" y="2212"/>
                  </a:lnTo>
                  <a:lnTo>
                    <a:pt x="84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40"/>
            <p:cNvSpPr/>
            <p:nvPr/>
          </p:nvSpPr>
          <p:spPr>
            <a:xfrm>
              <a:off x="-1249776" y="4322975"/>
              <a:ext cx="183937" cy="31271"/>
            </a:xfrm>
            <a:custGeom>
              <a:rect b="b" l="l" r="r" t="t"/>
              <a:pathLst>
                <a:path extrusionOk="0" h="1432" w="8423">
                  <a:moveTo>
                    <a:pt x="0" y="0"/>
                  </a:moveTo>
                  <a:lnTo>
                    <a:pt x="0" y="1431"/>
                  </a:lnTo>
                  <a:lnTo>
                    <a:pt x="8423" y="1431"/>
                  </a:lnTo>
                  <a:lnTo>
                    <a:pt x="8423" y="0"/>
                  </a:lnTo>
                  <a:lnTo>
                    <a:pt x="8358" y="0"/>
                  </a:lnTo>
                  <a:cubicBezTo>
                    <a:pt x="7090" y="683"/>
                    <a:pt x="5691" y="1041"/>
                    <a:pt x="4228" y="1041"/>
                  </a:cubicBezTo>
                  <a:cubicBezTo>
                    <a:pt x="2765" y="1041"/>
                    <a:pt x="1334" y="683"/>
                    <a:pt x="65"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40"/>
            <p:cNvSpPr/>
            <p:nvPr/>
          </p:nvSpPr>
          <p:spPr>
            <a:xfrm>
              <a:off x="-1351318" y="4179528"/>
              <a:ext cx="387048" cy="165485"/>
            </a:xfrm>
            <a:custGeom>
              <a:rect b="b" l="l" r="r" t="t"/>
              <a:pathLst>
                <a:path extrusionOk="0" h="7578" w="17724">
                  <a:moveTo>
                    <a:pt x="0" y="0"/>
                  </a:moveTo>
                  <a:cubicBezTo>
                    <a:pt x="33" y="130"/>
                    <a:pt x="33" y="228"/>
                    <a:pt x="65" y="358"/>
                  </a:cubicBezTo>
                  <a:cubicBezTo>
                    <a:pt x="423" y="2114"/>
                    <a:pt x="1268" y="3708"/>
                    <a:pt x="2569" y="5008"/>
                  </a:cubicBezTo>
                  <a:cubicBezTo>
                    <a:pt x="4260" y="6667"/>
                    <a:pt x="6504" y="7577"/>
                    <a:pt x="8878" y="7577"/>
                  </a:cubicBezTo>
                  <a:cubicBezTo>
                    <a:pt x="9138" y="7577"/>
                    <a:pt x="9431" y="7577"/>
                    <a:pt x="9723" y="7545"/>
                  </a:cubicBezTo>
                  <a:cubicBezTo>
                    <a:pt x="7675" y="7350"/>
                    <a:pt x="5756" y="6472"/>
                    <a:pt x="4293" y="5008"/>
                  </a:cubicBezTo>
                  <a:cubicBezTo>
                    <a:pt x="3057" y="3805"/>
                    <a:pt x="2244" y="2309"/>
                    <a:pt x="1854" y="683"/>
                  </a:cubicBezTo>
                  <a:lnTo>
                    <a:pt x="17593" y="683"/>
                  </a:lnTo>
                  <a:cubicBezTo>
                    <a:pt x="17658" y="456"/>
                    <a:pt x="17691" y="228"/>
                    <a:pt x="17723"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40"/>
            <p:cNvSpPr/>
            <p:nvPr/>
          </p:nvSpPr>
          <p:spPr>
            <a:xfrm>
              <a:off x="-1183742" y="4259058"/>
              <a:ext cx="51864" cy="51143"/>
            </a:xfrm>
            <a:custGeom>
              <a:rect b="b" l="l" r="r" t="t"/>
              <a:pathLst>
                <a:path extrusionOk="0" h="2342" w="2375">
                  <a:moveTo>
                    <a:pt x="1204" y="1"/>
                  </a:moveTo>
                  <a:cubicBezTo>
                    <a:pt x="879" y="1"/>
                    <a:pt x="586" y="131"/>
                    <a:pt x="358" y="326"/>
                  </a:cubicBezTo>
                  <a:cubicBezTo>
                    <a:pt x="163" y="553"/>
                    <a:pt x="1" y="846"/>
                    <a:pt x="1" y="1171"/>
                  </a:cubicBezTo>
                  <a:cubicBezTo>
                    <a:pt x="1" y="1822"/>
                    <a:pt x="554" y="2342"/>
                    <a:pt x="1204" y="2342"/>
                  </a:cubicBezTo>
                  <a:cubicBezTo>
                    <a:pt x="1854" y="2342"/>
                    <a:pt x="2375" y="1822"/>
                    <a:pt x="2375" y="1171"/>
                  </a:cubicBezTo>
                  <a:cubicBezTo>
                    <a:pt x="2375" y="846"/>
                    <a:pt x="2245" y="553"/>
                    <a:pt x="2017" y="326"/>
                  </a:cubicBezTo>
                  <a:cubicBezTo>
                    <a:pt x="1822" y="131"/>
                    <a:pt x="1529" y="1"/>
                    <a:pt x="1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40"/>
            <p:cNvSpPr/>
            <p:nvPr/>
          </p:nvSpPr>
          <p:spPr>
            <a:xfrm>
              <a:off x="-1241959" y="4200121"/>
              <a:ext cx="51143" cy="51864"/>
            </a:xfrm>
            <a:custGeom>
              <a:rect b="b" l="l" r="r" t="t"/>
              <a:pathLst>
                <a:path extrusionOk="0" h="2375" w="2342">
                  <a:moveTo>
                    <a:pt x="1171" y="0"/>
                  </a:moveTo>
                  <a:cubicBezTo>
                    <a:pt x="520" y="0"/>
                    <a:pt x="0" y="521"/>
                    <a:pt x="0" y="1171"/>
                  </a:cubicBezTo>
                  <a:cubicBezTo>
                    <a:pt x="0" y="1822"/>
                    <a:pt x="520" y="2374"/>
                    <a:pt x="1171" y="2374"/>
                  </a:cubicBezTo>
                  <a:cubicBezTo>
                    <a:pt x="1496" y="2374"/>
                    <a:pt x="1789" y="2212"/>
                    <a:pt x="1984" y="2017"/>
                  </a:cubicBezTo>
                  <a:cubicBezTo>
                    <a:pt x="2211" y="1789"/>
                    <a:pt x="2341" y="1496"/>
                    <a:pt x="2341" y="1171"/>
                  </a:cubicBezTo>
                  <a:cubicBezTo>
                    <a:pt x="2341" y="521"/>
                    <a:pt x="1821" y="0"/>
                    <a:pt x="11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40"/>
            <p:cNvSpPr/>
            <p:nvPr/>
          </p:nvSpPr>
          <p:spPr>
            <a:xfrm>
              <a:off x="-1124804" y="4200121"/>
              <a:ext cx="51864" cy="51864"/>
            </a:xfrm>
            <a:custGeom>
              <a:rect b="b" l="l" r="r" t="t"/>
              <a:pathLst>
                <a:path extrusionOk="0" h="2375" w="2375">
                  <a:moveTo>
                    <a:pt x="1204" y="0"/>
                  </a:moveTo>
                  <a:cubicBezTo>
                    <a:pt x="554" y="0"/>
                    <a:pt x="1" y="521"/>
                    <a:pt x="1" y="1171"/>
                  </a:cubicBezTo>
                  <a:cubicBezTo>
                    <a:pt x="1" y="1496"/>
                    <a:pt x="131" y="1789"/>
                    <a:pt x="359" y="2017"/>
                  </a:cubicBezTo>
                  <a:cubicBezTo>
                    <a:pt x="554" y="2212"/>
                    <a:pt x="879" y="2374"/>
                    <a:pt x="1204" y="2374"/>
                  </a:cubicBezTo>
                  <a:cubicBezTo>
                    <a:pt x="1854" y="2374"/>
                    <a:pt x="2375" y="1822"/>
                    <a:pt x="2375" y="1171"/>
                  </a:cubicBezTo>
                  <a:cubicBezTo>
                    <a:pt x="2375" y="521"/>
                    <a:pt x="1854" y="0"/>
                    <a:pt x="12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40"/>
            <p:cNvSpPr/>
            <p:nvPr/>
          </p:nvSpPr>
          <p:spPr>
            <a:xfrm>
              <a:off x="-1126922" y="4027915"/>
              <a:ext cx="156247" cy="113293"/>
            </a:xfrm>
            <a:custGeom>
              <a:rect b="b" l="l" r="r" t="t"/>
              <a:pathLst>
                <a:path extrusionOk="0" h="5188" w="7155">
                  <a:moveTo>
                    <a:pt x="5529" y="0"/>
                  </a:moveTo>
                  <a:cubicBezTo>
                    <a:pt x="5317" y="0"/>
                    <a:pt x="5106" y="82"/>
                    <a:pt x="4943" y="244"/>
                  </a:cubicBezTo>
                  <a:lnTo>
                    <a:pt x="0" y="5187"/>
                  </a:lnTo>
                  <a:lnTo>
                    <a:pt x="3805" y="5187"/>
                  </a:lnTo>
                  <a:lnTo>
                    <a:pt x="6829" y="2163"/>
                  </a:lnTo>
                  <a:cubicBezTo>
                    <a:pt x="7155" y="1838"/>
                    <a:pt x="7155" y="1285"/>
                    <a:pt x="6829" y="960"/>
                  </a:cubicBezTo>
                  <a:lnTo>
                    <a:pt x="6114" y="244"/>
                  </a:lnTo>
                  <a:cubicBezTo>
                    <a:pt x="5951" y="82"/>
                    <a:pt x="5740" y="0"/>
                    <a:pt x="55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40"/>
            <p:cNvSpPr/>
            <p:nvPr/>
          </p:nvSpPr>
          <p:spPr>
            <a:xfrm>
              <a:off x="-1065146" y="4051695"/>
              <a:ext cx="94469" cy="90211"/>
            </a:xfrm>
            <a:custGeom>
              <a:rect b="b" l="l" r="r" t="t"/>
              <a:pathLst>
                <a:path extrusionOk="0" h="4131" w="4326">
                  <a:moveTo>
                    <a:pt x="4098" y="1"/>
                  </a:moveTo>
                  <a:lnTo>
                    <a:pt x="0" y="4131"/>
                  </a:lnTo>
                  <a:lnTo>
                    <a:pt x="976" y="4131"/>
                  </a:lnTo>
                  <a:lnTo>
                    <a:pt x="4000" y="1074"/>
                  </a:lnTo>
                  <a:cubicBezTo>
                    <a:pt x="4293" y="781"/>
                    <a:pt x="4326" y="326"/>
                    <a:pt x="4098"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40"/>
            <p:cNvSpPr/>
            <p:nvPr/>
          </p:nvSpPr>
          <p:spPr>
            <a:xfrm>
              <a:off x="-1249078" y="4193024"/>
              <a:ext cx="182540" cy="124299"/>
            </a:xfrm>
            <a:custGeom>
              <a:rect b="b" l="l" r="r" t="t"/>
              <a:pathLst>
                <a:path extrusionOk="0" h="5692" w="8359">
                  <a:moveTo>
                    <a:pt x="1497" y="651"/>
                  </a:moveTo>
                  <a:cubicBezTo>
                    <a:pt x="1952" y="651"/>
                    <a:pt x="2342" y="1041"/>
                    <a:pt x="2342" y="1496"/>
                  </a:cubicBezTo>
                  <a:cubicBezTo>
                    <a:pt x="2342" y="1724"/>
                    <a:pt x="2277" y="1951"/>
                    <a:pt x="2115" y="2114"/>
                  </a:cubicBezTo>
                  <a:cubicBezTo>
                    <a:pt x="1952" y="2277"/>
                    <a:pt x="1724" y="2374"/>
                    <a:pt x="1497" y="2374"/>
                  </a:cubicBezTo>
                  <a:cubicBezTo>
                    <a:pt x="1009" y="2374"/>
                    <a:pt x="619" y="1984"/>
                    <a:pt x="619" y="1496"/>
                  </a:cubicBezTo>
                  <a:cubicBezTo>
                    <a:pt x="619" y="1041"/>
                    <a:pt x="1009" y="651"/>
                    <a:pt x="1497" y="651"/>
                  </a:cubicBezTo>
                  <a:close/>
                  <a:moveTo>
                    <a:pt x="6895" y="651"/>
                  </a:moveTo>
                  <a:cubicBezTo>
                    <a:pt x="7350" y="651"/>
                    <a:pt x="7741" y="1041"/>
                    <a:pt x="7741" y="1496"/>
                  </a:cubicBezTo>
                  <a:cubicBezTo>
                    <a:pt x="7741" y="1984"/>
                    <a:pt x="7350" y="2374"/>
                    <a:pt x="6895" y="2374"/>
                  </a:cubicBezTo>
                  <a:cubicBezTo>
                    <a:pt x="6635" y="2374"/>
                    <a:pt x="6440" y="2277"/>
                    <a:pt x="6277" y="2114"/>
                  </a:cubicBezTo>
                  <a:cubicBezTo>
                    <a:pt x="6115" y="1951"/>
                    <a:pt x="6017" y="1724"/>
                    <a:pt x="6017" y="1496"/>
                  </a:cubicBezTo>
                  <a:cubicBezTo>
                    <a:pt x="6017" y="1041"/>
                    <a:pt x="6407" y="651"/>
                    <a:pt x="6895" y="651"/>
                  </a:cubicBezTo>
                  <a:close/>
                  <a:moveTo>
                    <a:pt x="4196" y="3317"/>
                  </a:moveTo>
                  <a:cubicBezTo>
                    <a:pt x="4424" y="3317"/>
                    <a:pt x="4619" y="3415"/>
                    <a:pt x="4781" y="3577"/>
                  </a:cubicBezTo>
                  <a:cubicBezTo>
                    <a:pt x="4944" y="3740"/>
                    <a:pt x="5041" y="3968"/>
                    <a:pt x="5041" y="4195"/>
                  </a:cubicBezTo>
                  <a:cubicBezTo>
                    <a:pt x="5041" y="4683"/>
                    <a:pt x="4651" y="5073"/>
                    <a:pt x="4196" y="5073"/>
                  </a:cubicBezTo>
                  <a:cubicBezTo>
                    <a:pt x="3708" y="5073"/>
                    <a:pt x="3318" y="4683"/>
                    <a:pt x="3318" y="4195"/>
                  </a:cubicBezTo>
                  <a:cubicBezTo>
                    <a:pt x="3318" y="3968"/>
                    <a:pt x="3415" y="3740"/>
                    <a:pt x="3578" y="3577"/>
                  </a:cubicBezTo>
                  <a:cubicBezTo>
                    <a:pt x="3741" y="3415"/>
                    <a:pt x="3936" y="3317"/>
                    <a:pt x="4196" y="3317"/>
                  </a:cubicBezTo>
                  <a:close/>
                  <a:moveTo>
                    <a:pt x="1497" y="0"/>
                  </a:moveTo>
                  <a:cubicBezTo>
                    <a:pt x="651" y="0"/>
                    <a:pt x="1" y="683"/>
                    <a:pt x="1" y="1496"/>
                  </a:cubicBezTo>
                  <a:cubicBezTo>
                    <a:pt x="1" y="2342"/>
                    <a:pt x="651" y="2992"/>
                    <a:pt x="1497" y="2992"/>
                  </a:cubicBezTo>
                  <a:cubicBezTo>
                    <a:pt x="1789" y="2992"/>
                    <a:pt x="2050" y="2927"/>
                    <a:pt x="2310" y="2764"/>
                  </a:cubicBezTo>
                  <a:lnTo>
                    <a:pt x="2928" y="3382"/>
                  </a:lnTo>
                  <a:cubicBezTo>
                    <a:pt x="2765" y="3642"/>
                    <a:pt x="2700" y="3903"/>
                    <a:pt x="2700" y="4195"/>
                  </a:cubicBezTo>
                  <a:cubicBezTo>
                    <a:pt x="2700" y="5008"/>
                    <a:pt x="3350" y="5691"/>
                    <a:pt x="4196" y="5691"/>
                  </a:cubicBezTo>
                  <a:cubicBezTo>
                    <a:pt x="5009" y="5691"/>
                    <a:pt x="5692" y="5008"/>
                    <a:pt x="5692" y="4195"/>
                  </a:cubicBezTo>
                  <a:cubicBezTo>
                    <a:pt x="5692" y="3903"/>
                    <a:pt x="5594" y="3610"/>
                    <a:pt x="5432" y="3382"/>
                  </a:cubicBezTo>
                  <a:lnTo>
                    <a:pt x="6082" y="2764"/>
                  </a:lnTo>
                  <a:cubicBezTo>
                    <a:pt x="6310" y="2927"/>
                    <a:pt x="6570" y="2992"/>
                    <a:pt x="6863" y="2992"/>
                  </a:cubicBezTo>
                  <a:cubicBezTo>
                    <a:pt x="7708" y="2992"/>
                    <a:pt x="8358" y="2342"/>
                    <a:pt x="8358" y="1496"/>
                  </a:cubicBezTo>
                  <a:cubicBezTo>
                    <a:pt x="8358" y="683"/>
                    <a:pt x="7708" y="0"/>
                    <a:pt x="6863" y="0"/>
                  </a:cubicBezTo>
                  <a:cubicBezTo>
                    <a:pt x="6050" y="0"/>
                    <a:pt x="5367" y="683"/>
                    <a:pt x="5367" y="1496"/>
                  </a:cubicBezTo>
                  <a:cubicBezTo>
                    <a:pt x="5367" y="1789"/>
                    <a:pt x="5464" y="2082"/>
                    <a:pt x="5627" y="2309"/>
                  </a:cubicBezTo>
                  <a:lnTo>
                    <a:pt x="5009" y="2927"/>
                  </a:lnTo>
                  <a:cubicBezTo>
                    <a:pt x="4749" y="2797"/>
                    <a:pt x="4489" y="2699"/>
                    <a:pt x="4196" y="2699"/>
                  </a:cubicBezTo>
                  <a:cubicBezTo>
                    <a:pt x="3903" y="2699"/>
                    <a:pt x="3611" y="2797"/>
                    <a:pt x="3383" y="2927"/>
                  </a:cubicBezTo>
                  <a:lnTo>
                    <a:pt x="2733" y="2309"/>
                  </a:lnTo>
                  <a:cubicBezTo>
                    <a:pt x="2895" y="2082"/>
                    <a:pt x="2993" y="1789"/>
                    <a:pt x="2993" y="1496"/>
                  </a:cubicBezTo>
                  <a:cubicBezTo>
                    <a:pt x="2993" y="683"/>
                    <a:pt x="2310" y="0"/>
                    <a:pt x="14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40"/>
            <p:cNvSpPr/>
            <p:nvPr/>
          </p:nvSpPr>
          <p:spPr>
            <a:xfrm>
              <a:off x="-1078641" y="4105676"/>
              <a:ext cx="19916" cy="18475"/>
            </a:xfrm>
            <a:custGeom>
              <a:rect b="b" l="l" r="r" t="t"/>
              <a:pathLst>
                <a:path extrusionOk="0" h="846" w="912">
                  <a:moveTo>
                    <a:pt x="553" y="0"/>
                  </a:moveTo>
                  <a:cubicBezTo>
                    <a:pt x="472" y="0"/>
                    <a:pt x="391" y="33"/>
                    <a:pt x="326" y="98"/>
                  </a:cubicBezTo>
                  <a:lnTo>
                    <a:pt x="98" y="326"/>
                  </a:lnTo>
                  <a:cubicBezTo>
                    <a:pt x="1" y="423"/>
                    <a:pt x="1" y="651"/>
                    <a:pt x="131" y="748"/>
                  </a:cubicBezTo>
                  <a:cubicBezTo>
                    <a:pt x="163" y="813"/>
                    <a:pt x="261" y="846"/>
                    <a:pt x="326" y="846"/>
                  </a:cubicBezTo>
                  <a:cubicBezTo>
                    <a:pt x="423" y="846"/>
                    <a:pt x="488" y="813"/>
                    <a:pt x="553" y="748"/>
                  </a:cubicBezTo>
                  <a:lnTo>
                    <a:pt x="781" y="553"/>
                  </a:lnTo>
                  <a:cubicBezTo>
                    <a:pt x="911" y="423"/>
                    <a:pt x="911" y="228"/>
                    <a:pt x="781" y="98"/>
                  </a:cubicBezTo>
                  <a:cubicBezTo>
                    <a:pt x="716" y="33"/>
                    <a:pt x="635" y="0"/>
                    <a:pt x="5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40"/>
            <p:cNvSpPr/>
            <p:nvPr/>
          </p:nvSpPr>
          <p:spPr>
            <a:xfrm>
              <a:off x="-1060887" y="4055255"/>
              <a:ext cx="52585" cy="51143"/>
            </a:xfrm>
            <a:custGeom>
              <a:rect b="b" l="l" r="r" t="t"/>
              <a:pathLst>
                <a:path extrusionOk="0" h="2342" w="2408">
                  <a:moveTo>
                    <a:pt x="2049" y="0"/>
                  </a:moveTo>
                  <a:cubicBezTo>
                    <a:pt x="1968" y="0"/>
                    <a:pt x="1887" y="33"/>
                    <a:pt x="1822" y="98"/>
                  </a:cubicBezTo>
                  <a:lnTo>
                    <a:pt x="98" y="1822"/>
                  </a:lnTo>
                  <a:cubicBezTo>
                    <a:pt x="1" y="1919"/>
                    <a:pt x="1" y="2147"/>
                    <a:pt x="98" y="2244"/>
                  </a:cubicBezTo>
                  <a:cubicBezTo>
                    <a:pt x="163" y="2309"/>
                    <a:pt x="261" y="2342"/>
                    <a:pt x="326" y="2342"/>
                  </a:cubicBezTo>
                  <a:cubicBezTo>
                    <a:pt x="423" y="2342"/>
                    <a:pt x="488" y="2309"/>
                    <a:pt x="553" y="2244"/>
                  </a:cubicBezTo>
                  <a:lnTo>
                    <a:pt x="2277" y="553"/>
                  </a:lnTo>
                  <a:cubicBezTo>
                    <a:pt x="2407" y="423"/>
                    <a:pt x="2407" y="228"/>
                    <a:pt x="2277" y="98"/>
                  </a:cubicBezTo>
                  <a:cubicBezTo>
                    <a:pt x="2212" y="33"/>
                    <a:pt x="2131" y="0"/>
                    <a:pt x="20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40"/>
            <p:cNvSpPr/>
            <p:nvPr/>
          </p:nvSpPr>
          <p:spPr>
            <a:xfrm>
              <a:off x="-1374050" y="4021517"/>
              <a:ext cx="433212" cy="356868"/>
            </a:xfrm>
            <a:custGeom>
              <a:rect b="b" l="l" r="r" t="t"/>
              <a:pathLst>
                <a:path extrusionOk="0" h="16342" w="19838">
                  <a:moveTo>
                    <a:pt x="16846" y="619"/>
                  </a:moveTo>
                  <a:cubicBezTo>
                    <a:pt x="16976" y="619"/>
                    <a:pt x="17106" y="667"/>
                    <a:pt x="17203" y="765"/>
                  </a:cubicBezTo>
                  <a:lnTo>
                    <a:pt x="17919" y="1480"/>
                  </a:lnTo>
                  <a:cubicBezTo>
                    <a:pt x="18016" y="1578"/>
                    <a:pt x="18081" y="1708"/>
                    <a:pt x="18081" y="1871"/>
                  </a:cubicBezTo>
                  <a:cubicBezTo>
                    <a:pt x="18081" y="2001"/>
                    <a:pt x="18049" y="2131"/>
                    <a:pt x="17919" y="2228"/>
                  </a:cubicBezTo>
                  <a:lnTo>
                    <a:pt x="15252" y="4928"/>
                  </a:lnTo>
                  <a:lnTo>
                    <a:pt x="12325" y="4928"/>
                  </a:lnTo>
                  <a:lnTo>
                    <a:pt x="16488" y="765"/>
                  </a:lnTo>
                  <a:cubicBezTo>
                    <a:pt x="16585" y="667"/>
                    <a:pt x="16716" y="619"/>
                    <a:pt x="16846" y="619"/>
                  </a:cubicBezTo>
                  <a:close/>
                  <a:moveTo>
                    <a:pt x="18374" y="7562"/>
                  </a:moveTo>
                  <a:cubicBezTo>
                    <a:pt x="18049" y="9253"/>
                    <a:pt x="17236" y="10781"/>
                    <a:pt x="16000" y="12017"/>
                  </a:cubicBezTo>
                  <a:cubicBezTo>
                    <a:pt x="14342" y="13610"/>
                    <a:pt x="12195" y="14521"/>
                    <a:pt x="9919" y="14521"/>
                  </a:cubicBezTo>
                  <a:cubicBezTo>
                    <a:pt x="7610" y="14521"/>
                    <a:pt x="5464" y="13643"/>
                    <a:pt x="3838" y="12017"/>
                  </a:cubicBezTo>
                  <a:cubicBezTo>
                    <a:pt x="2569" y="10781"/>
                    <a:pt x="1756" y="9253"/>
                    <a:pt x="1431" y="7562"/>
                  </a:cubicBezTo>
                  <a:close/>
                  <a:moveTo>
                    <a:pt x="13789" y="14293"/>
                  </a:moveTo>
                  <a:lnTo>
                    <a:pt x="13789" y="15691"/>
                  </a:lnTo>
                  <a:lnTo>
                    <a:pt x="6017" y="15691"/>
                  </a:lnTo>
                  <a:lnTo>
                    <a:pt x="6017" y="14293"/>
                  </a:lnTo>
                  <a:cubicBezTo>
                    <a:pt x="7220" y="14846"/>
                    <a:pt x="8553" y="15139"/>
                    <a:pt x="9919" y="15139"/>
                  </a:cubicBezTo>
                  <a:cubicBezTo>
                    <a:pt x="11285" y="15139"/>
                    <a:pt x="12586" y="14846"/>
                    <a:pt x="13789" y="14293"/>
                  </a:cubicBezTo>
                  <a:close/>
                  <a:moveTo>
                    <a:pt x="16846" y="1"/>
                  </a:moveTo>
                  <a:cubicBezTo>
                    <a:pt x="16553" y="1"/>
                    <a:pt x="16260" y="115"/>
                    <a:pt x="16033" y="342"/>
                  </a:cubicBezTo>
                  <a:lnTo>
                    <a:pt x="11447" y="4928"/>
                  </a:lnTo>
                  <a:lnTo>
                    <a:pt x="6342" y="4928"/>
                  </a:lnTo>
                  <a:cubicBezTo>
                    <a:pt x="6147" y="4928"/>
                    <a:pt x="6017" y="5058"/>
                    <a:pt x="6017" y="5220"/>
                  </a:cubicBezTo>
                  <a:cubicBezTo>
                    <a:pt x="6017" y="5415"/>
                    <a:pt x="6147" y="5545"/>
                    <a:pt x="6342" y="5545"/>
                  </a:cubicBezTo>
                  <a:lnTo>
                    <a:pt x="19187" y="5545"/>
                  </a:lnTo>
                  <a:lnTo>
                    <a:pt x="19187" y="6944"/>
                  </a:lnTo>
                  <a:lnTo>
                    <a:pt x="618" y="6944"/>
                  </a:lnTo>
                  <a:lnTo>
                    <a:pt x="618" y="5545"/>
                  </a:lnTo>
                  <a:lnTo>
                    <a:pt x="4846" y="5545"/>
                  </a:lnTo>
                  <a:cubicBezTo>
                    <a:pt x="5041" y="5545"/>
                    <a:pt x="5171" y="5415"/>
                    <a:pt x="5171" y="5220"/>
                  </a:cubicBezTo>
                  <a:cubicBezTo>
                    <a:pt x="5171" y="5058"/>
                    <a:pt x="5041" y="4928"/>
                    <a:pt x="4846" y="4928"/>
                  </a:cubicBezTo>
                  <a:lnTo>
                    <a:pt x="618" y="4928"/>
                  </a:lnTo>
                  <a:cubicBezTo>
                    <a:pt x="261" y="4928"/>
                    <a:pt x="0" y="5188"/>
                    <a:pt x="0" y="5545"/>
                  </a:cubicBezTo>
                  <a:lnTo>
                    <a:pt x="0" y="6944"/>
                  </a:lnTo>
                  <a:cubicBezTo>
                    <a:pt x="0" y="7301"/>
                    <a:pt x="261" y="7562"/>
                    <a:pt x="618" y="7562"/>
                  </a:cubicBezTo>
                  <a:lnTo>
                    <a:pt x="781" y="7562"/>
                  </a:lnTo>
                  <a:cubicBezTo>
                    <a:pt x="1139" y="9415"/>
                    <a:pt x="2017" y="11106"/>
                    <a:pt x="3382" y="12472"/>
                  </a:cubicBezTo>
                  <a:cubicBezTo>
                    <a:pt x="3968" y="13057"/>
                    <a:pt x="4651" y="13578"/>
                    <a:pt x="5366" y="13968"/>
                  </a:cubicBezTo>
                  <a:lnTo>
                    <a:pt x="5366" y="16017"/>
                  </a:lnTo>
                  <a:cubicBezTo>
                    <a:pt x="5366" y="16179"/>
                    <a:pt x="5529" y="16342"/>
                    <a:pt x="5691" y="16342"/>
                  </a:cubicBezTo>
                  <a:lnTo>
                    <a:pt x="14114" y="16342"/>
                  </a:lnTo>
                  <a:cubicBezTo>
                    <a:pt x="14277" y="16342"/>
                    <a:pt x="14439" y="16179"/>
                    <a:pt x="14439" y="16017"/>
                  </a:cubicBezTo>
                  <a:lnTo>
                    <a:pt x="14439" y="13968"/>
                  </a:lnTo>
                  <a:cubicBezTo>
                    <a:pt x="15155" y="13578"/>
                    <a:pt x="15837" y="13057"/>
                    <a:pt x="16423" y="12472"/>
                  </a:cubicBezTo>
                  <a:cubicBezTo>
                    <a:pt x="17789" y="11106"/>
                    <a:pt x="18667" y="9415"/>
                    <a:pt x="19024" y="7562"/>
                  </a:cubicBezTo>
                  <a:lnTo>
                    <a:pt x="19187" y="7562"/>
                  </a:lnTo>
                  <a:cubicBezTo>
                    <a:pt x="19545" y="7562"/>
                    <a:pt x="19805" y="7269"/>
                    <a:pt x="19805" y="6944"/>
                  </a:cubicBezTo>
                  <a:lnTo>
                    <a:pt x="19805" y="5545"/>
                  </a:lnTo>
                  <a:cubicBezTo>
                    <a:pt x="19837" y="5188"/>
                    <a:pt x="19545" y="4928"/>
                    <a:pt x="19187" y="4928"/>
                  </a:cubicBezTo>
                  <a:lnTo>
                    <a:pt x="16130" y="4928"/>
                  </a:lnTo>
                  <a:lnTo>
                    <a:pt x="18374" y="2684"/>
                  </a:lnTo>
                  <a:cubicBezTo>
                    <a:pt x="18602" y="2456"/>
                    <a:pt x="18699" y="2163"/>
                    <a:pt x="18699" y="1871"/>
                  </a:cubicBezTo>
                  <a:cubicBezTo>
                    <a:pt x="18699" y="1545"/>
                    <a:pt x="18602" y="1253"/>
                    <a:pt x="18374" y="1058"/>
                  </a:cubicBezTo>
                  <a:lnTo>
                    <a:pt x="17659" y="342"/>
                  </a:lnTo>
                  <a:cubicBezTo>
                    <a:pt x="17431" y="115"/>
                    <a:pt x="17138" y="1"/>
                    <a:pt x="16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1" name="Google Shape;2491;p40"/>
          <p:cNvGrpSpPr/>
          <p:nvPr/>
        </p:nvGrpSpPr>
        <p:grpSpPr>
          <a:xfrm>
            <a:off x="4247177" y="2721165"/>
            <a:ext cx="649637" cy="640105"/>
            <a:chOff x="4489250" y="4884758"/>
            <a:chExt cx="622616" cy="616493"/>
          </a:xfrm>
        </p:grpSpPr>
        <p:sp>
          <p:nvSpPr>
            <p:cNvPr id="2492" name="Google Shape;2492;p40"/>
            <p:cNvSpPr/>
            <p:nvPr/>
          </p:nvSpPr>
          <p:spPr>
            <a:xfrm>
              <a:off x="4500486" y="4951106"/>
              <a:ext cx="602184" cy="374580"/>
            </a:xfrm>
            <a:custGeom>
              <a:rect b="b" l="l" r="r" t="t"/>
              <a:pathLst>
                <a:path extrusionOk="0" h="11935" w="19187">
                  <a:moveTo>
                    <a:pt x="2829" y="0"/>
                  </a:moveTo>
                  <a:cubicBezTo>
                    <a:pt x="1984" y="0"/>
                    <a:pt x="1333" y="650"/>
                    <a:pt x="1333" y="1496"/>
                  </a:cubicBezTo>
                  <a:cubicBezTo>
                    <a:pt x="1333" y="2309"/>
                    <a:pt x="1984" y="2959"/>
                    <a:pt x="2829" y="2959"/>
                  </a:cubicBezTo>
                  <a:lnTo>
                    <a:pt x="1496" y="2959"/>
                  </a:lnTo>
                  <a:cubicBezTo>
                    <a:pt x="683" y="2959"/>
                    <a:pt x="0" y="3642"/>
                    <a:pt x="0" y="4455"/>
                  </a:cubicBezTo>
                  <a:cubicBezTo>
                    <a:pt x="0" y="5301"/>
                    <a:pt x="683" y="5951"/>
                    <a:pt x="1496" y="5951"/>
                  </a:cubicBezTo>
                  <a:lnTo>
                    <a:pt x="1984" y="5951"/>
                  </a:lnTo>
                  <a:cubicBezTo>
                    <a:pt x="1171" y="5951"/>
                    <a:pt x="488" y="6634"/>
                    <a:pt x="488" y="7447"/>
                  </a:cubicBezTo>
                  <a:cubicBezTo>
                    <a:pt x="488" y="8260"/>
                    <a:pt x="1171" y="8943"/>
                    <a:pt x="1984" y="8943"/>
                  </a:cubicBezTo>
                  <a:lnTo>
                    <a:pt x="3805" y="8943"/>
                  </a:lnTo>
                  <a:cubicBezTo>
                    <a:pt x="2992" y="8943"/>
                    <a:pt x="2309" y="9593"/>
                    <a:pt x="2309" y="10439"/>
                  </a:cubicBezTo>
                  <a:cubicBezTo>
                    <a:pt x="2309" y="11252"/>
                    <a:pt x="2992" y="11935"/>
                    <a:pt x="3805" y="11935"/>
                  </a:cubicBezTo>
                  <a:lnTo>
                    <a:pt x="19187" y="11935"/>
                  </a:lnTo>
                  <a:lnTo>
                    <a:pt x="1918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40"/>
            <p:cNvSpPr/>
            <p:nvPr/>
          </p:nvSpPr>
          <p:spPr>
            <a:xfrm>
              <a:off x="4665821" y="4951106"/>
              <a:ext cx="31667" cy="373576"/>
            </a:xfrm>
            <a:custGeom>
              <a:rect b="b" l="l" r="r" t="t"/>
              <a:pathLst>
                <a:path extrusionOk="0" h="11903" w="1009">
                  <a:moveTo>
                    <a:pt x="0" y="0"/>
                  </a:moveTo>
                  <a:lnTo>
                    <a:pt x="0" y="11902"/>
                  </a:lnTo>
                  <a:lnTo>
                    <a:pt x="1008" y="11902"/>
                  </a:lnTo>
                  <a:lnTo>
                    <a:pt x="1008"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40"/>
            <p:cNvSpPr/>
            <p:nvPr/>
          </p:nvSpPr>
          <p:spPr>
            <a:xfrm>
              <a:off x="4835236" y="5050093"/>
              <a:ext cx="178643" cy="275592"/>
            </a:xfrm>
            <a:custGeom>
              <a:rect b="b" l="l" r="r" t="t"/>
              <a:pathLst>
                <a:path extrusionOk="0" h="8781" w="5692">
                  <a:moveTo>
                    <a:pt x="1" y="0"/>
                  </a:moveTo>
                  <a:lnTo>
                    <a:pt x="1" y="8781"/>
                  </a:lnTo>
                  <a:lnTo>
                    <a:pt x="5691" y="8781"/>
                  </a:lnTo>
                  <a:cubicBezTo>
                    <a:pt x="3415" y="8781"/>
                    <a:pt x="1561" y="6927"/>
                    <a:pt x="1561" y="4618"/>
                  </a:cubicBezTo>
                  <a:lnTo>
                    <a:pt x="1561"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40"/>
            <p:cNvSpPr/>
            <p:nvPr/>
          </p:nvSpPr>
          <p:spPr>
            <a:xfrm>
              <a:off x="4699497" y="4893922"/>
              <a:ext cx="135772" cy="540983"/>
            </a:xfrm>
            <a:custGeom>
              <a:rect b="b" l="l" r="r" t="t"/>
              <a:pathLst>
                <a:path extrusionOk="0" h="17237" w="4326">
                  <a:moveTo>
                    <a:pt x="0" y="1"/>
                  </a:moveTo>
                  <a:lnTo>
                    <a:pt x="0" y="13724"/>
                  </a:lnTo>
                  <a:lnTo>
                    <a:pt x="0" y="15968"/>
                  </a:lnTo>
                  <a:cubicBezTo>
                    <a:pt x="0" y="16651"/>
                    <a:pt x="553" y="17236"/>
                    <a:pt x="1269" y="17236"/>
                  </a:cubicBezTo>
                  <a:lnTo>
                    <a:pt x="3090" y="17236"/>
                  </a:lnTo>
                  <a:cubicBezTo>
                    <a:pt x="3773" y="17236"/>
                    <a:pt x="4326" y="16651"/>
                    <a:pt x="4326" y="15968"/>
                  </a:cubicBezTo>
                  <a:lnTo>
                    <a:pt x="4326" y="13724"/>
                  </a:lnTo>
                  <a:lnTo>
                    <a:pt x="432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40"/>
            <p:cNvSpPr/>
            <p:nvPr/>
          </p:nvSpPr>
          <p:spPr>
            <a:xfrm>
              <a:off x="4699497" y="5104169"/>
              <a:ext cx="135772" cy="330735"/>
            </a:xfrm>
            <a:custGeom>
              <a:rect b="b" l="l" r="r" t="t"/>
              <a:pathLst>
                <a:path extrusionOk="0" h="10538" w="4326">
                  <a:moveTo>
                    <a:pt x="0" y="1"/>
                  </a:moveTo>
                  <a:lnTo>
                    <a:pt x="0" y="9269"/>
                  </a:lnTo>
                  <a:cubicBezTo>
                    <a:pt x="0" y="9952"/>
                    <a:pt x="553" y="10537"/>
                    <a:pt x="1269" y="10537"/>
                  </a:cubicBezTo>
                  <a:lnTo>
                    <a:pt x="3090" y="10537"/>
                  </a:lnTo>
                  <a:cubicBezTo>
                    <a:pt x="3773" y="10537"/>
                    <a:pt x="4326" y="9952"/>
                    <a:pt x="4326" y="9269"/>
                  </a:cubicBezTo>
                  <a:lnTo>
                    <a:pt x="43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40"/>
            <p:cNvSpPr/>
            <p:nvPr/>
          </p:nvSpPr>
          <p:spPr>
            <a:xfrm>
              <a:off x="4699497" y="5104169"/>
              <a:ext cx="72499" cy="330735"/>
            </a:xfrm>
            <a:custGeom>
              <a:rect b="b" l="l" r="r" t="t"/>
              <a:pathLst>
                <a:path extrusionOk="0" h="10538" w="2310">
                  <a:moveTo>
                    <a:pt x="0" y="1"/>
                  </a:moveTo>
                  <a:lnTo>
                    <a:pt x="0" y="9269"/>
                  </a:lnTo>
                  <a:cubicBezTo>
                    <a:pt x="0" y="9952"/>
                    <a:pt x="553" y="10537"/>
                    <a:pt x="1269" y="10537"/>
                  </a:cubicBezTo>
                  <a:lnTo>
                    <a:pt x="2309" y="10537"/>
                  </a:lnTo>
                  <a:cubicBezTo>
                    <a:pt x="1626" y="10537"/>
                    <a:pt x="1074" y="9952"/>
                    <a:pt x="1074" y="9269"/>
                  </a:cubicBezTo>
                  <a:lnTo>
                    <a:pt x="1074"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40"/>
            <p:cNvSpPr/>
            <p:nvPr/>
          </p:nvSpPr>
          <p:spPr>
            <a:xfrm>
              <a:off x="4699497" y="4893922"/>
              <a:ext cx="33707" cy="210279"/>
            </a:xfrm>
            <a:custGeom>
              <a:rect b="b" l="l" r="r" t="t"/>
              <a:pathLst>
                <a:path extrusionOk="0" h="6700" w="1074">
                  <a:moveTo>
                    <a:pt x="0" y="1"/>
                  </a:moveTo>
                  <a:lnTo>
                    <a:pt x="0" y="6700"/>
                  </a:lnTo>
                  <a:lnTo>
                    <a:pt x="1074" y="6700"/>
                  </a:lnTo>
                  <a:lnTo>
                    <a:pt x="1074"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40"/>
            <p:cNvSpPr/>
            <p:nvPr/>
          </p:nvSpPr>
          <p:spPr>
            <a:xfrm>
              <a:off x="4743373" y="4951106"/>
              <a:ext cx="359295" cy="374580"/>
            </a:xfrm>
            <a:custGeom>
              <a:rect b="b" l="l" r="r" t="t"/>
              <a:pathLst>
                <a:path extrusionOk="0" h="11935" w="11448">
                  <a:moveTo>
                    <a:pt x="1237" y="0"/>
                  </a:moveTo>
                  <a:cubicBezTo>
                    <a:pt x="554" y="0"/>
                    <a:pt x="1" y="553"/>
                    <a:pt x="1" y="1236"/>
                  </a:cubicBezTo>
                  <a:lnTo>
                    <a:pt x="1" y="1886"/>
                  </a:lnTo>
                  <a:cubicBezTo>
                    <a:pt x="1" y="2602"/>
                    <a:pt x="554" y="3154"/>
                    <a:pt x="1237" y="3154"/>
                  </a:cubicBezTo>
                  <a:lnTo>
                    <a:pt x="4488" y="3154"/>
                  </a:lnTo>
                  <a:lnTo>
                    <a:pt x="4488" y="7772"/>
                  </a:lnTo>
                  <a:cubicBezTo>
                    <a:pt x="4488" y="10081"/>
                    <a:pt x="6342" y="11935"/>
                    <a:pt x="8618" y="11935"/>
                  </a:cubicBezTo>
                  <a:lnTo>
                    <a:pt x="11448" y="11935"/>
                  </a:lnTo>
                  <a:lnTo>
                    <a:pt x="11448" y="3154"/>
                  </a:lnTo>
                  <a:lnTo>
                    <a:pt x="114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40"/>
            <p:cNvSpPr/>
            <p:nvPr/>
          </p:nvSpPr>
          <p:spPr>
            <a:xfrm>
              <a:off x="4820956" y="5346460"/>
              <a:ext cx="72499" cy="154791"/>
            </a:xfrm>
            <a:custGeom>
              <a:rect b="b" l="l" r="r" t="t"/>
              <a:pathLst>
                <a:path extrusionOk="0" h="4932" w="2310">
                  <a:moveTo>
                    <a:pt x="1831" y="0"/>
                  </a:moveTo>
                  <a:cubicBezTo>
                    <a:pt x="1795" y="0"/>
                    <a:pt x="1759" y="7"/>
                    <a:pt x="1724" y="21"/>
                  </a:cubicBezTo>
                  <a:cubicBezTo>
                    <a:pt x="1561" y="86"/>
                    <a:pt x="1464" y="248"/>
                    <a:pt x="1529" y="411"/>
                  </a:cubicBezTo>
                  <a:cubicBezTo>
                    <a:pt x="1626" y="769"/>
                    <a:pt x="1691" y="1126"/>
                    <a:pt x="1691" y="1484"/>
                  </a:cubicBezTo>
                  <a:cubicBezTo>
                    <a:pt x="1691" y="2622"/>
                    <a:pt x="1138" y="3695"/>
                    <a:pt x="163" y="4378"/>
                  </a:cubicBezTo>
                  <a:cubicBezTo>
                    <a:pt x="33" y="4476"/>
                    <a:pt x="0" y="4638"/>
                    <a:pt x="98" y="4801"/>
                  </a:cubicBezTo>
                  <a:cubicBezTo>
                    <a:pt x="163" y="4866"/>
                    <a:pt x="260" y="4931"/>
                    <a:pt x="358" y="4931"/>
                  </a:cubicBezTo>
                  <a:cubicBezTo>
                    <a:pt x="423" y="4931"/>
                    <a:pt x="456" y="4899"/>
                    <a:pt x="521" y="4866"/>
                  </a:cubicBezTo>
                  <a:cubicBezTo>
                    <a:pt x="1659" y="4118"/>
                    <a:pt x="2309" y="2850"/>
                    <a:pt x="2309" y="1484"/>
                  </a:cubicBezTo>
                  <a:cubicBezTo>
                    <a:pt x="2309" y="1061"/>
                    <a:pt x="2244" y="639"/>
                    <a:pt x="2114" y="216"/>
                  </a:cubicBezTo>
                  <a:cubicBezTo>
                    <a:pt x="2088" y="88"/>
                    <a:pt x="1962" y="0"/>
                    <a:pt x="18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40"/>
            <p:cNvSpPr/>
            <p:nvPr/>
          </p:nvSpPr>
          <p:spPr>
            <a:xfrm>
              <a:off x="4884228" y="5399155"/>
              <a:ext cx="45948" cy="91864"/>
            </a:xfrm>
            <a:custGeom>
              <a:rect b="b" l="l" r="r" t="t"/>
              <a:pathLst>
                <a:path extrusionOk="0" h="2927" w="1464">
                  <a:moveTo>
                    <a:pt x="1139" y="0"/>
                  </a:moveTo>
                  <a:cubicBezTo>
                    <a:pt x="976" y="0"/>
                    <a:pt x="846" y="130"/>
                    <a:pt x="846" y="293"/>
                  </a:cubicBezTo>
                  <a:cubicBezTo>
                    <a:pt x="846" y="1073"/>
                    <a:pt x="586" y="1821"/>
                    <a:pt x="131" y="2439"/>
                  </a:cubicBezTo>
                  <a:cubicBezTo>
                    <a:pt x="0" y="2569"/>
                    <a:pt x="33" y="2764"/>
                    <a:pt x="163" y="2862"/>
                  </a:cubicBezTo>
                  <a:cubicBezTo>
                    <a:pt x="228" y="2894"/>
                    <a:pt x="293" y="2927"/>
                    <a:pt x="358" y="2927"/>
                  </a:cubicBezTo>
                  <a:cubicBezTo>
                    <a:pt x="456" y="2927"/>
                    <a:pt x="553" y="2894"/>
                    <a:pt x="618" y="2797"/>
                  </a:cubicBezTo>
                  <a:cubicBezTo>
                    <a:pt x="1171" y="2081"/>
                    <a:pt x="1464" y="1203"/>
                    <a:pt x="1464" y="293"/>
                  </a:cubicBezTo>
                  <a:cubicBezTo>
                    <a:pt x="1464" y="130"/>
                    <a:pt x="1334" y="0"/>
                    <a:pt x="11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40"/>
            <p:cNvSpPr/>
            <p:nvPr/>
          </p:nvSpPr>
          <p:spPr>
            <a:xfrm>
              <a:off x="4635189" y="5346460"/>
              <a:ext cx="72499" cy="154791"/>
            </a:xfrm>
            <a:custGeom>
              <a:rect b="b" l="l" r="r" t="t"/>
              <a:pathLst>
                <a:path extrusionOk="0" h="4932" w="2310">
                  <a:moveTo>
                    <a:pt x="479" y="0"/>
                  </a:moveTo>
                  <a:cubicBezTo>
                    <a:pt x="347" y="0"/>
                    <a:pt x="221" y="88"/>
                    <a:pt x="196" y="216"/>
                  </a:cubicBezTo>
                  <a:cubicBezTo>
                    <a:pt x="66" y="639"/>
                    <a:pt x="1" y="1061"/>
                    <a:pt x="1" y="1484"/>
                  </a:cubicBezTo>
                  <a:cubicBezTo>
                    <a:pt x="1" y="2850"/>
                    <a:pt x="651" y="4118"/>
                    <a:pt x="1789" y="4866"/>
                  </a:cubicBezTo>
                  <a:cubicBezTo>
                    <a:pt x="1822" y="4899"/>
                    <a:pt x="1887" y="4931"/>
                    <a:pt x="1952" y="4931"/>
                  </a:cubicBezTo>
                  <a:cubicBezTo>
                    <a:pt x="2049" y="4931"/>
                    <a:pt x="2147" y="4899"/>
                    <a:pt x="2212" y="4801"/>
                  </a:cubicBezTo>
                  <a:cubicBezTo>
                    <a:pt x="2310" y="4638"/>
                    <a:pt x="2277" y="4476"/>
                    <a:pt x="2114" y="4378"/>
                  </a:cubicBezTo>
                  <a:cubicBezTo>
                    <a:pt x="1171" y="3695"/>
                    <a:pt x="619" y="2622"/>
                    <a:pt x="619" y="1484"/>
                  </a:cubicBezTo>
                  <a:cubicBezTo>
                    <a:pt x="619" y="1126"/>
                    <a:pt x="684" y="769"/>
                    <a:pt x="781" y="411"/>
                  </a:cubicBezTo>
                  <a:cubicBezTo>
                    <a:pt x="814" y="248"/>
                    <a:pt x="749" y="86"/>
                    <a:pt x="586" y="21"/>
                  </a:cubicBezTo>
                  <a:cubicBezTo>
                    <a:pt x="551" y="7"/>
                    <a:pt x="515" y="0"/>
                    <a:pt x="4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40"/>
            <p:cNvSpPr/>
            <p:nvPr/>
          </p:nvSpPr>
          <p:spPr>
            <a:xfrm>
              <a:off x="4598438" y="5399155"/>
              <a:ext cx="45979" cy="91864"/>
            </a:xfrm>
            <a:custGeom>
              <a:rect b="b" l="l" r="r" t="t"/>
              <a:pathLst>
                <a:path extrusionOk="0" h="2927" w="1465">
                  <a:moveTo>
                    <a:pt x="326" y="0"/>
                  </a:moveTo>
                  <a:cubicBezTo>
                    <a:pt x="131" y="0"/>
                    <a:pt x="1" y="130"/>
                    <a:pt x="1" y="293"/>
                  </a:cubicBezTo>
                  <a:cubicBezTo>
                    <a:pt x="1" y="1203"/>
                    <a:pt x="294" y="2081"/>
                    <a:pt x="846" y="2797"/>
                  </a:cubicBezTo>
                  <a:cubicBezTo>
                    <a:pt x="912" y="2894"/>
                    <a:pt x="1009" y="2927"/>
                    <a:pt x="1107" y="2927"/>
                  </a:cubicBezTo>
                  <a:cubicBezTo>
                    <a:pt x="1172" y="2927"/>
                    <a:pt x="1237" y="2894"/>
                    <a:pt x="1302" y="2862"/>
                  </a:cubicBezTo>
                  <a:cubicBezTo>
                    <a:pt x="1432" y="2764"/>
                    <a:pt x="1464" y="2569"/>
                    <a:pt x="1334" y="2439"/>
                  </a:cubicBezTo>
                  <a:cubicBezTo>
                    <a:pt x="879" y="1821"/>
                    <a:pt x="619" y="1073"/>
                    <a:pt x="619" y="293"/>
                  </a:cubicBezTo>
                  <a:cubicBezTo>
                    <a:pt x="619" y="130"/>
                    <a:pt x="489" y="0"/>
                    <a:pt x="3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40"/>
            <p:cNvSpPr/>
            <p:nvPr/>
          </p:nvSpPr>
          <p:spPr>
            <a:xfrm>
              <a:off x="4712773" y="5075609"/>
              <a:ext cx="61264" cy="28592"/>
            </a:xfrm>
            <a:custGeom>
              <a:rect b="b" l="l" r="r" t="t"/>
              <a:pathLst>
                <a:path extrusionOk="0" h="911" w="1952">
                  <a:moveTo>
                    <a:pt x="976" y="0"/>
                  </a:moveTo>
                  <a:cubicBezTo>
                    <a:pt x="455" y="0"/>
                    <a:pt x="33" y="391"/>
                    <a:pt x="0" y="911"/>
                  </a:cubicBezTo>
                  <a:lnTo>
                    <a:pt x="1951" y="911"/>
                  </a:lnTo>
                  <a:cubicBezTo>
                    <a:pt x="1919" y="391"/>
                    <a:pt x="1496" y="0"/>
                    <a:pt x="9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40"/>
            <p:cNvSpPr/>
            <p:nvPr/>
          </p:nvSpPr>
          <p:spPr>
            <a:xfrm>
              <a:off x="4712773" y="5104169"/>
              <a:ext cx="62268" cy="33739"/>
            </a:xfrm>
            <a:custGeom>
              <a:rect b="b" l="l" r="r" t="t"/>
              <a:pathLst>
                <a:path extrusionOk="0" h="1075" w="1984">
                  <a:moveTo>
                    <a:pt x="0" y="1"/>
                  </a:moveTo>
                  <a:cubicBezTo>
                    <a:pt x="0" y="34"/>
                    <a:pt x="0" y="66"/>
                    <a:pt x="0" y="99"/>
                  </a:cubicBezTo>
                  <a:cubicBezTo>
                    <a:pt x="0" y="619"/>
                    <a:pt x="423" y="1074"/>
                    <a:pt x="976" y="1074"/>
                  </a:cubicBezTo>
                  <a:cubicBezTo>
                    <a:pt x="1529" y="1074"/>
                    <a:pt x="1984" y="619"/>
                    <a:pt x="1984" y="99"/>
                  </a:cubicBezTo>
                  <a:cubicBezTo>
                    <a:pt x="1984" y="66"/>
                    <a:pt x="1984" y="34"/>
                    <a:pt x="195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40"/>
            <p:cNvSpPr/>
            <p:nvPr/>
          </p:nvSpPr>
          <p:spPr>
            <a:xfrm>
              <a:off x="4713777" y="5035813"/>
              <a:ext cx="29627" cy="29627"/>
            </a:xfrm>
            <a:custGeom>
              <a:rect b="b" l="l" r="r" t="t"/>
              <a:pathLst>
                <a:path extrusionOk="0" h="944" w="944">
                  <a:moveTo>
                    <a:pt x="456" y="0"/>
                  </a:moveTo>
                  <a:cubicBezTo>
                    <a:pt x="196" y="0"/>
                    <a:pt x="1" y="195"/>
                    <a:pt x="1" y="455"/>
                  </a:cubicBezTo>
                  <a:cubicBezTo>
                    <a:pt x="1" y="716"/>
                    <a:pt x="196" y="943"/>
                    <a:pt x="456" y="943"/>
                  </a:cubicBezTo>
                  <a:cubicBezTo>
                    <a:pt x="716" y="943"/>
                    <a:pt x="944" y="716"/>
                    <a:pt x="944" y="455"/>
                  </a:cubicBezTo>
                  <a:cubicBezTo>
                    <a:pt x="944" y="195"/>
                    <a:pt x="716" y="0"/>
                    <a:pt x="4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40"/>
            <p:cNvSpPr/>
            <p:nvPr/>
          </p:nvSpPr>
          <p:spPr>
            <a:xfrm>
              <a:off x="4715817" y="5193993"/>
              <a:ext cx="30663" cy="29627"/>
            </a:xfrm>
            <a:custGeom>
              <a:rect b="b" l="l" r="r" t="t"/>
              <a:pathLst>
                <a:path extrusionOk="0" h="944" w="977">
                  <a:moveTo>
                    <a:pt x="489" y="1"/>
                  </a:moveTo>
                  <a:cubicBezTo>
                    <a:pt x="228" y="1"/>
                    <a:pt x="1" y="196"/>
                    <a:pt x="1" y="456"/>
                  </a:cubicBezTo>
                  <a:cubicBezTo>
                    <a:pt x="1" y="749"/>
                    <a:pt x="228" y="944"/>
                    <a:pt x="489" y="944"/>
                  </a:cubicBezTo>
                  <a:cubicBezTo>
                    <a:pt x="749" y="944"/>
                    <a:pt x="976" y="749"/>
                    <a:pt x="976" y="456"/>
                  </a:cubicBezTo>
                  <a:cubicBezTo>
                    <a:pt x="976" y="196"/>
                    <a:pt x="749" y="1"/>
                    <a:pt x="48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40"/>
            <p:cNvSpPr/>
            <p:nvPr/>
          </p:nvSpPr>
          <p:spPr>
            <a:xfrm>
              <a:off x="4744409" y="5251144"/>
              <a:ext cx="30632" cy="29627"/>
            </a:xfrm>
            <a:custGeom>
              <a:rect b="b" l="l" r="r" t="t"/>
              <a:pathLst>
                <a:path extrusionOk="0" h="944" w="976">
                  <a:moveTo>
                    <a:pt x="488" y="1"/>
                  </a:moveTo>
                  <a:cubicBezTo>
                    <a:pt x="228" y="1"/>
                    <a:pt x="0" y="196"/>
                    <a:pt x="0" y="489"/>
                  </a:cubicBezTo>
                  <a:cubicBezTo>
                    <a:pt x="0" y="749"/>
                    <a:pt x="228" y="944"/>
                    <a:pt x="488" y="944"/>
                  </a:cubicBezTo>
                  <a:cubicBezTo>
                    <a:pt x="748" y="944"/>
                    <a:pt x="976" y="749"/>
                    <a:pt x="976" y="489"/>
                  </a:cubicBezTo>
                  <a:cubicBezTo>
                    <a:pt x="976" y="196"/>
                    <a:pt x="748" y="1"/>
                    <a:pt x="488"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40"/>
            <p:cNvSpPr/>
            <p:nvPr/>
          </p:nvSpPr>
          <p:spPr>
            <a:xfrm>
              <a:off x="4775009" y="5158277"/>
              <a:ext cx="29627" cy="30663"/>
            </a:xfrm>
            <a:custGeom>
              <a:rect b="b" l="l" r="r" t="t"/>
              <a:pathLst>
                <a:path extrusionOk="0" h="977" w="944">
                  <a:moveTo>
                    <a:pt x="456" y="1"/>
                  </a:moveTo>
                  <a:cubicBezTo>
                    <a:pt x="196" y="1"/>
                    <a:pt x="1" y="228"/>
                    <a:pt x="1" y="488"/>
                  </a:cubicBezTo>
                  <a:cubicBezTo>
                    <a:pt x="1" y="748"/>
                    <a:pt x="196" y="976"/>
                    <a:pt x="456" y="976"/>
                  </a:cubicBezTo>
                  <a:cubicBezTo>
                    <a:pt x="716" y="976"/>
                    <a:pt x="944" y="748"/>
                    <a:pt x="944" y="488"/>
                  </a:cubicBezTo>
                  <a:cubicBezTo>
                    <a:pt x="944" y="228"/>
                    <a:pt x="716" y="1"/>
                    <a:pt x="45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40"/>
            <p:cNvSpPr/>
            <p:nvPr/>
          </p:nvSpPr>
          <p:spPr>
            <a:xfrm>
              <a:off x="4781129" y="5104169"/>
              <a:ext cx="36783" cy="26583"/>
            </a:xfrm>
            <a:custGeom>
              <a:rect b="b" l="l" r="r" t="t"/>
              <a:pathLst>
                <a:path extrusionOk="0" h="847" w="1172">
                  <a:moveTo>
                    <a:pt x="66" y="1"/>
                  </a:moveTo>
                  <a:cubicBezTo>
                    <a:pt x="34" y="66"/>
                    <a:pt x="1" y="164"/>
                    <a:pt x="1" y="261"/>
                  </a:cubicBezTo>
                  <a:cubicBezTo>
                    <a:pt x="1" y="586"/>
                    <a:pt x="261" y="847"/>
                    <a:pt x="586" y="847"/>
                  </a:cubicBezTo>
                  <a:cubicBezTo>
                    <a:pt x="912" y="847"/>
                    <a:pt x="1172" y="586"/>
                    <a:pt x="1172" y="261"/>
                  </a:cubicBezTo>
                  <a:cubicBezTo>
                    <a:pt x="1172" y="164"/>
                    <a:pt x="1139" y="66"/>
                    <a:pt x="1107"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40"/>
            <p:cNvSpPr/>
            <p:nvPr/>
          </p:nvSpPr>
          <p:spPr>
            <a:xfrm>
              <a:off x="4783200" y="5093969"/>
              <a:ext cx="32672" cy="10232"/>
            </a:xfrm>
            <a:custGeom>
              <a:rect b="b" l="l" r="r" t="t"/>
              <a:pathLst>
                <a:path extrusionOk="0" h="326" w="1041">
                  <a:moveTo>
                    <a:pt x="520" y="1"/>
                  </a:moveTo>
                  <a:cubicBezTo>
                    <a:pt x="293" y="1"/>
                    <a:pt x="98" y="131"/>
                    <a:pt x="0" y="326"/>
                  </a:cubicBezTo>
                  <a:lnTo>
                    <a:pt x="1041" y="326"/>
                  </a:lnTo>
                  <a:cubicBezTo>
                    <a:pt x="943" y="131"/>
                    <a:pt x="748" y="1"/>
                    <a:pt x="5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40"/>
            <p:cNvSpPr/>
            <p:nvPr/>
          </p:nvSpPr>
          <p:spPr>
            <a:xfrm>
              <a:off x="4489250" y="4884758"/>
              <a:ext cx="622616" cy="559343"/>
            </a:xfrm>
            <a:custGeom>
              <a:rect b="b" l="l" r="r" t="t"/>
              <a:pathLst>
                <a:path extrusionOk="0" h="17822" w="19838">
                  <a:moveTo>
                    <a:pt x="6407" y="2407"/>
                  </a:moveTo>
                  <a:lnTo>
                    <a:pt x="6407" y="4781"/>
                  </a:lnTo>
                  <a:lnTo>
                    <a:pt x="3122" y="4781"/>
                  </a:lnTo>
                  <a:cubicBezTo>
                    <a:pt x="2472" y="4781"/>
                    <a:pt x="1952" y="4260"/>
                    <a:pt x="1952" y="3610"/>
                  </a:cubicBezTo>
                  <a:cubicBezTo>
                    <a:pt x="1952" y="2960"/>
                    <a:pt x="2472" y="2407"/>
                    <a:pt x="3122" y="2407"/>
                  </a:cubicBezTo>
                  <a:close/>
                  <a:moveTo>
                    <a:pt x="6407" y="5399"/>
                  </a:moveTo>
                  <a:lnTo>
                    <a:pt x="6407" y="7772"/>
                  </a:lnTo>
                  <a:lnTo>
                    <a:pt x="1821" y="7772"/>
                  </a:lnTo>
                  <a:cubicBezTo>
                    <a:pt x="1171" y="7772"/>
                    <a:pt x="618" y="7220"/>
                    <a:pt x="618" y="6569"/>
                  </a:cubicBezTo>
                  <a:cubicBezTo>
                    <a:pt x="618" y="5919"/>
                    <a:pt x="1171" y="5399"/>
                    <a:pt x="1821" y="5399"/>
                  </a:cubicBezTo>
                  <a:close/>
                  <a:moveTo>
                    <a:pt x="6407" y="8390"/>
                  </a:moveTo>
                  <a:lnTo>
                    <a:pt x="6407" y="10732"/>
                  </a:lnTo>
                  <a:lnTo>
                    <a:pt x="2309" y="10732"/>
                  </a:lnTo>
                  <a:cubicBezTo>
                    <a:pt x="1659" y="10732"/>
                    <a:pt x="1139" y="10211"/>
                    <a:pt x="1139" y="9561"/>
                  </a:cubicBezTo>
                  <a:cubicBezTo>
                    <a:pt x="1139" y="8911"/>
                    <a:pt x="1659" y="8390"/>
                    <a:pt x="2309" y="8390"/>
                  </a:cubicBezTo>
                  <a:close/>
                  <a:moveTo>
                    <a:pt x="6407" y="11350"/>
                  </a:moveTo>
                  <a:lnTo>
                    <a:pt x="6407" y="13724"/>
                  </a:lnTo>
                  <a:lnTo>
                    <a:pt x="4130" y="13724"/>
                  </a:lnTo>
                  <a:cubicBezTo>
                    <a:pt x="3480" y="13724"/>
                    <a:pt x="2960" y="13203"/>
                    <a:pt x="2960" y="12553"/>
                  </a:cubicBezTo>
                  <a:cubicBezTo>
                    <a:pt x="2960" y="11902"/>
                    <a:pt x="3480" y="11350"/>
                    <a:pt x="4130" y="11350"/>
                  </a:cubicBezTo>
                  <a:close/>
                  <a:moveTo>
                    <a:pt x="12260" y="5561"/>
                  </a:moveTo>
                  <a:lnTo>
                    <a:pt x="12260" y="9886"/>
                  </a:lnTo>
                  <a:cubicBezTo>
                    <a:pt x="12260" y="11512"/>
                    <a:pt x="13138" y="12943"/>
                    <a:pt x="14439" y="13724"/>
                  </a:cubicBezTo>
                  <a:lnTo>
                    <a:pt x="11317" y="13724"/>
                  </a:lnTo>
                  <a:lnTo>
                    <a:pt x="11317" y="5561"/>
                  </a:lnTo>
                  <a:close/>
                  <a:moveTo>
                    <a:pt x="10699" y="618"/>
                  </a:moveTo>
                  <a:lnTo>
                    <a:pt x="10699" y="1821"/>
                  </a:lnTo>
                  <a:lnTo>
                    <a:pt x="9334" y="1821"/>
                  </a:lnTo>
                  <a:cubicBezTo>
                    <a:pt x="9315" y="1821"/>
                    <a:pt x="9296" y="1820"/>
                    <a:pt x="9278" y="1820"/>
                  </a:cubicBezTo>
                  <a:cubicBezTo>
                    <a:pt x="8458" y="1820"/>
                    <a:pt x="7805" y="2523"/>
                    <a:pt x="7805" y="3350"/>
                  </a:cubicBezTo>
                  <a:lnTo>
                    <a:pt x="7805" y="4000"/>
                  </a:lnTo>
                  <a:cubicBezTo>
                    <a:pt x="7805" y="4878"/>
                    <a:pt x="8488" y="5561"/>
                    <a:pt x="9334" y="5561"/>
                  </a:cubicBezTo>
                  <a:lnTo>
                    <a:pt x="10699" y="5561"/>
                  </a:lnTo>
                  <a:lnTo>
                    <a:pt x="10699" y="16260"/>
                  </a:lnTo>
                  <a:cubicBezTo>
                    <a:pt x="10699" y="16780"/>
                    <a:pt x="10277" y="17203"/>
                    <a:pt x="9756" y="17203"/>
                  </a:cubicBezTo>
                  <a:lnTo>
                    <a:pt x="7935" y="17203"/>
                  </a:lnTo>
                  <a:cubicBezTo>
                    <a:pt x="7447" y="17203"/>
                    <a:pt x="7025" y="16780"/>
                    <a:pt x="7025" y="16260"/>
                  </a:cubicBezTo>
                  <a:lnTo>
                    <a:pt x="7025" y="15837"/>
                  </a:lnTo>
                  <a:lnTo>
                    <a:pt x="7935" y="15837"/>
                  </a:lnTo>
                  <a:cubicBezTo>
                    <a:pt x="8098" y="15837"/>
                    <a:pt x="8228" y="15707"/>
                    <a:pt x="8228" y="15512"/>
                  </a:cubicBezTo>
                  <a:cubicBezTo>
                    <a:pt x="8228" y="15350"/>
                    <a:pt x="8098" y="15219"/>
                    <a:pt x="7935" y="15219"/>
                  </a:cubicBezTo>
                  <a:lnTo>
                    <a:pt x="7025" y="15219"/>
                  </a:lnTo>
                  <a:lnTo>
                    <a:pt x="7025" y="14341"/>
                  </a:lnTo>
                  <a:lnTo>
                    <a:pt x="7935" y="14341"/>
                  </a:lnTo>
                  <a:cubicBezTo>
                    <a:pt x="8098" y="14341"/>
                    <a:pt x="8228" y="14211"/>
                    <a:pt x="8228" y="14049"/>
                  </a:cubicBezTo>
                  <a:cubicBezTo>
                    <a:pt x="8228" y="13854"/>
                    <a:pt x="8098" y="13724"/>
                    <a:pt x="7935" y="13724"/>
                  </a:cubicBezTo>
                  <a:lnTo>
                    <a:pt x="7025" y="13724"/>
                  </a:lnTo>
                  <a:lnTo>
                    <a:pt x="7025" y="12846"/>
                  </a:lnTo>
                  <a:lnTo>
                    <a:pt x="7935" y="12846"/>
                  </a:lnTo>
                  <a:cubicBezTo>
                    <a:pt x="8098" y="12846"/>
                    <a:pt x="8228" y="12715"/>
                    <a:pt x="8228" y="12553"/>
                  </a:cubicBezTo>
                  <a:cubicBezTo>
                    <a:pt x="8228" y="12390"/>
                    <a:pt x="8098" y="12228"/>
                    <a:pt x="7935" y="12228"/>
                  </a:cubicBezTo>
                  <a:lnTo>
                    <a:pt x="7025" y="12228"/>
                  </a:lnTo>
                  <a:lnTo>
                    <a:pt x="7025" y="11382"/>
                  </a:lnTo>
                  <a:lnTo>
                    <a:pt x="7935" y="11382"/>
                  </a:lnTo>
                  <a:cubicBezTo>
                    <a:pt x="8098" y="11382"/>
                    <a:pt x="8228" y="11220"/>
                    <a:pt x="8228" y="11057"/>
                  </a:cubicBezTo>
                  <a:cubicBezTo>
                    <a:pt x="8228" y="10894"/>
                    <a:pt x="8098" y="10764"/>
                    <a:pt x="7935" y="10764"/>
                  </a:cubicBezTo>
                  <a:lnTo>
                    <a:pt x="7025" y="10764"/>
                  </a:lnTo>
                  <a:lnTo>
                    <a:pt x="7025" y="9886"/>
                  </a:lnTo>
                  <a:lnTo>
                    <a:pt x="7935" y="9886"/>
                  </a:lnTo>
                  <a:cubicBezTo>
                    <a:pt x="8098" y="9886"/>
                    <a:pt x="8228" y="9756"/>
                    <a:pt x="8228" y="9561"/>
                  </a:cubicBezTo>
                  <a:cubicBezTo>
                    <a:pt x="8228" y="9398"/>
                    <a:pt x="8098" y="9268"/>
                    <a:pt x="7935" y="9268"/>
                  </a:cubicBezTo>
                  <a:lnTo>
                    <a:pt x="7025" y="9268"/>
                  </a:lnTo>
                  <a:lnTo>
                    <a:pt x="7025" y="618"/>
                  </a:lnTo>
                  <a:close/>
                  <a:moveTo>
                    <a:pt x="5724" y="0"/>
                  </a:moveTo>
                  <a:cubicBezTo>
                    <a:pt x="5561" y="0"/>
                    <a:pt x="5399" y="130"/>
                    <a:pt x="5399" y="293"/>
                  </a:cubicBezTo>
                  <a:cubicBezTo>
                    <a:pt x="5399" y="456"/>
                    <a:pt x="5561" y="618"/>
                    <a:pt x="5724" y="618"/>
                  </a:cubicBezTo>
                  <a:lnTo>
                    <a:pt x="6407" y="618"/>
                  </a:lnTo>
                  <a:lnTo>
                    <a:pt x="6407" y="1789"/>
                  </a:lnTo>
                  <a:lnTo>
                    <a:pt x="3122" y="1789"/>
                  </a:lnTo>
                  <a:cubicBezTo>
                    <a:pt x="2147" y="1789"/>
                    <a:pt x="1334" y="2602"/>
                    <a:pt x="1334" y="3610"/>
                  </a:cubicBezTo>
                  <a:cubicBezTo>
                    <a:pt x="1334" y="4065"/>
                    <a:pt x="1496" y="4455"/>
                    <a:pt x="1789" y="4781"/>
                  </a:cubicBezTo>
                  <a:cubicBezTo>
                    <a:pt x="781" y="4813"/>
                    <a:pt x="0" y="5594"/>
                    <a:pt x="0" y="6602"/>
                  </a:cubicBezTo>
                  <a:cubicBezTo>
                    <a:pt x="0" y="7317"/>
                    <a:pt x="456" y="7968"/>
                    <a:pt x="1106" y="8228"/>
                  </a:cubicBezTo>
                  <a:cubicBezTo>
                    <a:pt x="716" y="8553"/>
                    <a:pt x="521" y="9041"/>
                    <a:pt x="521" y="9561"/>
                  </a:cubicBezTo>
                  <a:cubicBezTo>
                    <a:pt x="521" y="10569"/>
                    <a:pt x="1301" y="11382"/>
                    <a:pt x="2309" y="11382"/>
                  </a:cubicBezTo>
                  <a:lnTo>
                    <a:pt x="2765" y="11382"/>
                  </a:lnTo>
                  <a:cubicBezTo>
                    <a:pt x="2504" y="11675"/>
                    <a:pt x="2342" y="12098"/>
                    <a:pt x="2342" y="12553"/>
                  </a:cubicBezTo>
                  <a:cubicBezTo>
                    <a:pt x="2342" y="13528"/>
                    <a:pt x="3122" y="14341"/>
                    <a:pt x="4130" y="14341"/>
                  </a:cubicBezTo>
                  <a:lnTo>
                    <a:pt x="6407" y="14341"/>
                  </a:lnTo>
                  <a:lnTo>
                    <a:pt x="6407" y="16260"/>
                  </a:lnTo>
                  <a:cubicBezTo>
                    <a:pt x="6407" y="17138"/>
                    <a:pt x="7090" y="17821"/>
                    <a:pt x="7968" y="17821"/>
                  </a:cubicBezTo>
                  <a:lnTo>
                    <a:pt x="9789" y="17821"/>
                  </a:lnTo>
                  <a:cubicBezTo>
                    <a:pt x="10634" y="17821"/>
                    <a:pt x="11317" y="17138"/>
                    <a:pt x="11317" y="16260"/>
                  </a:cubicBezTo>
                  <a:lnTo>
                    <a:pt x="11317" y="14341"/>
                  </a:lnTo>
                  <a:lnTo>
                    <a:pt x="19512" y="14341"/>
                  </a:lnTo>
                  <a:cubicBezTo>
                    <a:pt x="19707" y="14341"/>
                    <a:pt x="19837" y="14211"/>
                    <a:pt x="19837" y="14049"/>
                  </a:cubicBezTo>
                  <a:lnTo>
                    <a:pt x="19837" y="6959"/>
                  </a:lnTo>
                  <a:cubicBezTo>
                    <a:pt x="19837" y="6797"/>
                    <a:pt x="19707" y="6634"/>
                    <a:pt x="19512" y="6634"/>
                  </a:cubicBezTo>
                  <a:cubicBezTo>
                    <a:pt x="19350" y="6634"/>
                    <a:pt x="19219" y="6797"/>
                    <a:pt x="19219" y="6959"/>
                  </a:cubicBezTo>
                  <a:lnTo>
                    <a:pt x="19219" y="13724"/>
                  </a:lnTo>
                  <a:lnTo>
                    <a:pt x="16715" y="13724"/>
                  </a:lnTo>
                  <a:cubicBezTo>
                    <a:pt x="14602" y="13724"/>
                    <a:pt x="12878" y="12000"/>
                    <a:pt x="12878" y="9886"/>
                  </a:cubicBezTo>
                  <a:lnTo>
                    <a:pt x="12878" y="5268"/>
                  </a:lnTo>
                  <a:cubicBezTo>
                    <a:pt x="12878" y="5106"/>
                    <a:pt x="12748" y="4943"/>
                    <a:pt x="12585" y="4943"/>
                  </a:cubicBezTo>
                  <a:lnTo>
                    <a:pt x="9334" y="4943"/>
                  </a:lnTo>
                  <a:cubicBezTo>
                    <a:pt x="8846" y="4943"/>
                    <a:pt x="8423" y="4521"/>
                    <a:pt x="8423" y="4033"/>
                  </a:cubicBezTo>
                  <a:lnTo>
                    <a:pt x="8423" y="3350"/>
                  </a:lnTo>
                  <a:cubicBezTo>
                    <a:pt x="8423" y="2862"/>
                    <a:pt x="8846" y="2439"/>
                    <a:pt x="9334" y="2439"/>
                  </a:cubicBezTo>
                  <a:lnTo>
                    <a:pt x="19219" y="2439"/>
                  </a:lnTo>
                  <a:lnTo>
                    <a:pt x="19219" y="4878"/>
                  </a:lnTo>
                  <a:cubicBezTo>
                    <a:pt x="19219" y="5008"/>
                    <a:pt x="19350" y="5171"/>
                    <a:pt x="19545" y="5171"/>
                  </a:cubicBezTo>
                  <a:cubicBezTo>
                    <a:pt x="19707" y="5171"/>
                    <a:pt x="19837" y="5008"/>
                    <a:pt x="19837" y="4846"/>
                  </a:cubicBezTo>
                  <a:lnTo>
                    <a:pt x="19837" y="2114"/>
                  </a:lnTo>
                  <a:cubicBezTo>
                    <a:pt x="19837" y="1951"/>
                    <a:pt x="19707" y="1789"/>
                    <a:pt x="19545" y="1789"/>
                  </a:cubicBezTo>
                  <a:lnTo>
                    <a:pt x="11317" y="1789"/>
                  </a:lnTo>
                  <a:lnTo>
                    <a:pt x="11317" y="618"/>
                  </a:lnTo>
                  <a:lnTo>
                    <a:pt x="12000" y="618"/>
                  </a:lnTo>
                  <a:cubicBezTo>
                    <a:pt x="12195" y="618"/>
                    <a:pt x="12325" y="456"/>
                    <a:pt x="12325" y="293"/>
                  </a:cubicBezTo>
                  <a:cubicBezTo>
                    <a:pt x="12325" y="130"/>
                    <a:pt x="12195" y="0"/>
                    <a:pt x="120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3" name="Google Shape;2513;p40"/>
          <p:cNvGrpSpPr/>
          <p:nvPr/>
        </p:nvGrpSpPr>
        <p:grpSpPr>
          <a:xfrm>
            <a:off x="5556397" y="3841272"/>
            <a:ext cx="500503" cy="548664"/>
            <a:chOff x="5324117" y="4876598"/>
            <a:chExt cx="474635" cy="523784"/>
          </a:xfrm>
        </p:grpSpPr>
        <p:sp>
          <p:nvSpPr>
            <p:cNvPr id="2514" name="Google Shape;2514;p40"/>
            <p:cNvSpPr/>
            <p:nvPr/>
          </p:nvSpPr>
          <p:spPr>
            <a:xfrm>
              <a:off x="5344518" y="4953146"/>
              <a:ext cx="81695" cy="94940"/>
            </a:xfrm>
            <a:custGeom>
              <a:rect b="b" l="l" r="r" t="t"/>
              <a:pathLst>
                <a:path extrusionOk="0" h="3025" w="2603">
                  <a:moveTo>
                    <a:pt x="1269" y="0"/>
                  </a:moveTo>
                  <a:lnTo>
                    <a:pt x="1" y="716"/>
                  </a:lnTo>
                  <a:lnTo>
                    <a:pt x="1334" y="3024"/>
                  </a:lnTo>
                  <a:lnTo>
                    <a:pt x="2602" y="2309"/>
                  </a:lnTo>
                  <a:lnTo>
                    <a:pt x="126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40"/>
            <p:cNvSpPr/>
            <p:nvPr/>
          </p:nvSpPr>
          <p:spPr>
            <a:xfrm>
              <a:off x="5366989" y="4953146"/>
              <a:ext cx="59223" cy="82699"/>
            </a:xfrm>
            <a:custGeom>
              <a:rect b="b" l="l" r="r" t="t"/>
              <a:pathLst>
                <a:path extrusionOk="0" h="2635" w="1887">
                  <a:moveTo>
                    <a:pt x="553" y="0"/>
                  </a:moveTo>
                  <a:lnTo>
                    <a:pt x="0" y="325"/>
                  </a:lnTo>
                  <a:lnTo>
                    <a:pt x="1334" y="2634"/>
                  </a:lnTo>
                  <a:lnTo>
                    <a:pt x="1886" y="2309"/>
                  </a:lnTo>
                  <a:lnTo>
                    <a:pt x="553"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40"/>
            <p:cNvSpPr/>
            <p:nvPr/>
          </p:nvSpPr>
          <p:spPr>
            <a:xfrm>
              <a:off x="5697660" y="4953146"/>
              <a:ext cx="80659" cy="94940"/>
            </a:xfrm>
            <a:custGeom>
              <a:rect b="b" l="l" r="r" t="t"/>
              <a:pathLst>
                <a:path extrusionOk="0" h="3025" w="2570">
                  <a:moveTo>
                    <a:pt x="1301" y="0"/>
                  </a:moveTo>
                  <a:lnTo>
                    <a:pt x="1" y="2309"/>
                  </a:lnTo>
                  <a:lnTo>
                    <a:pt x="1269" y="3024"/>
                  </a:lnTo>
                  <a:lnTo>
                    <a:pt x="2570" y="716"/>
                  </a:lnTo>
                  <a:lnTo>
                    <a:pt x="13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40"/>
            <p:cNvSpPr/>
            <p:nvPr/>
          </p:nvSpPr>
          <p:spPr>
            <a:xfrm>
              <a:off x="5719095" y="4965386"/>
              <a:ext cx="60259" cy="82699"/>
            </a:xfrm>
            <a:custGeom>
              <a:rect b="b" l="l" r="r" t="t"/>
              <a:pathLst>
                <a:path extrusionOk="0" h="2635" w="1920">
                  <a:moveTo>
                    <a:pt x="1334" y="0"/>
                  </a:moveTo>
                  <a:lnTo>
                    <a:pt x="1" y="2309"/>
                  </a:lnTo>
                  <a:lnTo>
                    <a:pt x="586" y="2634"/>
                  </a:lnTo>
                  <a:lnTo>
                    <a:pt x="1919" y="326"/>
                  </a:lnTo>
                  <a:lnTo>
                    <a:pt x="1334"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40"/>
            <p:cNvSpPr/>
            <p:nvPr/>
          </p:nvSpPr>
          <p:spPr>
            <a:xfrm>
              <a:off x="5524164" y="4911278"/>
              <a:ext cx="75544" cy="53103"/>
            </a:xfrm>
            <a:custGeom>
              <a:rect b="b" l="l" r="r" t="t"/>
              <a:pathLst>
                <a:path extrusionOk="0" h="1692" w="2407">
                  <a:moveTo>
                    <a:pt x="0" y="1"/>
                  </a:moveTo>
                  <a:lnTo>
                    <a:pt x="0" y="1692"/>
                  </a:lnTo>
                  <a:lnTo>
                    <a:pt x="2407" y="1692"/>
                  </a:lnTo>
                  <a:lnTo>
                    <a:pt x="24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40"/>
            <p:cNvSpPr/>
            <p:nvPr/>
          </p:nvSpPr>
          <p:spPr>
            <a:xfrm>
              <a:off x="5570080" y="4911278"/>
              <a:ext cx="29627" cy="53103"/>
            </a:xfrm>
            <a:custGeom>
              <a:rect b="b" l="l" r="r" t="t"/>
              <a:pathLst>
                <a:path extrusionOk="0" h="1692" w="944">
                  <a:moveTo>
                    <a:pt x="1" y="1"/>
                  </a:moveTo>
                  <a:lnTo>
                    <a:pt x="1" y="1692"/>
                  </a:lnTo>
                  <a:lnTo>
                    <a:pt x="944" y="1692"/>
                  </a:lnTo>
                  <a:lnTo>
                    <a:pt x="944"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40"/>
            <p:cNvSpPr/>
            <p:nvPr/>
          </p:nvSpPr>
          <p:spPr>
            <a:xfrm>
              <a:off x="5504768" y="4884758"/>
              <a:ext cx="113331" cy="32672"/>
            </a:xfrm>
            <a:custGeom>
              <a:rect b="b" l="l" r="r" t="t"/>
              <a:pathLst>
                <a:path extrusionOk="0" h="1041" w="3611">
                  <a:moveTo>
                    <a:pt x="326" y="0"/>
                  </a:moveTo>
                  <a:cubicBezTo>
                    <a:pt x="130" y="0"/>
                    <a:pt x="0" y="130"/>
                    <a:pt x="0" y="293"/>
                  </a:cubicBezTo>
                  <a:lnTo>
                    <a:pt x="0" y="748"/>
                  </a:lnTo>
                  <a:cubicBezTo>
                    <a:pt x="0" y="911"/>
                    <a:pt x="130" y="1041"/>
                    <a:pt x="326" y="1041"/>
                  </a:cubicBezTo>
                  <a:lnTo>
                    <a:pt x="3317" y="1041"/>
                  </a:lnTo>
                  <a:cubicBezTo>
                    <a:pt x="3480" y="1041"/>
                    <a:pt x="3610" y="911"/>
                    <a:pt x="3610" y="748"/>
                  </a:cubicBezTo>
                  <a:lnTo>
                    <a:pt x="3610" y="293"/>
                  </a:lnTo>
                  <a:cubicBezTo>
                    <a:pt x="3610" y="130"/>
                    <a:pt x="3480" y="0"/>
                    <a:pt x="33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40"/>
            <p:cNvSpPr/>
            <p:nvPr/>
          </p:nvSpPr>
          <p:spPr>
            <a:xfrm>
              <a:off x="5571116" y="4884758"/>
              <a:ext cx="46983" cy="32672"/>
            </a:xfrm>
            <a:custGeom>
              <a:rect b="b" l="l" r="r" t="t"/>
              <a:pathLst>
                <a:path extrusionOk="0" h="1041" w="1497">
                  <a:moveTo>
                    <a:pt x="0" y="0"/>
                  </a:moveTo>
                  <a:cubicBezTo>
                    <a:pt x="163" y="0"/>
                    <a:pt x="293" y="130"/>
                    <a:pt x="293" y="293"/>
                  </a:cubicBezTo>
                  <a:lnTo>
                    <a:pt x="293" y="748"/>
                  </a:lnTo>
                  <a:cubicBezTo>
                    <a:pt x="293" y="911"/>
                    <a:pt x="163" y="1041"/>
                    <a:pt x="0" y="1041"/>
                  </a:cubicBezTo>
                  <a:lnTo>
                    <a:pt x="1203" y="1041"/>
                  </a:lnTo>
                  <a:cubicBezTo>
                    <a:pt x="1366" y="1041"/>
                    <a:pt x="1496" y="911"/>
                    <a:pt x="1496" y="748"/>
                  </a:cubicBezTo>
                  <a:lnTo>
                    <a:pt x="1496" y="293"/>
                  </a:lnTo>
                  <a:cubicBezTo>
                    <a:pt x="1496" y="130"/>
                    <a:pt x="1366" y="0"/>
                    <a:pt x="1203"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40"/>
            <p:cNvSpPr/>
            <p:nvPr/>
          </p:nvSpPr>
          <p:spPr>
            <a:xfrm>
              <a:off x="5339433" y="4950070"/>
              <a:ext cx="444004" cy="444004"/>
            </a:xfrm>
            <a:custGeom>
              <a:rect b="b" l="l" r="r" t="t"/>
              <a:pathLst>
                <a:path extrusionOk="0" h="14147" w="14147">
                  <a:moveTo>
                    <a:pt x="7090" y="1"/>
                  </a:moveTo>
                  <a:cubicBezTo>
                    <a:pt x="3187" y="1"/>
                    <a:pt x="0" y="3155"/>
                    <a:pt x="0" y="7057"/>
                  </a:cubicBezTo>
                  <a:cubicBezTo>
                    <a:pt x="0" y="10960"/>
                    <a:pt x="3187" y="14147"/>
                    <a:pt x="7090" y="14147"/>
                  </a:cubicBezTo>
                  <a:cubicBezTo>
                    <a:pt x="10992" y="14147"/>
                    <a:pt x="14146" y="10960"/>
                    <a:pt x="14146" y="7057"/>
                  </a:cubicBezTo>
                  <a:cubicBezTo>
                    <a:pt x="14146" y="3155"/>
                    <a:pt x="10992" y="1"/>
                    <a:pt x="7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40"/>
            <p:cNvSpPr/>
            <p:nvPr/>
          </p:nvSpPr>
          <p:spPr>
            <a:xfrm>
              <a:off x="5544564" y="4950070"/>
              <a:ext cx="238871" cy="444004"/>
            </a:xfrm>
            <a:custGeom>
              <a:rect b="b" l="l" r="r" t="t"/>
              <a:pathLst>
                <a:path extrusionOk="0" h="14147" w="7611">
                  <a:moveTo>
                    <a:pt x="554" y="1"/>
                  </a:moveTo>
                  <a:cubicBezTo>
                    <a:pt x="358" y="1"/>
                    <a:pt x="163" y="1"/>
                    <a:pt x="1" y="33"/>
                  </a:cubicBezTo>
                  <a:cubicBezTo>
                    <a:pt x="3643" y="293"/>
                    <a:pt x="6505" y="3350"/>
                    <a:pt x="6505" y="7057"/>
                  </a:cubicBezTo>
                  <a:cubicBezTo>
                    <a:pt x="6505" y="10797"/>
                    <a:pt x="3643" y="13821"/>
                    <a:pt x="1" y="14114"/>
                  </a:cubicBezTo>
                  <a:cubicBezTo>
                    <a:pt x="163" y="14114"/>
                    <a:pt x="358" y="14147"/>
                    <a:pt x="554" y="14147"/>
                  </a:cubicBezTo>
                  <a:cubicBezTo>
                    <a:pt x="4456" y="14147"/>
                    <a:pt x="7610" y="10960"/>
                    <a:pt x="7610" y="7057"/>
                  </a:cubicBezTo>
                  <a:cubicBezTo>
                    <a:pt x="7610" y="3155"/>
                    <a:pt x="4456" y="1"/>
                    <a:pt x="554"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40"/>
            <p:cNvSpPr/>
            <p:nvPr/>
          </p:nvSpPr>
          <p:spPr>
            <a:xfrm>
              <a:off x="5375149" y="4985786"/>
              <a:ext cx="372571" cy="372571"/>
            </a:xfrm>
            <a:custGeom>
              <a:rect b="b" l="l" r="r" t="t"/>
              <a:pathLst>
                <a:path extrusionOk="0" h="11871" w="11871">
                  <a:moveTo>
                    <a:pt x="5952" y="1"/>
                  </a:moveTo>
                  <a:cubicBezTo>
                    <a:pt x="2667" y="1"/>
                    <a:pt x="0" y="2635"/>
                    <a:pt x="0" y="5919"/>
                  </a:cubicBezTo>
                  <a:cubicBezTo>
                    <a:pt x="0" y="9204"/>
                    <a:pt x="2667" y="11870"/>
                    <a:pt x="5952" y="11870"/>
                  </a:cubicBezTo>
                  <a:cubicBezTo>
                    <a:pt x="9236" y="11870"/>
                    <a:pt x="11870" y="9204"/>
                    <a:pt x="11870" y="5919"/>
                  </a:cubicBezTo>
                  <a:cubicBezTo>
                    <a:pt x="11870" y="2635"/>
                    <a:pt x="9236" y="1"/>
                    <a:pt x="59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40"/>
            <p:cNvSpPr/>
            <p:nvPr/>
          </p:nvSpPr>
          <p:spPr>
            <a:xfrm>
              <a:off x="5544564" y="4985786"/>
              <a:ext cx="203155" cy="372571"/>
            </a:xfrm>
            <a:custGeom>
              <a:rect b="b" l="l" r="r" t="t"/>
              <a:pathLst>
                <a:path extrusionOk="0" h="11871" w="6473">
                  <a:moveTo>
                    <a:pt x="1" y="1"/>
                  </a:moveTo>
                  <a:cubicBezTo>
                    <a:pt x="3025" y="293"/>
                    <a:pt x="5366" y="2830"/>
                    <a:pt x="5366" y="5919"/>
                  </a:cubicBezTo>
                  <a:cubicBezTo>
                    <a:pt x="5366" y="9009"/>
                    <a:pt x="3025" y="11545"/>
                    <a:pt x="1" y="11838"/>
                  </a:cubicBezTo>
                  <a:cubicBezTo>
                    <a:pt x="163" y="11838"/>
                    <a:pt x="358" y="11870"/>
                    <a:pt x="554" y="11870"/>
                  </a:cubicBezTo>
                  <a:cubicBezTo>
                    <a:pt x="3838" y="11870"/>
                    <a:pt x="6472" y="9204"/>
                    <a:pt x="6472" y="5919"/>
                  </a:cubicBezTo>
                  <a:cubicBezTo>
                    <a:pt x="6472" y="2635"/>
                    <a:pt x="3838" y="1"/>
                    <a:pt x="554"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40"/>
            <p:cNvSpPr/>
            <p:nvPr/>
          </p:nvSpPr>
          <p:spPr>
            <a:xfrm>
              <a:off x="5518044" y="5128681"/>
              <a:ext cx="86780" cy="86780"/>
            </a:xfrm>
            <a:custGeom>
              <a:rect b="b" l="l" r="r" t="t"/>
              <a:pathLst>
                <a:path extrusionOk="0" h="2765" w="2765">
                  <a:moveTo>
                    <a:pt x="1399" y="0"/>
                  </a:moveTo>
                  <a:cubicBezTo>
                    <a:pt x="618" y="0"/>
                    <a:pt x="0" y="618"/>
                    <a:pt x="0" y="1366"/>
                  </a:cubicBezTo>
                  <a:cubicBezTo>
                    <a:pt x="0" y="2147"/>
                    <a:pt x="618" y="2765"/>
                    <a:pt x="1399" y="2765"/>
                  </a:cubicBezTo>
                  <a:cubicBezTo>
                    <a:pt x="2146" y="2765"/>
                    <a:pt x="2764" y="2147"/>
                    <a:pt x="2764" y="1366"/>
                  </a:cubicBezTo>
                  <a:cubicBezTo>
                    <a:pt x="2764" y="618"/>
                    <a:pt x="2146" y="0"/>
                    <a:pt x="13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40"/>
            <p:cNvSpPr/>
            <p:nvPr/>
          </p:nvSpPr>
          <p:spPr>
            <a:xfrm>
              <a:off x="5601716" y="5069489"/>
              <a:ext cx="61264" cy="61264"/>
            </a:xfrm>
            <a:custGeom>
              <a:rect b="b" l="l" r="r" t="t"/>
              <a:pathLst>
                <a:path extrusionOk="0" h="1952" w="1952">
                  <a:moveTo>
                    <a:pt x="976" y="0"/>
                  </a:moveTo>
                  <a:cubicBezTo>
                    <a:pt x="424" y="0"/>
                    <a:pt x="1" y="423"/>
                    <a:pt x="1" y="976"/>
                  </a:cubicBezTo>
                  <a:cubicBezTo>
                    <a:pt x="1" y="1529"/>
                    <a:pt x="424" y="1952"/>
                    <a:pt x="976" y="1952"/>
                  </a:cubicBezTo>
                  <a:cubicBezTo>
                    <a:pt x="1497" y="1952"/>
                    <a:pt x="1952" y="1529"/>
                    <a:pt x="1952" y="976"/>
                  </a:cubicBezTo>
                  <a:cubicBezTo>
                    <a:pt x="1952" y="456"/>
                    <a:pt x="1497" y="0"/>
                    <a:pt x="9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40"/>
            <p:cNvSpPr/>
            <p:nvPr/>
          </p:nvSpPr>
          <p:spPr>
            <a:xfrm>
              <a:off x="5460892" y="5069489"/>
              <a:ext cx="61264" cy="61264"/>
            </a:xfrm>
            <a:custGeom>
              <a:rect b="b" l="l" r="r" t="t"/>
              <a:pathLst>
                <a:path extrusionOk="0" h="1952" w="1952">
                  <a:moveTo>
                    <a:pt x="976" y="0"/>
                  </a:moveTo>
                  <a:cubicBezTo>
                    <a:pt x="423" y="0"/>
                    <a:pt x="0" y="423"/>
                    <a:pt x="0" y="976"/>
                  </a:cubicBezTo>
                  <a:cubicBezTo>
                    <a:pt x="0" y="1529"/>
                    <a:pt x="423" y="1952"/>
                    <a:pt x="976" y="1952"/>
                  </a:cubicBezTo>
                  <a:cubicBezTo>
                    <a:pt x="1496" y="1952"/>
                    <a:pt x="1951" y="1529"/>
                    <a:pt x="1951" y="976"/>
                  </a:cubicBezTo>
                  <a:cubicBezTo>
                    <a:pt x="1951" y="456"/>
                    <a:pt x="1496" y="0"/>
                    <a:pt x="9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40"/>
            <p:cNvSpPr/>
            <p:nvPr/>
          </p:nvSpPr>
          <p:spPr>
            <a:xfrm>
              <a:off x="5542524" y="5128681"/>
              <a:ext cx="62299" cy="86780"/>
            </a:xfrm>
            <a:custGeom>
              <a:rect b="b" l="l" r="r" t="t"/>
              <a:pathLst>
                <a:path extrusionOk="0" h="2765" w="1985">
                  <a:moveTo>
                    <a:pt x="619" y="0"/>
                  </a:moveTo>
                  <a:cubicBezTo>
                    <a:pt x="391" y="0"/>
                    <a:pt x="196" y="33"/>
                    <a:pt x="1" y="131"/>
                  </a:cubicBezTo>
                  <a:cubicBezTo>
                    <a:pt x="456" y="358"/>
                    <a:pt x="781" y="813"/>
                    <a:pt x="781" y="1366"/>
                  </a:cubicBezTo>
                  <a:cubicBezTo>
                    <a:pt x="781" y="1919"/>
                    <a:pt x="488" y="2407"/>
                    <a:pt x="1" y="2635"/>
                  </a:cubicBezTo>
                  <a:cubicBezTo>
                    <a:pt x="196" y="2700"/>
                    <a:pt x="391" y="2765"/>
                    <a:pt x="619" y="2765"/>
                  </a:cubicBezTo>
                  <a:cubicBezTo>
                    <a:pt x="1366" y="2765"/>
                    <a:pt x="1984" y="2147"/>
                    <a:pt x="1984" y="1366"/>
                  </a:cubicBezTo>
                  <a:cubicBezTo>
                    <a:pt x="1984" y="618"/>
                    <a:pt x="1366" y="0"/>
                    <a:pt x="619"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40"/>
            <p:cNvSpPr/>
            <p:nvPr/>
          </p:nvSpPr>
          <p:spPr>
            <a:xfrm>
              <a:off x="5543560" y="5154197"/>
              <a:ext cx="35748" cy="35748"/>
            </a:xfrm>
            <a:custGeom>
              <a:rect b="b" l="l" r="r" t="t"/>
              <a:pathLst>
                <a:path extrusionOk="0" h="1139" w="1139">
                  <a:moveTo>
                    <a:pt x="586" y="0"/>
                  </a:moveTo>
                  <a:cubicBezTo>
                    <a:pt x="260" y="0"/>
                    <a:pt x="0" y="261"/>
                    <a:pt x="0" y="553"/>
                  </a:cubicBezTo>
                  <a:cubicBezTo>
                    <a:pt x="0" y="878"/>
                    <a:pt x="260" y="1139"/>
                    <a:pt x="586" y="1139"/>
                  </a:cubicBezTo>
                  <a:cubicBezTo>
                    <a:pt x="878" y="1139"/>
                    <a:pt x="1138" y="878"/>
                    <a:pt x="1138" y="553"/>
                  </a:cubicBezTo>
                  <a:cubicBezTo>
                    <a:pt x="1138" y="261"/>
                    <a:pt x="878" y="0"/>
                    <a:pt x="586" y="0"/>
                  </a:cubicBezTo>
                  <a:close/>
                </a:path>
              </a:pathLst>
            </a:custGeom>
            <a:solidFill>
              <a:srgbClr val="E1ED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40"/>
            <p:cNvSpPr/>
            <p:nvPr/>
          </p:nvSpPr>
          <p:spPr>
            <a:xfrm>
              <a:off x="5554764" y="5154197"/>
              <a:ext cx="24543" cy="35748"/>
            </a:xfrm>
            <a:custGeom>
              <a:rect b="b" l="l" r="r" t="t"/>
              <a:pathLst>
                <a:path extrusionOk="0" h="1139" w="782">
                  <a:moveTo>
                    <a:pt x="229" y="0"/>
                  </a:moveTo>
                  <a:cubicBezTo>
                    <a:pt x="131" y="0"/>
                    <a:pt x="66" y="0"/>
                    <a:pt x="1" y="33"/>
                  </a:cubicBezTo>
                  <a:cubicBezTo>
                    <a:pt x="196" y="131"/>
                    <a:pt x="326" y="326"/>
                    <a:pt x="326" y="553"/>
                  </a:cubicBezTo>
                  <a:cubicBezTo>
                    <a:pt x="326" y="781"/>
                    <a:pt x="196" y="1009"/>
                    <a:pt x="1" y="1074"/>
                  </a:cubicBezTo>
                  <a:cubicBezTo>
                    <a:pt x="66" y="1106"/>
                    <a:pt x="131" y="1139"/>
                    <a:pt x="229" y="1139"/>
                  </a:cubicBezTo>
                  <a:cubicBezTo>
                    <a:pt x="521" y="1139"/>
                    <a:pt x="781" y="878"/>
                    <a:pt x="781" y="553"/>
                  </a:cubicBezTo>
                  <a:cubicBezTo>
                    <a:pt x="781" y="261"/>
                    <a:pt x="521" y="0"/>
                    <a:pt x="229" y="0"/>
                  </a:cubicBezTo>
                  <a:close/>
                </a:path>
              </a:pathLst>
            </a:custGeom>
            <a:solidFill>
              <a:srgbClr val="D2E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40"/>
            <p:cNvSpPr/>
            <p:nvPr/>
          </p:nvSpPr>
          <p:spPr>
            <a:xfrm>
              <a:off x="5324117" y="4876598"/>
              <a:ext cx="474635" cy="523784"/>
            </a:xfrm>
            <a:custGeom>
              <a:rect b="b" l="l" r="r" t="t"/>
              <a:pathLst>
                <a:path extrusionOk="0" h="16689" w="15123">
                  <a:moveTo>
                    <a:pt x="9073" y="520"/>
                  </a:moveTo>
                  <a:cubicBezTo>
                    <a:pt x="9106" y="520"/>
                    <a:pt x="9138" y="520"/>
                    <a:pt x="9138" y="553"/>
                  </a:cubicBezTo>
                  <a:lnTo>
                    <a:pt x="9138" y="1008"/>
                  </a:lnTo>
                  <a:cubicBezTo>
                    <a:pt x="9138" y="1041"/>
                    <a:pt x="9106" y="1073"/>
                    <a:pt x="9073" y="1073"/>
                  </a:cubicBezTo>
                  <a:lnTo>
                    <a:pt x="6049" y="1073"/>
                  </a:lnTo>
                  <a:cubicBezTo>
                    <a:pt x="6049" y="1073"/>
                    <a:pt x="6017" y="1041"/>
                    <a:pt x="6017" y="1008"/>
                  </a:cubicBezTo>
                  <a:lnTo>
                    <a:pt x="6017" y="553"/>
                  </a:lnTo>
                  <a:cubicBezTo>
                    <a:pt x="6017" y="520"/>
                    <a:pt x="6049" y="520"/>
                    <a:pt x="6049" y="520"/>
                  </a:cubicBezTo>
                  <a:close/>
                  <a:moveTo>
                    <a:pt x="8521" y="1561"/>
                  </a:moveTo>
                  <a:lnTo>
                    <a:pt x="8521" y="2146"/>
                  </a:lnTo>
                  <a:cubicBezTo>
                    <a:pt x="8228" y="2114"/>
                    <a:pt x="7903" y="2081"/>
                    <a:pt x="7578" y="2081"/>
                  </a:cubicBezTo>
                  <a:cubicBezTo>
                    <a:pt x="7252" y="2081"/>
                    <a:pt x="6927" y="2114"/>
                    <a:pt x="6602" y="2146"/>
                  </a:cubicBezTo>
                  <a:lnTo>
                    <a:pt x="6602" y="1561"/>
                  </a:lnTo>
                  <a:close/>
                  <a:moveTo>
                    <a:pt x="1822" y="2764"/>
                  </a:moveTo>
                  <a:lnTo>
                    <a:pt x="2569" y="4065"/>
                  </a:lnTo>
                  <a:cubicBezTo>
                    <a:pt x="2504" y="4130"/>
                    <a:pt x="2439" y="4195"/>
                    <a:pt x="2407" y="4228"/>
                  </a:cubicBezTo>
                  <a:cubicBezTo>
                    <a:pt x="2212" y="4423"/>
                    <a:pt x="2049" y="4618"/>
                    <a:pt x="1887" y="4813"/>
                  </a:cubicBezTo>
                  <a:lnTo>
                    <a:pt x="976" y="3252"/>
                  </a:lnTo>
                  <a:lnTo>
                    <a:pt x="1822" y="2764"/>
                  </a:lnTo>
                  <a:close/>
                  <a:moveTo>
                    <a:pt x="13301" y="2764"/>
                  </a:moveTo>
                  <a:lnTo>
                    <a:pt x="14146" y="3252"/>
                  </a:lnTo>
                  <a:lnTo>
                    <a:pt x="13268" y="4813"/>
                  </a:lnTo>
                  <a:cubicBezTo>
                    <a:pt x="13106" y="4618"/>
                    <a:pt x="12911" y="4423"/>
                    <a:pt x="12748" y="4228"/>
                  </a:cubicBezTo>
                  <a:cubicBezTo>
                    <a:pt x="12683" y="4195"/>
                    <a:pt x="12618" y="4130"/>
                    <a:pt x="12553" y="4065"/>
                  </a:cubicBezTo>
                  <a:lnTo>
                    <a:pt x="13301" y="2764"/>
                  </a:lnTo>
                  <a:close/>
                  <a:moveTo>
                    <a:pt x="6049" y="0"/>
                  </a:moveTo>
                  <a:cubicBezTo>
                    <a:pt x="5756" y="0"/>
                    <a:pt x="5529" y="260"/>
                    <a:pt x="5529" y="553"/>
                  </a:cubicBezTo>
                  <a:lnTo>
                    <a:pt x="5529" y="1008"/>
                  </a:lnTo>
                  <a:cubicBezTo>
                    <a:pt x="5529" y="1301"/>
                    <a:pt x="5756" y="1561"/>
                    <a:pt x="6049" y="1561"/>
                  </a:cubicBezTo>
                  <a:lnTo>
                    <a:pt x="6114" y="1561"/>
                  </a:lnTo>
                  <a:lnTo>
                    <a:pt x="6114" y="2244"/>
                  </a:lnTo>
                  <a:cubicBezTo>
                    <a:pt x="4943" y="2472"/>
                    <a:pt x="3870" y="2992"/>
                    <a:pt x="2960" y="3740"/>
                  </a:cubicBezTo>
                  <a:lnTo>
                    <a:pt x="2244" y="2537"/>
                  </a:lnTo>
                  <a:lnTo>
                    <a:pt x="2407" y="2439"/>
                  </a:lnTo>
                  <a:cubicBezTo>
                    <a:pt x="2504" y="2374"/>
                    <a:pt x="2537" y="2211"/>
                    <a:pt x="2472" y="2114"/>
                  </a:cubicBezTo>
                  <a:cubicBezTo>
                    <a:pt x="2429" y="2027"/>
                    <a:pt x="2356" y="1984"/>
                    <a:pt x="2274" y="1984"/>
                  </a:cubicBezTo>
                  <a:cubicBezTo>
                    <a:pt x="2233" y="1984"/>
                    <a:pt x="2190" y="1995"/>
                    <a:pt x="2147" y="2016"/>
                  </a:cubicBezTo>
                  <a:lnTo>
                    <a:pt x="163" y="3155"/>
                  </a:lnTo>
                  <a:cubicBezTo>
                    <a:pt x="33" y="3220"/>
                    <a:pt x="0" y="3382"/>
                    <a:pt x="65" y="3480"/>
                  </a:cubicBezTo>
                  <a:cubicBezTo>
                    <a:pt x="131" y="3577"/>
                    <a:pt x="196" y="3610"/>
                    <a:pt x="293" y="3610"/>
                  </a:cubicBezTo>
                  <a:cubicBezTo>
                    <a:pt x="326" y="3610"/>
                    <a:pt x="358" y="3610"/>
                    <a:pt x="423" y="3577"/>
                  </a:cubicBezTo>
                  <a:lnTo>
                    <a:pt x="553" y="3512"/>
                  </a:lnTo>
                  <a:lnTo>
                    <a:pt x="1561" y="5236"/>
                  </a:lnTo>
                  <a:cubicBezTo>
                    <a:pt x="716" y="6439"/>
                    <a:pt x="261" y="7902"/>
                    <a:pt x="261" y="9398"/>
                  </a:cubicBezTo>
                  <a:cubicBezTo>
                    <a:pt x="261" y="11252"/>
                    <a:pt x="944" y="13008"/>
                    <a:pt x="2212" y="14374"/>
                  </a:cubicBezTo>
                  <a:cubicBezTo>
                    <a:pt x="3448" y="15740"/>
                    <a:pt x="5139" y="16553"/>
                    <a:pt x="6960" y="16683"/>
                  </a:cubicBezTo>
                  <a:lnTo>
                    <a:pt x="6992" y="16683"/>
                  </a:lnTo>
                  <a:cubicBezTo>
                    <a:pt x="7122" y="16683"/>
                    <a:pt x="7220" y="16585"/>
                    <a:pt x="7252" y="16455"/>
                  </a:cubicBezTo>
                  <a:cubicBezTo>
                    <a:pt x="7252" y="16325"/>
                    <a:pt x="7155" y="16227"/>
                    <a:pt x="7025" y="16195"/>
                  </a:cubicBezTo>
                  <a:cubicBezTo>
                    <a:pt x="5301" y="16065"/>
                    <a:pt x="3740" y="15317"/>
                    <a:pt x="2569" y="14049"/>
                  </a:cubicBezTo>
                  <a:cubicBezTo>
                    <a:pt x="1399" y="12780"/>
                    <a:pt x="748" y="11122"/>
                    <a:pt x="748" y="9398"/>
                  </a:cubicBezTo>
                  <a:cubicBezTo>
                    <a:pt x="748" y="5626"/>
                    <a:pt x="3805" y="2569"/>
                    <a:pt x="7578" y="2569"/>
                  </a:cubicBezTo>
                  <a:cubicBezTo>
                    <a:pt x="11317" y="2569"/>
                    <a:pt x="14374" y="5626"/>
                    <a:pt x="14374" y="9398"/>
                  </a:cubicBezTo>
                  <a:cubicBezTo>
                    <a:pt x="14374" y="11122"/>
                    <a:pt x="13756" y="12780"/>
                    <a:pt x="12553" y="14049"/>
                  </a:cubicBezTo>
                  <a:cubicBezTo>
                    <a:pt x="11415" y="15317"/>
                    <a:pt x="9821" y="16065"/>
                    <a:pt x="8098" y="16195"/>
                  </a:cubicBezTo>
                  <a:cubicBezTo>
                    <a:pt x="7968" y="16227"/>
                    <a:pt x="7870" y="16325"/>
                    <a:pt x="7903" y="16455"/>
                  </a:cubicBezTo>
                  <a:cubicBezTo>
                    <a:pt x="7903" y="16597"/>
                    <a:pt x="8001" y="16689"/>
                    <a:pt x="8113" y="16689"/>
                  </a:cubicBezTo>
                  <a:cubicBezTo>
                    <a:pt x="8129" y="16689"/>
                    <a:pt x="8146" y="16687"/>
                    <a:pt x="8163" y="16683"/>
                  </a:cubicBezTo>
                  <a:cubicBezTo>
                    <a:pt x="9984" y="16553"/>
                    <a:pt x="11675" y="15740"/>
                    <a:pt x="12911" y="14374"/>
                  </a:cubicBezTo>
                  <a:cubicBezTo>
                    <a:pt x="14179" y="13008"/>
                    <a:pt x="14862" y="11252"/>
                    <a:pt x="14862" y="9398"/>
                  </a:cubicBezTo>
                  <a:cubicBezTo>
                    <a:pt x="14862" y="7902"/>
                    <a:pt x="14407" y="6439"/>
                    <a:pt x="13561" y="5236"/>
                  </a:cubicBezTo>
                  <a:lnTo>
                    <a:pt x="14569" y="3512"/>
                  </a:lnTo>
                  <a:lnTo>
                    <a:pt x="14732" y="3577"/>
                  </a:lnTo>
                  <a:cubicBezTo>
                    <a:pt x="14764" y="3610"/>
                    <a:pt x="14797" y="3610"/>
                    <a:pt x="14829" y="3610"/>
                  </a:cubicBezTo>
                  <a:cubicBezTo>
                    <a:pt x="14927" y="3610"/>
                    <a:pt x="14992" y="3577"/>
                    <a:pt x="15057" y="3480"/>
                  </a:cubicBezTo>
                  <a:cubicBezTo>
                    <a:pt x="15122" y="3382"/>
                    <a:pt x="15090" y="3220"/>
                    <a:pt x="14959" y="3155"/>
                  </a:cubicBezTo>
                  <a:lnTo>
                    <a:pt x="12976" y="2016"/>
                  </a:lnTo>
                  <a:cubicBezTo>
                    <a:pt x="12943" y="1995"/>
                    <a:pt x="12904" y="1984"/>
                    <a:pt x="12863" y="1984"/>
                  </a:cubicBezTo>
                  <a:cubicBezTo>
                    <a:pt x="12781" y="1984"/>
                    <a:pt x="12694" y="2027"/>
                    <a:pt x="12651" y="2114"/>
                  </a:cubicBezTo>
                  <a:cubicBezTo>
                    <a:pt x="12586" y="2211"/>
                    <a:pt x="12618" y="2374"/>
                    <a:pt x="12748" y="2439"/>
                  </a:cubicBezTo>
                  <a:lnTo>
                    <a:pt x="12878" y="2537"/>
                  </a:lnTo>
                  <a:lnTo>
                    <a:pt x="12195" y="3740"/>
                  </a:lnTo>
                  <a:cubicBezTo>
                    <a:pt x="11252" y="2992"/>
                    <a:pt x="10179" y="2472"/>
                    <a:pt x="9008" y="2244"/>
                  </a:cubicBezTo>
                  <a:lnTo>
                    <a:pt x="9008" y="1561"/>
                  </a:lnTo>
                  <a:lnTo>
                    <a:pt x="9073" y="1561"/>
                  </a:lnTo>
                  <a:cubicBezTo>
                    <a:pt x="9366" y="1561"/>
                    <a:pt x="9626" y="1301"/>
                    <a:pt x="9626" y="1008"/>
                  </a:cubicBezTo>
                  <a:lnTo>
                    <a:pt x="9626" y="553"/>
                  </a:lnTo>
                  <a:cubicBezTo>
                    <a:pt x="9626" y="260"/>
                    <a:pt x="9366" y="0"/>
                    <a:pt x="9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40"/>
            <p:cNvSpPr/>
            <p:nvPr/>
          </p:nvSpPr>
          <p:spPr>
            <a:xfrm>
              <a:off x="5367993" y="4977626"/>
              <a:ext cx="387887" cy="387856"/>
            </a:xfrm>
            <a:custGeom>
              <a:rect b="b" l="l" r="r" t="t"/>
              <a:pathLst>
                <a:path extrusionOk="0" h="12358" w="12359">
                  <a:moveTo>
                    <a:pt x="6180" y="488"/>
                  </a:moveTo>
                  <a:cubicBezTo>
                    <a:pt x="9301" y="488"/>
                    <a:pt x="11870" y="3057"/>
                    <a:pt x="11870" y="6179"/>
                  </a:cubicBezTo>
                  <a:cubicBezTo>
                    <a:pt x="11870" y="9334"/>
                    <a:pt x="9301" y="11870"/>
                    <a:pt x="6180" y="11870"/>
                  </a:cubicBezTo>
                  <a:cubicBezTo>
                    <a:pt x="3025" y="11870"/>
                    <a:pt x="489" y="9334"/>
                    <a:pt x="489" y="6179"/>
                  </a:cubicBezTo>
                  <a:cubicBezTo>
                    <a:pt x="489" y="3057"/>
                    <a:pt x="3025" y="488"/>
                    <a:pt x="6180" y="488"/>
                  </a:cubicBezTo>
                  <a:close/>
                  <a:moveTo>
                    <a:pt x="6180" y="1"/>
                  </a:moveTo>
                  <a:cubicBezTo>
                    <a:pt x="2765" y="1"/>
                    <a:pt x="1" y="2797"/>
                    <a:pt x="1" y="6179"/>
                  </a:cubicBezTo>
                  <a:cubicBezTo>
                    <a:pt x="1" y="9594"/>
                    <a:pt x="2765" y="12358"/>
                    <a:pt x="6180" y="12358"/>
                  </a:cubicBezTo>
                  <a:cubicBezTo>
                    <a:pt x="9594" y="12358"/>
                    <a:pt x="12358" y="9594"/>
                    <a:pt x="12358" y="6179"/>
                  </a:cubicBezTo>
                  <a:cubicBezTo>
                    <a:pt x="12358" y="2797"/>
                    <a:pt x="9594" y="1"/>
                    <a:pt x="618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40"/>
            <p:cNvSpPr/>
            <p:nvPr/>
          </p:nvSpPr>
          <p:spPr>
            <a:xfrm>
              <a:off x="5465977" y="5064373"/>
              <a:ext cx="206199" cy="217435"/>
            </a:xfrm>
            <a:custGeom>
              <a:rect b="b" l="l" r="r" t="t"/>
              <a:pathLst>
                <a:path extrusionOk="0" h="6928" w="6570">
                  <a:moveTo>
                    <a:pt x="3058" y="2277"/>
                  </a:moveTo>
                  <a:cubicBezTo>
                    <a:pt x="3675" y="2277"/>
                    <a:pt x="4196" y="2797"/>
                    <a:pt x="4196" y="3415"/>
                  </a:cubicBezTo>
                  <a:cubicBezTo>
                    <a:pt x="4196" y="4066"/>
                    <a:pt x="3675" y="4553"/>
                    <a:pt x="3058" y="4553"/>
                  </a:cubicBezTo>
                  <a:cubicBezTo>
                    <a:pt x="2407" y="4553"/>
                    <a:pt x="1919" y="4066"/>
                    <a:pt x="1919" y="3415"/>
                  </a:cubicBezTo>
                  <a:cubicBezTo>
                    <a:pt x="1919" y="2797"/>
                    <a:pt x="2407" y="2277"/>
                    <a:pt x="3058" y="2277"/>
                  </a:cubicBezTo>
                  <a:close/>
                  <a:moveTo>
                    <a:pt x="3058" y="1"/>
                  </a:moveTo>
                  <a:cubicBezTo>
                    <a:pt x="2927" y="1"/>
                    <a:pt x="2797" y="131"/>
                    <a:pt x="2797" y="261"/>
                  </a:cubicBezTo>
                  <a:lnTo>
                    <a:pt x="2797" y="1822"/>
                  </a:lnTo>
                  <a:cubicBezTo>
                    <a:pt x="2017" y="1952"/>
                    <a:pt x="1432" y="2602"/>
                    <a:pt x="1432" y="3415"/>
                  </a:cubicBezTo>
                  <a:cubicBezTo>
                    <a:pt x="1432" y="3773"/>
                    <a:pt x="1529" y="4131"/>
                    <a:pt x="1757" y="4391"/>
                  </a:cubicBezTo>
                  <a:lnTo>
                    <a:pt x="98" y="6049"/>
                  </a:lnTo>
                  <a:cubicBezTo>
                    <a:pt x="1" y="6147"/>
                    <a:pt x="1" y="6310"/>
                    <a:pt x="98" y="6407"/>
                  </a:cubicBezTo>
                  <a:cubicBezTo>
                    <a:pt x="131" y="6440"/>
                    <a:pt x="196" y="6472"/>
                    <a:pt x="261" y="6472"/>
                  </a:cubicBezTo>
                  <a:cubicBezTo>
                    <a:pt x="326" y="6472"/>
                    <a:pt x="391" y="6440"/>
                    <a:pt x="423" y="6407"/>
                  </a:cubicBezTo>
                  <a:lnTo>
                    <a:pt x="2082" y="4716"/>
                  </a:lnTo>
                  <a:cubicBezTo>
                    <a:pt x="2342" y="4944"/>
                    <a:pt x="2700" y="5041"/>
                    <a:pt x="3058" y="5041"/>
                  </a:cubicBezTo>
                  <a:cubicBezTo>
                    <a:pt x="3415" y="5041"/>
                    <a:pt x="3740" y="4911"/>
                    <a:pt x="4001" y="4716"/>
                  </a:cubicBezTo>
                  <a:lnTo>
                    <a:pt x="6147" y="6862"/>
                  </a:lnTo>
                  <a:cubicBezTo>
                    <a:pt x="6179" y="6895"/>
                    <a:pt x="6244" y="6927"/>
                    <a:pt x="6309" y="6927"/>
                  </a:cubicBezTo>
                  <a:cubicBezTo>
                    <a:pt x="6375" y="6927"/>
                    <a:pt x="6440" y="6895"/>
                    <a:pt x="6472" y="6862"/>
                  </a:cubicBezTo>
                  <a:cubicBezTo>
                    <a:pt x="6570" y="6765"/>
                    <a:pt x="6570" y="6602"/>
                    <a:pt x="6472" y="6505"/>
                  </a:cubicBezTo>
                  <a:lnTo>
                    <a:pt x="4358" y="4391"/>
                  </a:lnTo>
                  <a:cubicBezTo>
                    <a:pt x="4553" y="4131"/>
                    <a:pt x="4683" y="3773"/>
                    <a:pt x="4683" y="3415"/>
                  </a:cubicBezTo>
                  <a:cubicBezTo>
                    <a:pt x="4683" y="2602"/>
                    <a:pt x="4066" y="1952"/>
                    <a:pt x="3285" y="1822"/>
                  </a:cubicBezTo>
                  <a:lnTo>
                    <a:pt x="3285" y="261"/>
                  </a:lnTo>
                  <a:cubicBezTo>
                    <a:pt x="3285" y="98"/>
                    <a:pt x="3188" y="1"/>
                    <a:pt x="30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40"/>
            <p:cNvSpPr/>
            <p:nvPr/>
          </p:nvSpPr>
          <p:spPr>
            <a:xfrm>
              <a:off x="5593556" y="5062333"/>
              <a:ext cx="76579" cy="76579"/>
            </a:xfrm>
            <a:custGeom>
              <a:rect b="b" l="l" r="r" t="t"/>
              <a:pathLst>
                <a:path extrusionOk="0" h="2440" w="2440">
                  <a:moveTo>
                    <a:pt x="1236" y="488"/>
                  </a:moveTo>
                  <a:cubicBezTo>
                    <a:pt x="1627" y="488"/>
                    <a:pt x="1952" y="814"/>
                    <a:pt x="1952" y="1204"/>
                  </a:cubicBezTo>
                  <a:cubicBezTo>
                    <a:pt x="1952" y="1236"/>
                    <a:pt x="1952" y="1269"/>
                    <a:pt x="1952" y="1301"/>
                  </a:cubicBezTo>
                  <a:lnTo>
                    <a:pt x="1334" y="976"/>
                  </a:lnTo>
                  <a:cubicBezTo>
                    <a:pt x="1299" y="959"/>
                    <a:pt x="1264" y="951"/>
                    <a:pt x="1231" y="951"/>
                  </a:cubicBezTo>
                  <a:cubicBezTo>
                    <a:pt x="1139" y="951"/>
                    <a:pt x="1056" y="1011"/>
                    <a:pt x="1009" y="1106"/>
                  </a:cubicBezTo>
                  <a:cubicBezTo>
                    <a:pt x="944" y="1236"/>
                    <a:pt x="1009" y="1367"/>
                    <a:pt x="1139" y="1432"/>
                  </a:cubicBezTo>
                  <a:lnTo>
                    <a:pt x="1757" y="1724"/>
                  </a:lnTo>
                  <a:cubicBezTo>
                    <a:pt x="1627" y="1854"/>
                    <a:pt x="1431" y="1952"/>
                    <a:pt x="1236" y="1952"/>
                  </a:cubicBezTo>
                  <a:cubicBezTo>
                    <a:pt x="846" y="1952"/>
                    <a:pt x="488" y="1627"/>
                    <a:pt x="488" y="1204"/>
                  </a:cubicBezTo>
                  <a:cubicBezTo>
                    <a:pt x="488" y="814"/>
                    <a:pt x="814" y="488"/>
                    <a:pt x="1236" y="488"/>
                  </a:cubicBezTo>
                  <a:close/>
                  <a:moveTo>
                    <a:pt x="1236" y="1"/>
                  </a:moveTo>
                  <a:cubicBezTo>
                    <a:pt x="553" y="1"/>
                    <a:pt x="1" y="554"/>
                    <a:pt x="1" y="1204"/>
                  </a:cubicBezTo>
                  <a:cubicBezTo>
                    <a:pt x="1" y="1887"/>
                    <a:pt x="553" y="2440"/>
                    <a:pt x="1236" y="2440"/>
                  </a:cubicBezTo>
                  <a:cubicBezTo>
                    <a:pt x="1724" y="2440"/>
                    <a:pt x="2114" y="2147"/>
                    <a:pt x="2310" y="1757"/>
                  </a:cubicBezTo>
                  <a:lnTo>
                    <a:pt x="2342" y="1757"/>
                  </a:lnTo>
                  <a:cubicBezTo>
                    <a:pt x="2407" y="1594"/>
                    <a:pt x="2440" y="1399"/>
                    <a:pt x="2440" y="1204"/>
                  </a:cubicBezTo>
                  <a:cubicBezTo>
                    <a:pt x="2440" y="521"/>
                    <a:pt x="1887" y="1"/>
                    <a:pt x="12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40"/>
            <p:cNvSpPr/>
            <p:nvPr/>
          </p:nvSpPr>
          <p:spPr>
            <a:xfrm>
              <a:off x="5452701" y="5062333"/>
              <a:ext cx="76579" cy="76579"/>
            </a:xfrm>
            <a:custGeom>
              <a:rect b="b" l="l" r="r" t="t"/>
              <a:pathLst>
                <a:path extrusionOk="0" h="2440" w="2440">
                  <a:moveTo>
                    <a:pt x="1237" y="488"/>
                  </a:moveTo>
                  <a:cubicBezTo>
                    <a:pt x="1627" y="488"/>
                    <a:pt x="1952" y="814"/>
                    <a:pt x="1952" y="1204"/>
                  </a:cubicBezTo>
                  <a:cubicBezTo>
                    <a:pt x="1952" y="1627"/>
                    <a:pt x="1627" y="1952"/>
                    <a:pt x="1237" y="1952"/>
                  </a:cubicBezTo>
                  <a:cubicBezTo>
                    <a:pt x="814" y="1952"/>
                    <a:pt x="489" y="1627"/>
                    <a:pt x="489" y="1204"/>
                  </a:cubicBezTo>
                  <a:cubicBezTo>
                    <a:pt x="489" y="1106"/>
                    <a:pt x="521" y="976"/>
                    <a:pt x="554" y="879"/>
                  </a:cubicBezTo>
                  <a:lnTo>
                    <a:pt x="1042" y="1399"/>
                  </a:lnTo>
                  <a:cubicBezTo>
                    <a:pt x="1107" y="1432"/>
                    <a:pt x="1172" y="1464"/>
                    <a:pt x="1237" y="1464"/>
                  </a:cubicBezTo>
                  <a:cubicBezTo>
                    <a:pt x="1302" y="1464"/>
                    <a:pt x="1367" y="1432"/>
                    <a:pt x="1399" y="1399"/>
                  </a:cubicBezTo>
                  <a:cubicBezTo>
                    <a:pt x="1497" y="1301"/>
                    <a:pt x="1497" y="1139"/>
                    <a:pt x="1399" y="1041"/>
                  </a:cubicBezTo>
                  <a:lnTo>
                    <a:pt x="911" y="554"/>
                  </a:lnTo>
                  <a:cubicBezTo>
                    <a:pt x="1009" y="521"/>
                    <a:pt x="1107" y="488"/>
                    <a:pt x="1237" y="488"/>
                  </a:cubicBezTo>
                  <a:close/>
                  <a:moveTo>
                    <a:pt x="1237" y="1"/>
                  </a:moveTo>
                  <a:cubicBezTo>
                    <a:pt x="911" y="1"/>
                    <a:pt x="586" y="131"/>
                    <a:pt x="391" y="326"/>
                  </a:cubicBezTo>
                  <a:cubicBezTo>
                    <a:pt x="391" y="326"/>
                    <a:pt x="359" y="326"/>
                    <a:pt x="359" y="358"/>
                  </a:cubicBezTo>
                  <a:cubicBezTo>
                    <a:pt x="131" y="586"/>
                    <a:pt x="1" y="879"/>
                    <a:pt x="1" y="1204"/>
                  </a:cubicBezTo>
                  <a:cubicBezTo>
                    <a:pt x="1" y="1887"/>
                    <a:pt x="554" y="2440"/>
                    <a:pt x="1204" y="2440"/>
                  </a:cubicBezTo>
                  <a:cubicBezTo>
                    <a:pt x="1887" y="2440"/>
                    <a:pt x="2440" y="1887"/>
                    <a:pt x="2440" y="1204"/>
                  </a:cubicBezTo>
                  <a:cubicBezTo>
                    <a:pt x="2440" y="521"/>
                    <a:pt x="1887" y="1"/>
                    <a:pt x="12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40"/>
            <p:cNvSpPr/>
            <p:nvPr/>
          </p:nvSpPr>
          <p:spPr>
            <a:xfrm>
              <a:off x="5536404" y="5146037"/>
              <a:ext cx="51063" cy="51063"/>
            </a:xfrm>
            <a:custGeom>
              <a:rect b="b" l="l" r="r" t="t"/>
              <a:pathLst>
                <a:path extrusionOk="0" h="1627" w="1627">
                  <a:moveTo>
                    <a:pt x="814" y="488"/>
                  </a:moveTo>
                  <a:cubicBezTo>
                    <a:pt x="976" y="488"/>
                    <a:pt x="1139" y="651"/>
                    <a:pt x="1139" y="813"/>
                  </a:cubicBezTo>
                  <a:cubicBezTo>
                    <a:pt x="1139" y="1008"/>
                    <a:pt x="976" y="1138"/>
                    <a:pt x="814" y="1138"/>
                  </a:cubicBezTo>
                  <a:cubicBezTo>
                    <a:pt x="618" y="1138"/>
                    <a:pt x="488" y="1008"/>
                    <a:pt x="488" y="813"/>
                  </a:cubicBezTo>
                  <a:cubicBezTo>
                    <a:pt x="488" y="651"/>
                    <a:pt x="618" y="488"/>
                    <a:pt x="814" y="488"/>
                  </a:cubicBezTo>
                  <a:close/>
                  <a:moveTo>
                    <a:pt x="814" y="0"/>
                  </a:moveTo>
                  <a:cubicBezTo>
                    <a:pt x="358" y="0"/>
                    <a:pt x="1" y="391"/>
                    <a:pt x="1" y="813"/>
                  </a:cubicBezTo>
                  <a:cubicBezTo>
                    <a:pt x="1" y="1269"/>
                    <a:pt x="358" y="1626"/>
                    <a:pt x="814" y="1626"/>
                  </a:cubicBezTo>
                  <a:cubicBezTo>
                    <a:pt x="1269" y="1626"/>
                    <a:pt x="1627" y="1269"/>
                    <a:pt x="1627" y="813"/>
                  </a:cubicBezTo>
                  <a:cubicBezTo>
                    <a:pt x="1627" y="358"/>
                    <a:pt x="1269" y="0"/>
                    <a:pt x="8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40"/>
            <p:cNvSpPr/>
            <p:nvPr/>
          </p:nvSpPr>
          <p:spPr>
            <a:xfrm>
              <a:off x="5470057" y="5020497"/>
              <a:ext cx="24543" cy="27587"/>
            </a:xfrm>
            <a:custGeom>
              <a:rect b="b" l="l" r="r" t="t"/>
              <a:pathLst>
                <a:path extrusionOk="0" h="879" w="782">
                  <a:moveTo>
                    <a:pt x="291" y="0"/>
                  </a:moveTo>
                  <a:cubicBezTo>
                    <a:pt x="250" y="0"/>
                    <a:pt x="207" y="11"/>
                    <a:pt x="163" y="33"/>
                  </a:cubicBezTo>
                  <a:cubicBezTo>
                    <a:pt x="33" y="98"/>
                    <a:pt x="1" y="261"/>
                    <a:pt x="66" y="391"/>
                  </a:cubicBezTo>
                  <a:lnTo>
                    <a:pt x="293" y="748"/>
                  </a:lnTo>
                  <a:cubicBezTo>
                    <a:pt x="326" y="813"/>
                    <a:pt x="423" y="878"/>
                    <a:pt x="489" y="878"/>
                  </a:cubicBezTo>
                  <a:cubicBezTo>
                    <a:pt x="521" y="878"/>
                    <a:pt x="586" y="846"/>
                    <a:pt x="619" y="846"/>
                  </a:cubicBezTo>
                  <a:cubicBezTo>
                    <a:pt x="749" y="781"/>
                    <a:pt x="781" y="618"/>
                    <a:pt x="716" y="488"/>
                  </a:cubicBezTo>
                  <a:lnTo>
                    <a:pt x="489" y="130"/>
                  </a:lnTo>
                  <a:cubicBezTo>
                    <a:pt x="445" y="44"/>
                    <a:pt x="373" y="0"/>
                    <a:pt x="2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40"/>
            <p:cNvSpPr/>
            <p:nvPr/>
          </p:nvSpPr>
          <p:spPr>
            <a:xfrm>
              <a:off x="5409861" y="5081698"/>
              <a:ext cx="28592" cy="21499"/>
            </a:xfrm>
            <a:custGeom>
              <a:rect b="b" l="l" r="r" t="t"/>
              <a:pathLst>
                <a:path extrusionOk="0" h="685" w="911">
                  <a:moveTo>
                    <a:pt x="255" y="0"/>
                  </a:moveTo>
                  <a:cubicBezTo>
                    <a:pt x="176" y="0"/>
                    <a:pt x="107" y="36"/>
                    <a:pt x="65" y="99"/>
                  </a:cubicBezTo>
                  <a:cubicBezTo>
                    <a:pt x="0" y="229"/>
                    <a:pt x="33" y="392"/>
                    <a:pt x="163" y="457"/>
                  </a:cubicBezTo>
                  <a:lnTo>
                    <a:pt x="520" y="652"/>
                  </a:lnTo>
                  <a:cubicBezTo>
                    <a:pt x="553" y="684"/>
                    <a:pt x="585" y="684"/>
                    <a:pt x="650" y="684"/>
                  </a:cubicBezTo>
                  <a:cubicBezTo>
                    <a:pt x="716" y="684"/>
                    <a:pt x="813" y="652"/>
                    <a:pt x="846" y="554"/>
                  </a:cubicBezTo>
                  <a:cubicBezTo>
                    <a:pt x="911" y="457"/>
                    <a:pt x="878" y="294"/>
                    <a:pt x="748" y="229"/>
                  </a:cubicBezTo>
                  <a:lnTo>
                    <a:pt x="390" y="34"/>
                  </a:lnTo>
                  <a:cubicBezTo>
                    <a:pt x="344" y="11"/>
                    <a:pt x="298"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40"/>
            <p:cNvSpPr/>
            <p:nvPr/>
          </p:nvSpPr>
          <p:spPr>
            <a:xfrm>
              <a:off x="5388425" y="5164397"/>
              <a:ext cx="28592" cy="15347"/>
            </a:xfrm>
            <a:custGeom>
              <a:rect b="b" l="l" r="r" t="t"/>
              <a:pathLst>
                <a:path extrusionOk="0" h="489" w="911">
                  <a:moveTo>
                    <a:pt x="260" y="1"/>
                  </a:moveTo>
                  <a:cubicBezTo>
                    <a:pt x="98" y="1"/>
                    <a:pt x="0" y="98"/>
                    <a:pt x="0" y="228"/>
                  </a:cubicBezTo>
                  <a:cubicBezTo>
                    <a:pt x="0" y="358"/>
                    <a:pt x="98" y="488"/>
                    <a:pt x="260" y="488"/>
                  </a:cubicBezTo>
                  <a:lnTo>
                    <a:pt x="683" y="488"/>
                  </a:lnTo>
                  <a:cubicBezTo>
                    <a:pt x="813" y="488"/>
                    <a:pt x="911" y="358"/>
                    <a:pt x="911" y="228"/>
                  </a:cubicBezTo>
                  <a:cubicBezTo>
                    <a:pt x="911" y="98"/>
                    <a:pt x="813" y="1"/>
                    <a:pt x="6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40"/>
            <p:cNvSpPr/>
            <p:nvPr/>
          </p:nvSpPr>
          <p:spPr>
            <a:xfrm>
              <a:off x="5409861" y="5239940"/>
              <a:ext cx="28592" cy="22472"/>
            </a:xfrm>
            <a:custGeom>
              <a:rect b="b" l="l" r="r" t="t"/>
              <a:pathLst>
                <a:path extrusionOk="0" h="716" w="911">
                  <a:moveTo>
                    <a:pt x="634" y="0"/>
                  </a:moveTo>
                  <a:cubicBezTo>
                    <a:pt x="593" y="0"/>
                    <a:pt x="553" y="11"/>
                    <a:pt x="520" y="33"/>
                  </a:cubicBezTo>
                  <a:lnTo>
                    <a:pt x="163" y="260"/>
                  </a:lnTo>
                  <a:cubicBezTo>
                    <a:pt x="33" y="325"/>
                    <a:pt x="0" y="455"/>
                    <a:pt x="65" y="585"/>
                  </a:cubicBezTo>
                  <a:cubicBezTo>
                    <a:pt x="98" y="650"/>
                    <a:pt x="195" y="716"/>
                    <a:pt x="260" y="716"/>
                  </a:cubicBezTo>
                  <a:cubicBezTo>
                    <a:pt x="325" y="716"/>
                    <a:pt x="358" y="683"/>
                    <a:pt x="390" y="683"/>
                  </a:cubicBezTo>
                  <a:lnTo>
                    <a:pt x="748" y="455"/>
                  </a:lnTo>
                  <a:cubicBezTo>
                    <a:pt x="878" y="390"/>
                    <a:pt x="911" y="260"/>
                    <a:pt x="846" y="130"/>
                  </a:cubicBezTo>
                  <a:cubicBezTo>
                    <a:pt x="802" y="43"/>
                    <a:pt x="716" y="0"/>
                    <a:pt x="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40"/>
            <p:cNvSpPr/>
            <p:nvPr/>
          </p:nvSpPr>
          <p:spPr>
            <a:xfrm>
              <a:off x="5470057" y="5296056"/>
              <a:ext cx="24543" cy="26583"/>
            </a:xfrm>
            <a:custGeom>
              <a:rect b="b" l="l" r="r" t="t"/>
              <a:pathLst>
                <a:path extrusionOk="0" h="847" w="782">
                  <a:moveTo>
                    <a:pt x="491" y="1"/>
                  </a:moveTo>
                  <a:cubicBezTo>
                    <a:pt x="409" y="1"/>
                    <a:pt x="337" y="44"/>
                    <a:pt x="293" y="131"/>
                  </a:cubicBezTo>
                  <a:lnTo>
                    <a:pt x="66" y="488"/>
                  </a:lnTo>
                  <a:cubicBezTo>
                    <a:pt x="1" y="619"/>
                    <a:pt x="33" y="749"/>
                    <a:pt x="163" y="814"/>
                  </a:cubicBezTo>
                  <a:cubicBezTo>
                    <a:pt x="196" y="846"/>
                    <a:pt x="228" y="846"/>
                    <a:pt x="293" y="846"/>
                  </a:cubicBezTo>
                  <a:cubicBezTo>
                    <a:pt x="358" y="846"/>
                    <a:pt x="456" y="814"/>
                    <a:pt x="489" y="749"/>
                  </a:cubicBezTo>
                  <a:lnTo>
                    <a:pt x="716" y="358"/>
                  </a:lnTo>
                  <a:cubicBezTo>
                    <a:pt x="781" y="261"/>
                    <a:pt x="749" y="98"/>
                    <a:pt x="619" y="33"/>
                  </a:cubicBezTo>
                  <a:cubicBezTo>
                    <a:pt x="575" y="12"/>
                    <a:pt x="532" y="1"/>
                    <a:pt x="4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40"/>
            <p:cNvSpPr/>
            <p:nvPr/>
          </p:nvSpPr>
          <p:spPr>
            <a:xfrm>
              <a:off x="5553760" y="5316488"/>
              <a:ext cx="15347" cy="28592"/>
            </a:xfrm>
            <a:custGeom>
              <a:rect b="b" l="l" r="r" t="t"/>
              <a:pathLst>
                <a:path extrusionOk="0" h="911" w="489">
                  <a:moveTo>
                    <a:pt x="261" y="0"/>
                  </a:moveTo>
                  <a:cubicBezTo>
                    <a:pt x="130" y="0"/>
                    <a:pt x="0" y="98"/>
                    <a:pt x="0" y="228"/>
                  </a:cubicBezTo>
                  <a:lnTo>
                    <a:pt x="0" y="650"/>
                  </a:lnTo>
                  <a:cubicBezTo>
                    <a:pt x="0" y="813"/>
                    <a:pt x="130" y="911"/>
                    <a:pt x="261" y="911"/>
                  </a:cubicBezTo>
                  <a:cubicBezTo>
                    <a:pt x="391" y="911"/>
                    <a:pt x="488" y="781"/>
                    <a:pt x="488" y="650"/>
                  </a:cubicBezTo>
                  <a:lnTo>
                    <a:pt x="488" y="228"/>
                  </a:lnTo>
                  <a:cubicBezTo>
                    <a:pt x="488" y="98"/>
                    <a:pt x="391" y="0"/>
                    <a:pt x="2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40"/>
            <p:cNvSpPr/>
            <p:nvPr/>
          </p:nvSpPr>
          <p:spPr>
            <a:xfrm>
              <a:off x="5629272" y="5296056"/>
              <a:ext cx="23507" cy="26583"/>
            </a:xfrm>
            <a:custGeom>
              <a:rect b="b" l="l" r="r" t="t"/>
              <a:pathLst>
                <a:path extrusionOk="0" h="847" w="749">
                  <a:moveTo>
                    <a:pt x="277" y="1"/>
                  </a:moveTo>
                  <a:cubicBezTo>
                    <a:pt x="236" y="1"/>
                    <a:pt x="196" y="12"/>
                    <a:pt x="163" y="33"/>
                  </a:cubicBezTo>
                  <a:cubicBezTo>
                    <a:pt x="33" y="98"/>
                    <a:pt x="1" y="261"/>
                    <a:pt x="66" y="358"/>
                  </a:cubicBezTo>
                  <a:lnTo>
                    <a:pt x="261" y="749"/>
                  </a:lnTo>
                  <a:cubicBezTo>
                    <a:pt x="326" y="814"/>
                    <a:pt x="391" y="846"/>
                    <a:pt x="489" y="846"/>
                  </a:cubicBezTo>
                  <a:cubicBezTo>
                    <a:pt x="521" y="846"/>
                    <a:pt x="554" y="846"/>
                    <a:pt x="619" y="814"/>
                  </a:cubicBezTo>
                  <a:cubicBezTo>
                    <a:pt x="716" y="749"/>
                    <a:pt x="749" y="619"/>
                    <a:pt x="684" y="488"/>
                  </a:cubicBezTo>
                  <a:lnTo>
                    <a:pt x="489" y="131"/>
                  </a:lnTo>
                  <a:cubicBezTo>
                    <a:pt x="445" y="44"/>
                    <a:pt x="359" y="1"/>
                    <a:pt x="2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40"/>
            <p:cNvSpPr/>
            <p:nvPr/>
          </p:nvSpPr>
          <p:spPr>
            <a:xfrm>
              <a:off x="5684384" y="5240128"/>
              <a:ext cx="29627" cy="22283"/>
            </a:xfrm>
            <a:custGeom>
              <a:rect b="b" l="l" r="r" t="t"/>
              <a:pathLst>
                <a:path extrusionOk="0" h="710" w="944">
                  <a:moveTo>
                    <a:pt x="310" y="0"/>
                  </a:moveTo>
                  <a:cubicBezTo>
                    <a:pt x="210" y="0"/>
                    <a:pt x="113" y="54"/>
                    <a:pt x="66" y="124"/>
                  </a:cubicBezTo>
                  <a:cubicBezTo>
                    <a:pt x="1" y="254"/>
                    <a:pt x="33" y="384"/>
                    <a:pt x="163" y="449"/>
                  </a:cubicBezTo>
                  <a:lnTo>
                    <a:pt x="521" y="677"/>
                  </a:lnTo>
                  <a:cubicBezTo>
                    <a:pt x="586" y="710"/>
                    <a:pt x="619" y="710"/>
                    <a:pt x="651" y="710"/>
                  </a:cubicBezTo>
                  <a:cubicBezTo>
                    <a:pt x="749" y="710"/>
                    <a:pt x="814" y="644"/>
                    <a:pt x="879" y="579"/>
                  </a:cubicBezTo>
                  <a:cubicBezTo>
                    <a:pt x="944" y="482"/>
                    <a:pt x="911" y="319"/>
                    <a:pt x="781" y="254"/>
                  </a:cubicBezTo>
                  <a:lnTo>
                    <a:pt x="424" y="27"/>
                  </a:lnTo>
                  <a:cubicBezTo>
                    <a:pt x="387" y="8"/>
                    <a:pt x="348"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40"/>
            <p:cNvSpPr/>
            <p:nvPr/>
          </p:nvSpPr>
          <p:spPr>
            <a:xfrm>
              <a:off x="5705820" y="5164397"/>
              <a:ext cx="28623" cy="15347"/>
            </a:xfrm>
            <a:custGeom>
              <a:rect b="b" l="l" r="r" t="t"/>
              <a:pathLst>
                <a:path extrusionOk="0" h="489" w="912">
                  <a:moveTo>
                    <a:pt x="261" y="1"/>
                  </a:moveTo>
                  <a:cubicBezTo>
                    <a:pt x="131" y="1"/>
                    <a:pt x="1" y="98"/>
                    <a:pt x="1" y="228"/>
                  </a:cubicBezTo>
                  <a:cubicBezTo>
                    <a:pt x="1" y="358"/>
                    <a:pt x="131" y="488"/>
                    <a:pt x="261" y="488"/>
                  </a:cubicBezTo>
                  <a:lnTo>
                    <a:pt x="684" y="488"/>
                  </a:lnTo>
                  <a:cubicBezTo>
                    <a:pt x="814" y="488"/>
                    <a:pt x="911" y="358"/>
                    <a:pt x="911" y="228"/>
                  </a:cubicBezTo>
                  <a:cubicBezTo>
                    <a:pt x="911" y="98"/>
                    <a:pt x="814" y="1"/>
                    <a:pt x="6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40"/>
            <p:cNvSpPr/>
            <p:nvPr/>
          </p:nvSpPr>
          <p:spPr>
            <a:xfrm>
              <a:off x="5684384" y="5081698"/>
              <a:ext cx="29627" cy="21499"/>
            </a:xfrm>
            <a:custGeom>
              <a:rect b="b" l="l" r="r" t="t"/>
              <a:pathLst>
                <a:path extrusionOk="0" h="685" w="944">
                  <a:moveTo>
                    <a:pt x="675" y="0"/>
                  </a:moveTo>
                  <a:cubicBezTo>
                    <a:pt x="631" y="0"/>
                    <a:pt x="588" y="11"/>
                    <a:pt x="554" y="34"/>
                  </a:cubicBezTo>
                  <a:lnTo>
                    <a:pt x="163" y="229"/>
                  </a:lnTo>
                  <a:cubicBezTo>
                    <a:pt x="66" y="294"/>
                    <a:pt x="1" y="457"/>
                    <a:pt x="66" y="554"/>
                  </a:cubicBezTo>
                  <a:cubicBezTo>
                    <a:pt x="131" y="652"/>
                    <a:pt x="196" y="684"/>
                    <a:pt x="294" y="684"/>
                  </a:cubicBezTo>
                  <a:cubicBezTo>
                    <a:pt x="326" y="684"/>
                    <a:pt x="391" y="684"/>
                    <a:pt x="424" y="652"/>
                  </a:cubicBezTo>
                  <a:lnTo>
                    <a:pt x="781" y="457"/>
                  </a:lnTo>
                  <a:cubicBezTo>
                    <a:pt x="911" y="359"/>
                    <a:pt x="944" y="229"/>
                    <a:pt x="879" y="99"/>
                  </a:cubicBezTo>
                  <a:cubicBezTo>
                    <a:pt x="837" y="36"/>
                    <a:pt x="754" y="0"/>
                    <a:pt x="6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40"/>
            <p:cNvSpPr/>
            <p:nvPr/>
          </p:nvSpPr>
          <p:spPr>
            <a:xfrm>
              <a:off x="5629272" y="5020497"/>
              <a:ext cx="23507" cy="27587"/>
            </a:xfrm>
            <a:custGeom>
              <a:rect b="b" l="l" r="r" t="t"/>
              <a:pathLst>
                <a:path extrusionOk="0" h="879" w="749">
                  <a:moveTo>
                    <a:pt x="483" y="0"/>
                  </a:moveTo>
                  <a:cubicBezTo>
                    <a:pt x="391" y="0"/>
                    <a:pt x="304" y="44"/>
                    <a:pt x="261" y="130"/>
                  </a:cubicBezTo>
                  <a:lnTo>
                    <a:pt x="66" y="488"/>
                  </a:lnTo>
                  <a:cubicBezTo>
                    <a:pt x="1" y="618"/>
                    <a:pt x="33" y="781"/>
                    <a:pt x="163" y="846"/>
                  </a:cubicBezTo>
                  <a:cubicBezTo>
                    <a:pt x="196" y="846"/>
                    <a:pt x="228" y="878"/>
                    <a:pt x="261" y="878"/>
                  </a:cubicBezTo>
                  <a:cubicBezTo>
                    <a:pt x="359" y="878"/>
                    <a:pt x="424" y="813"/>
                    <a:pt x="489" y="748"/>
                  </a:cubicBezTo>
                  <a:lnTo>
                    <a:pt x="684" y="391"/>
                  </a:lnTo>
                  <a:cubicBezTo>
                    <a:pt x="749" y="261"/>
                    <a:pt x="716" y="98"/>
                    <a:pt x="619" y="33"/>
                  </a:cubicBezTo>
                  <a:cubicBezTo>
                    <a:pt x="575" y="11"/>
                    <a:pt x="528" y="0"/>
                    <a:pt x="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40"/>
            <p:cNvSpPr/>
            <p:nvPr/>
          </p:nvSpPr>
          <p:spPr>
            <a:xfrm>
              <a:off x="5553760" y="4998026"/>
              <a:ext cx="15347" cy="29659"/>
            </a:xfrm>
            <a:custGeom>
              <a:rect b="b" l="l" r="r" t="t"/>
              <a:pathLst>
                <a:path extrusionOk="0" h="945" w="489">
                  <a:moveTo>
                    <a:pt x="261" y="1"/>
                  </a:moveTo>
                  <a:cubicBezTo>
                    <a:pt x="130" y="1"/>
                    <a:pt x="0" y="131"/>
                    <a:pt x="0" y="261"/>
                  </a:cubicBezTo>
                  <a:lnTo>
                    <a:pt x="0" y="684"/>
                  </a:lnTo>
                  <a:cubicBezTo>
                    <a:pt x="0" y="814"/>
                    <a:pt x="130" y="944"/>
                    <a:pt x="261" y="944"/>
                  </a:cubicBezTo>
                  <a:cubicBezTo>
                    <a:pt x="391" y="944"/>
                    <a:pt x="488" y="814"/>
                    <a:pt x="488" y="684"/>
                  </a:cubicBezTo>
                  <a:lnTo>
                    <a:pt x="488" y="261"/>
                  </a:lnTo>
                  <a:cubicBezTo>
                    <a:pt x="488" y="131"/>
                    <a:pt x="391" y="1"/>
                    <a:pt x="2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0" name="Google Shape;2550;p40"/>
          <p:cNvGrpSpPr/>
          <p:nvPr/>
        </p:nvGrpSpPr>
        <p:grpSpPr>
          <a:xfrm>
            <a:off x="457188" y="1480123"/>
            <a:ext cx="2053513" cy="1201800"/>
            <a:chOff x="457188" y="1494450"/>
            <a:chExt cx="2053513" cy="1201800"/>
          </a:xfrm>
        </p:grpSpPr>
        <p:sp>
          <p:nvSpPr>
            <p:cNvPr id="2551" name="Google Shape;2551;p40"/>
            <p:cNvSpPr/>
            <p:nvPr/>
          </p:nvSpPr>
          <p:spPr>
            <a:xfrm>
              <a:off x="457188" y="1494450"/>
              <a:ext cx="2053500" cy="315600"/>
            </a:xfrm>
            <a:prstGeom prst="roundRect">
              <a:avLst>
                <a:gd fmla="val 25190" name="adj"/>
              </a:avLst>
            </a:prstGeom>
            <a:solidFill>
              <a:schemeClr val="lt2"/>
            </a:solidFill>
            <a:ln>
              <a:noFill/>
            </a:ln>
          </p:spPr>
          <p:txBody>
            <a:bodyPr anchorCtr="0" anchor="ctr" bIns="91425" lIns="128000" spcFirstLastPara="1" rIns="91425" wrap="square" tIns="91425">
              <a:noAutofit/>
            </a:bodyPr>
            <a:lstStyle/>
            <a:p>
              <a:pPr indent="0" lvl="0" marL="0" rtl="0" algn="l">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Place the stirring bar</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552" name="Google Shape;2552;p40"/>
            <p:cNvSpPr txBox="1"/>
            <p:nvPr/>
          </p:nvSpPr>
          <p:spPr>
            <a:xfrm>
              <a:off x="457200" y="1882650"/>
              <a:ext cx="2053500" cy="813600"/>
            </a:xfrm>
            <a:prstGeom prst="rect">
              <a:avLst/>
            </a:prstGeom>
            <a:noFill/>
            <a:ln>
              <a:noFill/>
            </a:ln>
          </p:spPr>
          <p:txBody>
            <a:bodyPr anchorCtr="0" anchor="ctr" bIns="91425" lIns="137150"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Earth is the third planet from the Sun and the only one that harbors life in the Solar System</a:t>
              </a:r>
              <a:endParaRPr sz="1200">
                <a:solidFill>
                  <a:schemeClr val="dk1"/>
                </a:solidFill>
                <a:latin typeface="Roboto"/>
                <a:ea typeface="Roboto"/>
                <a:cs typeface="Roboto"/>
                <a:sym typeface="Roboto"/>
              </a:endParaRPr>
            </a:p>
          </p:txBody>
        </p:sp>
      </p:grpSp>
      <p:grpSp>
        <p:nvGrpSpPr>
          <p:cNvPr id="2553" name="Google Shape;2553;p40"/>
          <p:cNvGrpSpPr/>
          <p:nvPr/>
        </p:nvGrpSpPr>
        <p:grpSpPr>
          <a:xfrm>
            <a:off x="457188" y="3402200"/>
            <a:ext cx="2053513" cy="1201800"/>
            <a:chOff x="457188" y="3478400"/>
            <a:chExt cx="2053513" cy="1201800"/>
          </a:xfrm>
        </p:grpSpPr>
        <p:sp>
          <p:nvSpPr>
            <p:cNvPr id="2554" name="Google Shape;2554;p40"/>
            <p:cNvSpPr/>
            <p:nvPr/>
          </p:nvSpPr>
          <p:spPr>
            <a:xfrm>
              <a:off x="457188" y="3478400"/>
              <a:ext cx="2053500" cy="315600"/>
            </a:xfrm>
            <a:prstGeom prst="roundRect">
              <a:avLst>
                <a:gd fmla="val 25190" name="adj"/>
              </a:avLst>
            </a:prstGeom>
            <a:solidFill>
              <a:schemeClr val="accent1"/>
            </a:solidFill>
            <a:ln>
              <a:noFill/>
            </a:ln>
          </p:spPr>
          <p:txBody>
            <a:bodyPr anchorCtr="0" anchor="ctr" bIns="91425" lIns="128000" spcFirstLastPara="1" rIns="91425" wrap="square" tIns="91425">
              <a:noAutofit/>
            </a:bodyPr>
            <a:lstStyle/>
            <a:p>
              <a:pPr indent="0" lvl="0" marL="0" rtl="0" algn="l">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Add last solution</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555" name="Google Shape;2555;p40"/>
            <p:cNvSpPr txBox="1"/>
            <p:nvPr/>
          </p:nvSpPr>
          <p:spPr>
            <a:xfrm>
              <a:off x="457200" y="3866600"/>
              <a:ext cx="2053500" cy="813600"/>
            </a:xfrm>
            <a:prstGeom prst="rect">
              <a:avLst/>
            </a:prstGeom>
            <a:noFill/>
            <a:ln>
              <a:noFill/>
            </a:ln>
          </p:spPr>
          <p:txBody>
            <a:bodyPr anchorCtr="0" anchor="ctr" bIns="91425" lIns="137150"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Venus has a beautiful name and it’s the second-brightest natural object in the night sky</a:t>
              </a:r>
              <a:endParaRPr sz="1200">
                <a:solidFill>
                  <a:schemeClr val="dk1"/>
                </a:solidFill>
                <a:latin typeface="Roboto"/>
                <a:ea typeface="Roboto"/>
                <a:cs typeface="Roboto"/>
                <a:sym typeface="Roboto"/>
              </a:endParaRPr>
            </a:p>
          </p:txBody>
        </p:sp>
      </p:grpSp>
      <p:grpSp>
        <p:nvGrpSpPr>
          <p:cNvPr id="2556" name="Google Shape;2556;p40"/>
          <p:cNvGrpSpPr/>
          <p:nvPr/>
        </p:nvGrpSpPr>
        <p:grpSpPr>
          <a:xfrm>
            <a:off x="6633288" y="1480123"/>
            <a:ext cx="2053513" cy="1201800"/>
            <a:chOff x="6633288" y="1494450"/>
            <a:chExt cx="2053513" cy="1201800"/>
          </a:xfrm>
        </p:grpSpPr>
        <p:sp>
          <p:nvSpPr>
            <p:cNvPr id="2557" name="Google Shape;2557;p40"/>
            <p:cNvSpPr/>
            <p:nvPr/>
          </p:nvSpPr>
          <p:spPr>
            <a:xfrm flipH="1">
              <a:off x="6633300" y="1494450"/>
              <a:ext cx="2053500" cy="315600"/>
            </a:xfrm>
            <a:prstGeom prst="roundRect">
              <a:avLst>
                <a:gd fmla="val 25190" name="adj"/>
              </a:avLst>
            </a:prstGeom>
            <a:solidFill>
              <a:schemeClr val="accent4"/>
            </a:solidFill>
            <a:ln>
              <a:noFill/>
            </a:ln>
          </p:spPr>
          <p:txBody>
            <a:bodyPr anchorCtr="0" anchor="ctr" bIns="91425" lIns="128000" spcFirstLastPara="1" rIns="91425" wrap="square" tIns="91425">
              <a:noAutofit/>
            </a:bodyPr>
            <a:lstStyle/>
            <a:p>
              <a:pPr indent="0" lvl="0" marL="0" rtl="0" algn="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Pour solutions</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558" name="Google Shape;2558;p40"/>
            <p:cNvSpPr txBox="1"/>
            <p:nvPr/>
          </p:nvSpPr>
          <p:spPr>
            <a:xfrm flipH="1">
              <a:off x="6633288" y="1882650"/>
              <a:ext cx="2053500" cy="813600"/>
            </a:xfrm>
            <a:prstGeom prst="rect">
              <a:avLst/>
            </a:prstGeom>
            <a:noFill/>
            <a:ln>
              <a:noFill/>
            </a:ln>
          </p:spPr>
          <p:txBody>
            <a:bodyPr anchorCtr="0" anchor="ctr" bIns="91425" lIns="137150" spcFirstLastPara="1" rIns="91425" wrap="square" tIns="91425">
              <a:no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Saturn is the only planet of the Solar System that has beautiful rings</a:t>
              </a:r>
              <a:endParaRPr sz="1200">
                <a:solidFill>
                  <a:schemeClr val="dk1"/>
                </a:solidFill>
                <a:latin typeface="Roboto"/>
                <a:ea typeface="Roboto"/>
                <a:cs typeface="Roboto"/>
                <a:sym typeface="Roboto"/>
              </a:endParaRPr>
            </a:p>
          </p:txBody>
        </p:sp>
      </p:grpSp>
      <p:grpSp>
        <p:nvGrpSpPr>
          <p:cNvPr id="2559" name="Google Shape;2559;p40"/>
          <p:cNvGrpSpPr/>
          <p:nvPr/>
        </p:nvGrpSpPr>
        <p:grpSpPr>
          <a:xfrm>
            <a:off x="6633288" y="3402200"/>
            <a:ext cx="2053513" cy="1201800"/>
            <a:chOff x="6633288" y="3478400"/>
            <a:chExt cx="2053513" cy="1201800"/>
          </a:xfrm>
        </p:grpSpPr>
        <p:sp>
          <p:nvSpPr>
            <p:cNvPr id="2560" name="Google Shape;2560;p40"/>
            <p:cNvSpPr/>
            <p:nvPr/>
          </p:nvSpPr>
          <p:spPr>
            <a:xfrm flipH="1">
              <a:off x="6633300" y="3478400"/>
              <a:ext cx="2053500" cy="315600"/>
            </a:xfrm>
            <a:prstGeom prst="roundRect">
              <a:avLst>
                <a:gd fmla="val 25190" name="adj"/>
              </a:avLst>
            </a:prstGeom>
            <a:solidFill>
              <a:schemeClr val="accent5"/>
            </a:solidFill>
            <a:ln>
              <a:noFill/>
            </a:ln>
          </p:spPr>
          <p:txBody>
            <a:bodyPr anchorCtr="0" anchor="ctr" bIns="91425" lIns="128000" spcFirstLastPara="1" rIns="91425" wrap="square" tIns="91425">
              <a:noAutofit/>
            </a:bodyPr>
            <a:lstStyle/>
            <a:p>
              <a:pPr indent="0" lvl="0" marL="0" rtl="0" algn="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Adjust the speed</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561" name="Google Shape;2561;p40"/>
            <p:cNvSpPr txBox="1"/>
            <p:nvPr/>
          </p:nvSpPr>
          <p:spPr>
            <a:xfrm flipH="1">
              <a:off x="6633288" y="3866600"/>
              <a:ext cx="2053500" cy="813600"/>
            </a:xfrm>
            <a:prstGeom prst="rect">
              <a:avLst/>
            </a:prstGeom>
            <a:noFill/>
            <a:ln>
              <a:noFill/>
            </a:ln>
          </p:spPr>
          <p:txBody>
            <a:bodyPr anchorCtr="0" anchor="ctr" bIns="91425" lIns="137150" spcFirstLastPara="1" rIns="91425" wrap="square" tIns="91425">
              <a:no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Neptune</a:t>
              </a:r>
              <a:r>
                <a:rPr lang="en" sz="1200">
                  <a:solidFill>
                    <a:schemeClr val="dk1"/>
                  </a:solidFill>
                  <a:latin typeface="Roboto"/>
                  <a:ea typeface="Roboto"/>
                  <a:cs typeface="Roboto"/>
                  <a:sym typeface="Roboto"/>
                </a:rPr>
                <a:t> is the farthest and also the fourth-largest object by diameter in the Solar System</a:t>
              </a:r>
              <a:endParaRPr sz="1200">
                <a:solidFill>
                  <a:schemeClr val="dk1"/>
                </a:solidFill>
                <a:latin typeface="Roboto"/>
                <a:ea typeface="Roboto"/>
                <a:cs typeface="Roboto"/>
                <a:sym typeface="Roboto"/>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5" name="Shape 2565"/>
        <p:cNvGrpSpPr/>
        <p:nvPr/>
      </p:nvGrpSpPr>
      <p:grpSpPr>
        <a:xfrm>
          <a:off x="0" y="0"/>
          <a:ext cx="0" cy="0"/>
          <a:chOff x="0" y="0"/>
          <a:chExt cx="0" cy="0"/>
        </a:xfrm>
      </p:grpSpPr>
      <p:sp>
        <p:nvSpPr>
          <p:cNvPr id="2566" name="Google Shape;2566;p41"/>
          <p:cNvSpPr txBox="1"/>
          <p:nvPr>
            <p:ph type="title"/>
          </p:nvPr>
        </p:nvSpPr>
        <p:spPr>
          <a:xfrm>
            <a:off x="311700" y="411475"/>
            <a:ext cx="8520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Chemical reactions infographics</a:t>
            </a:r>
            <a:endParaRPr/>
          </a:p>
        </p:txBody>
      </p:sp>
      <p:sp>
        <p:nvSpPr>
          <p:cNvPr id="2567" name="Google Shape;2567;p41"/>
          <p:cNvSpPr txBox="1"/>
          <p:nvPr/>
        </p:nvSpPr>
        <p:spPr>
          <a:xfrm>
            <a:off x="457200" y="918525"/>
            <a:ext cx="82296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Factors that affect chemical equilibrium</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2568" name="Google Shape;2568;p41"/>
          <p:cNvSpPr/>
          <p:nvPr/>
        </p:nvSpPr>
        <p:spPr>
          <a:xfrm>
            <a:off x="4957764" y="1498175"/>
            <a:ext cx="3445200" cy="315600"/>
          </a:xfrm>
          <a:prstGeom prst="roundRect">
            <a:avLst>
              <a:gd fmla="val 25190" name="adj"/>
            </a:avLst>
          </a:prstGeom>
          <a:solidFill>
            <a:schemeClr val="accent3"/>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Adding reactant or product</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569" name="Google Shape;2569;p41"/>
          <p:cNvSpPr txBox="1"/>
          <p:nvPr/>
        </p:nvSpPr>
        <p:spPr>
          <a:xfrm>
            <a:off x="4991807" y="1897550"/>
            <a:ext cx="34113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Venus is</a:t>
            </a:r>
            <a:r>
              <a:rPr lang="en" sz="1200">
                <a:solidFill>
                  <a:schemeClr val="dk1"/>
                </a:solidFill>
                <a:latin typeface="Roboto"/>
                <a:ea typeface="Roboto"/>
                <a:cs typeface="Roboto"/>
                <a:sym typeface="Roboto"/>
              </a:rPr>
              <a:t> terribly hot, even hotter than Mercury, </a:t>
            </a:r>
            <a:r>
              <a:rPr lang="en" sz="1200">
                <a:solidFill>
                  <a:schemeClr val="dk1"/>
                </a:solidFill>
                <a:latin typeface="Roboto"/>
                <a:ea typeface="Roboto"/>
                <a:cs typeface="Roboto"/>
                <a:sym typeface="Roboto"/>
              </a:rPr>
              <a:t>and its atmosphere is extremely poisonous</a:t>
            </a:r>
            <a:endParaRPr sz="1200">
              <a:solidFill>
                <a:schemeClr val="dk1"/>
              </a:solidFill>
              <a:latin typeface="Roboto"/>
              <a:ea typeface="Roboto"/>
              <a:cs typeface="Roboto"/>
              <a:sym typeface="Roboto"/>
            </a:endParaRPr>
          </a:p>
        </p:txBody>
      </p:sp>
      <p:grpSp>
        <p:nvGrpSpPr>
          <p:cNvPr id="2570" name="Google Shape;2570;p41"/>
          <p:cNvGrpSpPr/>
          <p:nvPr/>
        </p:nvGrpSpPr>
        <p:grpSpPr>
          <a:xfrm>
            <a:off x="4957764" y="3856050"/>
            <a:ext cx="3445343" cy="880575"/>
            <a:chOff x="4957764" y="3856050"/>
            <a:chExt cx="3445343" cy="880575"/>
          </a:xfrm>
        </p:grpSpPr>
        <p:sp>
          <p:nvSpPr>
            <p:cNvPr id="2571" name="Google Shape;2571;p41"/>
            <p:cNvSpPr/>
            <p:nvPr/>
          </p:nvSpPr>
          <p:spPr>
            <a:xfrm>
              <a:off x="4957764" y="3856050"/>
              <a:ext cx="3445200" cy="315600"/>
            </a:xfrm>
            <a:prstGeom prst="roundRect">
              <a:avLst>
                <a:gd fmla="val 25190" name="adj"/>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Changing the pressure</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572" name="Google Shape;2572;p41"/>
            <p:cNvSpPr txBox="1"/>
            <p:nvPr/>
          </p:nvSpPr>
          <p:spPr>
            <a:xfrm>
              <a:off x="4991807" y="4255425"/>
              <a:ext cx="34113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Neptune is also the fourth-largest object by diameter in the Solar System</a:t>
              </a:r>
              <a:endParaRPr sz="1200">
                <a:solidFill>
                  <a:schemeClr val="dk1"/>
                </a:solidFill>
                <a:latin typeface="Roboto"/>
                <a:ea typeface="Roboto"/>
                <a:cs typeface="Roboto"/>
                <a:sym typeface="Roboto"/>
              </a:endParaRPr>
            </a:p>
          </p:txBody>
        </p:sp>
      </p:grpSp>
      <p:grpSp>
        <p:nvGrpSpPr>
          <p:cNvPr id="2573" name="Google Shape;2573;p41"/>
          <p:cNvGrpSpPr/>
          <p:nvPr/>
        </p:nvGrpSpPr>
        <p:grpSpPr>
          <a:xfrm>
            <a:off x="4957764" y="2677113"/>
            <a:ext cx="3445343" cy="880575"/>
            <a:chOff x="4957764" y="2600913"/>
            <a:chExt cx="3445343" cy="880575"/>
          </a:xfrm>
        </p:grpSpPr>
        <p:sp>
          <p:nvSpPr>
            <p:cNvPr id="2574" name="Google Shape;2574;p41"/>
            <p:cNvSpPr/>
            <p:nvPr/>
          </p:nvSpPr>
          <p:spPr>
            <a:xfrm>
              <a:off x="4957764" y="2600913"/>
              <a:ext cx="3445200" cy="315600"/>
            </a:xfrm>
            <a:prstGeom prst="roundRect">
              <a:avLst>
                <a:gd fmla="val 25190" name="adj"/>
              </a:avLst>
            </a:prstGeom>
            <a:solidFill>
              <a:schemeClr val="accent1"/>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Changing the temperature</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575" name="Google Shape;2575;p41"/>
            <p:cNvSpPr txBox="1"/>
            <p:nvPr/>
          </p:nvSpPr>
          <p:spPr>
            <a:xfrm>
              <a:off x="4991807" y="3000288"/>
              <a:ext cx="34113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Earth is the third planet from the Sun and the only one that harbors life in the Solar System</a:t>
              </a:r>
              <a:endParaRPr sz="1200">
                <a:solidFill>
                  <a:schemeClr val="dk1"/>
                </a:solidFill>
                <a:latin typeface="Roboto"/>
                <a:ea typeface="Roboto"/>
                <a:cs typeface="Roboto"/>
                <a:sym typeface="Roboto"/>
              </a:endParaRPr>
            </a:p>
          </p:txBody>
        </p:sp>
      </p:grpSp>
      <p:grpSp>
        <p:nvGrpSpPr>
          <p:cNvPr id="2576" name="Google Shape;2576;p41"/>
          <p:cNvGrpSpPr/>
          <p:nvPr/>
        </p:nvGrpSpPr>
        <p:grpSpPr>
          <a:xfrm>
            <a:off x="779392" y="1511503"/>
            <a:ext cx="3628069" cy="3120122"/>
            <a:chOff x="522910" y="1345775"/>
            <a:chExt cx="3836385" cy="3299273"/>
          </a:xfrm>
        </p:grpSpPr>
        <p:sp>
          <p:nvSpPr>
            <p:cNvPr id="2577" name="Google Shape;2577;p41"/>
            <p:cNvSpPr/>
            <p:nvPr/>
          </p:nvSpPr>
          <p:spPr>
            <a:xfrm>
              <a:off x="1007089" y="3629198"/>
              <a:ext cx="759826" cy="372797"/>
            </a:xfrm>
            <a:custGeom>
              <a:rect b="b" l="l" r="r" t="t"/>
              <a:pathLst>
                <a:path extrusionOk="0" h="5920" w="12066">
                  <a:moveTo>
                    <a:pt x="1" y="1"/>
                  </a:moveTo>
                  <a:cubicBezTo>
                    <a:pt x="66" y="3285"/>
                    <a:pt x="2732" y="5919"/>
                    <a:pt x="6049" y="5919"/>
                  </a:cubicBezTo>
                  <a:cubicBezTo>
                    <a:pt x="9334" y="5919"/>
                    <a:pt x="12001" y="3285"/>
                    <a:pt x="12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41"/>
            <p:cNvSpPr/>
            <p:nvPr/>
          </p:nvSpPr>
          <p:spPr>
            <a:xfrm>
              <a:off x="1580540" y="3522707"/>
              <a:ext cx="65554" cy="67632"/>
            </a:xfrm>
            <a:custGeom>
              <a:rect b="b" l="l" r="r" t="t"/>
              <a:pathLst>
                <a:path extrusionOk="0" h="1074" w="1041">
                  <a:moveTo>
                    <a:pt x="521" y="1"/>
                  </a:moveTo>
                  <a:cubicBezTo>
                    <a:pt x="228" y="1"/>
                    <a:pt x="0" y="261"/>
                    <a:pt x="0" y="553"/>
                  </a:cubicBezTo>
                  <a:cubicBezTo>
                    <a:pt x="0" y="846"/>
                    <a:pt x="228" y="1074"/>
                    <a:pt x="521" y="1074"/>
                  </a:cubicBezTo>
                  <a:cubicBezTo>
                    <a:pt x="813" y="1074"/>
                    <a:pt x="1041" y="814"/>
                    <a:pt x="1041" y="553"/>
                  </a:cubicBezTo>
                  <a:cubicBezTo>
                    <a:pt x="1041" y="261"/>
                    <a:pt x="813" y="1"/>
                    <a:pt x="5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41"/>
            <p:cNvSpPr/>
            <p:nvPr/>
          </p:nvSpPr>
          <p:spPr>
            <a:xfrm>
              <a:off x="1117673" y="3403935"/>
              <a:ext cx="43073" cy="43073"/>
            </a:xfrm>
            <a:custGeom>
              <a:rect b="b" l="l" r="r" t="t"/>
              <a:pathLst>
                <a:path extrusionOk="0" h="684" w="684">
                  <a:moveTo>
                    <a:pt x="359" y="0"/>
                  </a:moveTo>
                  <a:cubicBezTo>
                    <a:pt x="163" y="0"/>
                    <a:pt x="1" y="163"/>
                    <a:pt x="1" y="358"/>
                  </a:cubicBezTo>
                  <a:cubicBezTo>
                    <a:pt x="1" y="521"/>
                    <a:pt x="163" y="683"/>
                    <a:pt x="359" y="683"/>
                  </a:cubicBezTo>
                  <a:cubicBezTo>
                    <a:pt x="554" y="683"/>
                    <a:pt x="684" y="521"/>
                    <a:pt x="684" y="358"/>
                  </a:cubicBezTo>
                  <a:cubicBezTo>
                    <a:pt x="684" y="163"/>
                    <a:pt x="554" y="0"/>
                    <a:pt x="3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41"/>
            <p:cNvSpPr/>
            <p:nvPr/>
          </p:nvSpPr>
          <p:spPr>
            <a:xfrm>
              <a:off x="1238522" y="3485866"/>
              <a:ext cx="59446" cy="61461"/>
            </a:xfrm>
            <a:custGeom>
              <a:rect b="b" l="l" r="r" t="t"/>
              <a:pathLst>
                <a:path extrusionOk="0" h="976" w="944">
                  <a:moveTo>
                    <a:pt x="456" y="0"/>
                  </a:moveTo>
                  <a:cubicBezTo>
                    <a:pt x="196" y="0"/>
                    <a:pt x="1" y="228"/>
                    <a:pt x="1" y="488"/>
                  </a:cubicBezTo>
                  <a:cubicBezTo>
                    <a:pt x="1" y="748"/>
                    <a:pt x="196" y="976"/>
                    <a:pt x="456" y="976"/>
                  </a:cubicBezTo>
                  <a:cubicBezTo>
                    <a:pt x="748" y="976"/>
                    <a:pt x="944" y="748"/>
                    <a:pt x="944" y="488"/>
                  </a:cubicBezTo>
                  <a:cubicBezTo>
                    <a:pt x="944" y="228"/>
                    <a:pt x="748" y="0"/>
                    <a:pt x="4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41"/>
            <p:cNvSpPr/>
            <p:nvPr/>
          </p:nvSpPr>
          <p:spPr>
            <a:xfrm>
              <a:off x="1437145" y="3330191"/>
              <a:ext cx="47166" cy="47166"/>
            </a:xfrm>
            <a:custGeom>
              <a:rect b="b" l="l" r="r" t="t"/>
              <a:pathLst>
                <a:path extrusionOk="0" h="749" w="749">
                  <a:moveTo>
                    <a:pt x="359" y="1"/>
                  </a:moveTo>
                  <a:cubicBezTo>
                    <a:pt x="164" y="1"/>
                    <a:pt x="1" y="196"/>
                    <a:pt x="1" y="391"/>
                  </a:cubicBezTo>
                  <a:cubicBezTo>
                    <a:pt x="1" y="586"/>
                    <a:pt x="164" y="749"/>
                    <a:pt x="359" y="749"/>
                  </a:cubicBezTo>
                  <a:cubicBezTo>
                    <a:pt x="586" y="749"/>
                    <a:pt x="749" y="586"/>
                    <a:pt x="749" y="391"/>
                  </a:cubicBezTo>
                  <a:cubicBezTo>
                    <a:pt x="749" y="196"/>
                    <a:pt x="586" y="1"/>
                    <a:pt x="3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41"/>
            <p:cNvSpPr/>
            <p:nvPr/>
          </p:nvSpPr>
          <p:spPr>
            <a:xfrm>
              <a:off x="1373666" y="2134226"/>
              <a:ext cx="67632" cy="1269715"/>
            </a:xfrm>
            <a:custGeom>
              <a:rect b="b" l="l" r="r" t="t"/>
              <a:pathLst>
                <a:path extrusionOk="0" h="20163" w="1074">
                  <a:moveTo>
                    <a:pt x="1" y="0"/>
                  </a:moveTo>
                  <a:lnTo>
                    <a:pt x="1" y="20162"/>
                  </a:lnTo>
                  <a:lnTo>
                    <a:pt x="1074" y="20162"/>
                  </a:lnTo>
                  <a:lnTo>
                    <a:pt x="1074" y="0"/>
                  </a:ln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41"/>
            <p:cNvSpPr/>
            <p:nvPr/>
          </p:nvSpPr>
          <p:spPr>
            <a:xfrm>
              <a:off x="1734136" y="3098253"/>
              <a:ext cx="219144" cy="216625"/>
            </a:xfrm>
            <a:custGeom>
              <a:rect b="b" l="l" r="r" t="t"/>
              <a:pathLst>
                <a:path extrusionOk="0" h="3440" w="3480">
                  <a:moveTo>
                    <a:pt x="228" y="1"/>
                  </a:moveTo>
                  <a:cubicBezTo>
                    <a:pt x="171" y="1"/>
                    <a:pt x="114" y="25"/>
                    <a:pt x="65" y="74"/>
                  </a:cubicBezTo>
                  <a:cubicBezTo>
                    <a:pt x="0" y="139"/>
                    <a:pt x="0" y="302"/>
                    <a:pt x="65" y="367"/>
                  </a:cubicBezTo>
                  <a:lnTo>
                    <a:pt x="3057" y="3391"/>
                  </a:lnTo>
                  <a:cubicBezTo>
                    <a:pt x="3106" y="3424"/>
                    <a:pt x="3163" y="3440"/>
                    <a:pt x="3220" y="3440"/>
                  </a:cubicBezTo>
                  <a:cubicBezTo>
                    <a:pt x="3277" y="3440"/>
                    <a:pt x="3334" y="3424"/>
                    <a:pt x="3382" y="3391"/>
                  </a:cubicBezTo>
                  <a:cubicBezTo>
                    <a:pt x="3480" y="3294"/>
                    <a:pt x="3480" y="3163"/>
                    <a:pt x="3382" y="3066"/>
                  </a:cubicBezTo>
                  <a:lnTo>
                    <a:pt x="390" y="74"/>
                  </a:lnTo>
                  <a:cubicBezTo>
                    <a:pt x="342" y="25"/>
                    <a:pt x="285" y="1"/>
                    <a:pt x="228" y="1"/>
                  </a:cubicBezTo>
                  <a:close/>
                </a:path>
              </a:pathLst>
            </a:custGeom>
            <a:solidFill>
              <a:srgbClr val="EF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41"/>
            <p:cNvSpPr/>
            <p:nvPr/>
          </p:nvSpPr>
          <p:spPr>
            <a:xfrm>
              <a:off x="898583" y="3010717"/>
              <a:ext cx="1007560" cy="989613"/>
            </a:xfrm>
            <a:custGeom>
              <a:rect b="b" l="l" r="r" t="t"/>
              <a:pathLst>
                <a:path extrusionOk="0" h="15715" w="16000">
                  <a:moveTo>
                    <a:pt x="6146" y="1"/>
                  </a:moveTo>
                  <a:lnTo>
                    <a:pt x="6146" y="2992"/>
                  </a:lnTo>
                  <a:cubicBezTo>
                    <a:pt x="6146" y="3480"/>
                    <a:pt x="5854" y="3903"/>
                    <a:pt x="5399" y="4098"/>
                  </a:cubicBezTo>
                  <a:lnTo>
                    <a:pt x="5366" y="4098"/>
                  </a:lnTo>
                  <a:cubicBezTo>
                    <a:pt x="5199" y="4170"/>
                    <a:pt x="5023" y="4206"/>
                    <a:pt x="4850" y="4206"/>
                  </a:cubicBezTo>
                  <a:cubicBezTo>
                    <a:pt x="4551" y="4206"/>
                    <a:pt x="4259" y="4097"/>
                    <a:pt x="4033" y="3871"/>
                  </a:cubicBezTo>
                  <a:lnTo>
                    <a:pt x="2277" y="2082"/>
                  </a:lnTo>
                  <a:lnTo>
                    <a:pt x="0" y="4358"/>
                  </a:lnTo>
                  <a:lnTo>
                    <a:pt x="1854" y="6212"/>
                  </a:lnTo>
                  <a:cubicBezTo>
                    <a:pt x="2179" y="6537"/>
                    <a:pt x="2277" y="7057"/>
                    <a:pt x="2114" y="7480"/>
                  </a:cubicBezTo>
                  <a:cubicBezTo>
                    <a:pt x="1821" y="8261"/>
                    <a:pt x="1659" y="9139"/>
                    <a:pt x="1724" y="10049"/>
                  </a:cubicBezTo>
                  <a:cubicBezTo>
                    <a:pt x="1886" y="13106"/>
                    <a:pt x="4390" y="15578"/>
                    <a:pt x="7480" y="15708"/>
                  </a:cubicBezTo>
                  <a:cubicBezTo>
                    <a:pt x="7577" y="15712"/>
                    <a:pt x="7673" y="15714"/>
                    <a:pt x="7769" y="15714"/>
                  </a:cubicBezTo>
                  <a:cubicBezTo>
                    <a:pt x="11085" y="15714"/>
                    <a:pt x="13789" y="13009"/>
                    <a:pt x="13789" y="9659"/>
                  </a:cubicBezTo>
                  <a:cubicBezTo>
                    <a:pt x="13789" y="9009"/>
                    <a:pt x="13691" y="8391"/>
                    <a:pt x="13496" y="7805"/>
                  </a:cubicBezTo>
                  <a:cubicBezTo>
                    <a:pt x="13366" y="7383"/>
                    <a:pt x="13463" y="6895"/>
                    <a:pt x="13789" y="6570"/>
                  </a:cubicBezTo>
                  <a:lnTo>
                    <a:pt x="16000" y="4358"/>
                  </a:lnTo>
                  <a:lnTo>
                    <a:pt x="13724" y="2082"/>
                  </a:lnTo>
                  <a:lnTo>
                    <a:pt x="11805" y="4033"/>
                  </a:lnTo>
                  <a:cubicBezTo>
                    <a:pt x="11577" y="4261"/>
                    <a:pt x="11270" y="4383"/>
                    <a:pt x="10960" y="4383"/>
                  </a:cubicBezTo>
                  <a:cubicBezTo>
                    <a:pt x="10783" y="4383"/>
                    <a:pt x="10604" y="4343"/>
                    <a:pt x="10439" y="4261"/>
                  </a:cubicBezTo>
                  <a:cubicBezTo>
                    <a:pt x="10341" y="4196"/>
                    <a:pt x="10211" y="4163"/>
                    <a:pt x="10114" y="4098"/>
                  </a:cubicBezTo>
                  <a:cubicBezTo>
                    <a:pt x="9659" y="3903"/>
                    <a:pt x="9366" y="3480"/>
                    <a:pt x="9366" y="2992"/>
                  </a:cubicBezTo>
                  <a:lnTo>
                    <a:pt x="9366" y="1"/>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41"/>
            <p:cNvSpPr/>
            <p:nvPr/>
          </p:nvSpPr>
          <p:spPr>
            <a:xfrm>
              <a:off x="1238522" y="2947238"/>
              <a:ext cx="301072" cy="71726"/>
            </a:xfrm>
            <a:custGeom>
              <a:rect b="b" l="l" r="r" t="t"/>
              <a:pathLst>
                <a:path extrusionOk="0" h="1139" w="4781">
                  <a:moveTo>
                    <a:pt x="553" y="1"/>
                  </a:moveTo>
                  <a:cubicBezTo>
                    <a:pt x="261" y="1"/>
                    <a:pt x="1" y="261"/>
                    <a:pt x="1" y="586"/>
                  </a:cubicBezTo>
                  <a:cubicBezTo>
                    <a:pt x="1" y="879"/>
                    <a:pt x="261" y="1139"/>
                    <a:pt x="553" y="1139"/>
                  </a:cubicBezTo>
                  <a:lnTo>
                    <a:pt x="4196" y="1139"/>
                  </a:lnTo>
                  <a:cubicBezTo>
                    <a:pt x="4521" y="1139"/>
                    <a:pt x="4781" y="879"/>
                    <a:pt x="4781" y="586"/>
                  </a:cubicBezTo>
                  <a:cubicBezTo>
                    <a:pt x="4781" y="261"/>
                    <a:pt x="4521" y="1"/>
                    <a:pt x="4196"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41"/>
            <p:cNvSpPr/>
            <p:nvPr/>
          </p:nvSpPr>
          <p:spPr>
            <a:xfrm>
              <a:off x="845306" y="3088051"/>
              <a:ext cx="241751" cy="234510"/>
            </a:xfrm>
            <a:custGeom>
              <a:rect b="b" l="l" r="r" t="t"/>
              <a:pathLst>
                <a:path extrusionOk="0" h="3724" w="3839">
                  <a:moveTo>
                    <a:pt x="3204" y="0"/>
                  </a:moveTo>
                  <a:cubicBezTo>
                    <a:pt x="3058" y="0"/>
                    <a:pt x="2911" y="57"/>
                    <a:pt x="2797" y="171"/>
                  </a:cubicBezTo>
                  <a:lnTo>
                    <a:pt x="228" y="2740"/>
                  </a:lnTo>
                  <a:cubicBezTo>
                    <a:pt x="1" y="2968"/>
                    <a:pt x="1" y="3325"/>
                    <a:pt x="228" y="3553"/>
                  </a:cubicBezTo>
                  <a:cubicBezTo>
                    <a:pt x="342" y="3667"/>
                    <a:pt x="489" y="3724"/>
                    <a:pt x="635" y="3724"/>
                  </a:cubicBezTo>
                  <a:cubicBezTo>
                    <a:pt x="781" y="3724"/>
                    <a:pt x="928" y="3667"/>
                    <a:pt x="1041" y="3553"/>
                  </a:cubicBezTo>
                  <a:lnTo>
                    <a:pt x="3610" y="984"/>
                  </a:lnTo>
                  <a:cubicBezTo>
                    <a:pt x="3838" y="756"/>
                    <a:pt x="3838" y="399"/>
                    <a:pt x="3610" y="171"/>
                  </a:cubicBezTo>
                  <a:cubicBezTo>
                    <a:pt x="3497" y="57"/>
                    <a:pt x="3350" y="0"/>
                    <a:pt x="3204" y="0"/>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41"/>
            <p:cNvSpPr/>
            <p:nvPr/>
          </p:nvSpPr>
          <p:spPr>
            <a:xfrm>
              <a:off x="1713669" y="3088051"/>
              <a:ext cx="241688" cy="234510"/>
            </a:xfrm>
            <a:custGeom>
              <a:rect b="b" l="l" r="r" t="t"/>
              <a:pathLst>
                <a:path extrusionOk="0" h="3724" w="3838">
                  <a:moveTo>
                    <a:pt x="634" y="0"/>
                  </a:moveTo>
                  <a:cubicBezTo>
                    <a:pt x="488" y="0"/>
                    <a:pt x="342" y="57"/>
                    <a:pt x="228" y="171"/>
                  </a:cubicBezTo>
                  <a:cubicBezTo>
                    <a:pt x="0" y="399"/>
                    <a:pt x="0" y="756"/>
                    <a:pt x="228" y="984"/>
                  </a:cubicBezTo>
                  <a:lnTo>
                    <a:pt x="2797" y="3553"/>
                  </a:lnTo>
                  <a:cubicBezTo>
                    <a:pt x="2911" y="3667"/>
                    <a:pt x="3057" y="3724"/>
                    <a:pt x="3203" y="3724"/>
                  </a:cubicBezTo>
                  <a:cubicBezTo>
                    <a:pt x="3350" y="3724"/>
                    <a:pt x="3496" y="3667"/>
                    <a:pt x="3610" y="3553"/>
                  </a:cubicBezTo>
                  <a:cubicBezTo>
                    <a:pt x="3837" y="3325"/>
                    <a:pt x="3837" y="2968"/>
                    <a:pt x="3610" y="2740"/>
                  </a:cubicBezTo>
                  <a:lnTo>
                    <a:pt x="1041" y="171"/>
                  </a:lnTo>
                  <a:cubicBezTo>
                    <a:pt x="927" y="57"/>
                    <a:pt x="781" y="0"/>
                    <a:pt x="634" y="0"/>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41"/>
            <p:cNvSpPr/>
            <p:nvPr/>
          </p:nvSpPr>
          <p:spPr>
            <a:xfrm>
              <a:off x="1199603" y="3661945"/>
              <a:ext cx="65617" cy="65617"/>
            </a:xfrm>
            <a:custGeom>
              <a:rect b="b" l="l" r="r" t="t"/>
              <a:pathLst>
                <a:path extrusionOk="0" h="1042" w="1042">
                  <a:moveTo>
                    <a:pt x="521" y="1"/>
                  </a:moveTo>
                  <a:cubicBezTo>
                    <a:pt x="228" y="1"/>
                    <a:pt x="1" y="229"/>
                    <a:pt x="1" y="521"/>
                  </a:cubicBezTo>
                  <a:cubicBezTo>
                    <a:pt x="1" y="814"/>
                    <a:pt x="228" y="1042"/>
                    <a:pt x="521" y="1042"/>
                  </a:cubicBezTo>
                  <a:cubicBezTo>
                    <a:pt x="814" y="1042"/>
                    <a:pt x="1041" y="814"/>
                    <a:pt x="1041" y="521"/>
                  </a:cubicBezTo>
                  <a:cubicBezTo>
                    <a:pt x="1041" y="229"/>
                    <a:pt x="814" y="1"/>
                    <a:pt x="521" y="1"/>
                  </a:cubicBezTo>
                  <a:close/>
                </a:path>
              </a:pathLst>
            </a:custGeom>
            <a:solidFill>
              <a:srgbClr val="FFA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41"/>
            <p:cNvSpPr/>
            <p:nvPr/>
          </p:nvSpPr>
          <p:spPr>
            <a:xfrm>
              <a:off x="777733" y="3674288"/>
              <a:ext cx="1243140" cy="57368"/>
            </a:xfrm>
            <a:custGeom>
              <a:rect b="b" l="l" r="r" t="t"/>
              <a:pathLst>
                <a:path extrusionOk="0" h="911" w="19741">
                  <a:moveTo>
                    <a:pt x="456" y="0"/>
                  </a:moveTo>
                  <a:cubicBezTo>
                    <a:pt x="196" y="0"/>
                    <a:pt x="1" y="195"/>
                    <a:pt x="1" y="455"/>
                  </a:cubicBezTo>
                  <a:cubicBezTo>
                    <a:pt x="1" y="683"/>
                    <a:pt x="196" y="911"/>
                    <a:pt x="456" y="911"/>
                  </a:cubicBezTo>
                  <a:lnTo>
                    <a:pt x="19285" y="911"/>
                  </a:lnTo>
                  <a:cubicBezTo>
                    <a:pt x="19545" y="911"/>
                    <a:pt x="19740" y="683"/>
                    <a:pt x="19740" y="455"/>
                  </a:cubicBezTo>
                  <a:cubicBezTo>
                    <a:pt x="19740" y="195"/>
                    <a:pt x="19545" y="0"/>
                    <a:pt x="19285"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41"/>
            <p:cNvSpPr/>
            <p:nvPr/>
          </p:nvSpPr>
          <p:spPr>
            <a:xfrm>
              <a:off x="740893" y="3702942"/>
              <a:ext cx="249875" cy="935897"/>
            </a:xfrm>
            <a:custGeom>
              <a:rect b="b" l="l" r="r" t="t"/>
              <a:pathLst>
                <a:path extrusionOk="0" h="14862" w="3968">
                  <a:moveTo>
                    <a:pt x="3545" y="0"/>
                  </a:moveTo>
                  <a:cubicBezTo>
                    <a:pt x="3317" y="0"/>
                    <a:pt x="3057" y="195"/>
                    <a:pt x="2992" y="456"/>
                  </a:cubicBezTo>
                  <a:lnTo>
                    <a:pt x="0" y="14862"/>
                  </a:lnTo>
                  <a:lnTo>
                    <a:pt x="878" y="14862"/>
                  </a:lnTo>
                  <a:lnTo>
                    <a:pt x="3903" y="456"/>
                  </a:lnTo>
                  <a:cubicBezTo>
                    <a:pt x="3968" y="195"/>
                    <a:pt x="3805" y="0"/>
                    <a:pt x="3545"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41"/>
            <p:cNvSpPr/>
            <p:nvPr/>
          </p:nvSpPr>
          <p:spPr>
            <a:xfrm>
              <a:off x="1809895" y="3702942"/>
              <a:ext cx="249875" cy="935897"/>
            </a:xfrm>
            <a:custGeom>
              <a:rect b="b" l="l" r="r" t="t"/>
              <a:pathLst>
                <a:path extrusionOk="0" h="14862" w="3968">
                  <a:moveTo>
                    <a:pt x="391" y="0"/>
                  </a:moveTo>
                  <a:cubicBezTo>
                    <a:pt x="163" y="0"/>
                    <a:pt x="0" y="195"/>
                    <a:pt x="66" y="456"/>
                  </a:cubicBezTo>
                  <a:lnTo>
                    <a:pt x="3057" y="14862"/>
                  </a:lnTo>
                  <a:lnTo>
                    <a:pt x="3968" y="14862"/>
                  </a:lnTo>
                  <a:lnTo>
                    <a:pt x="976" y="456"/>
                  </a:lnTo>
                  <a:cubicBezTo>
                    <a:pt x="911" y="195"/>
                    <a:pt x="651" y="0"/>
                    <a:pt x="391"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41"/>
            <p:cNvSpPr/>
            <p:nvPr/>
          </p:nvSpPr>
          <p:spPr>
            <a:xfrm>
              <a:off x="3026384" y="2719897"/>
              <a:ext cx="73741" cy="1925069"/>
            </a:xfrm>
            <a:custGeom>
              <a:rect b="b" l="l" r="r" t="t"/>
              <a:pathLst>
                <a:path extrusionOk="0" h="30570" w="1171">
                  <a:moveTo>
                    <a:pt x="586" y="1"/>
                  </a:moveTo>
                  <a:cubicBezTo>
                    <a:pt x="260" y="1"/>
                    <a:pt x="0" y="261"/>
                    <a:pt x="0" y="586"/>
                  </a:cubicBezTo>
                  <a:lnTo>
                    <a:pt x="0" y="29984"/>
                  </a:lnTo>
                  <a:cubicBezTo>
                    <a:pt x="0" y="30309"/>
                    <a:pt x="260" y="30569"/>
                    <a:pt x="586" y="30569"/>
                  </a:cubicBezTo>
                  <a:cubicBezTo>
                    <a:pt x="911" y="30569"/>
                    <a:pt x="1171" y="30309"/>
                    <a:pt x="1171" y="29984"/>
                  </a:cubicBezTo>
                  <a:lnTo>
                    <a:pt x="1171" y="586"/>
                  </a:lnTo>
                  <a:cubicBezTo>
                    <a:pt x="1171" y="261"/>
                    <a:pt x="911" y="1"/>
                    <a:pt x="58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41"/>
            <p:cNvSpPr/>
            <p:nvPr/>
          </p:nvSpPr>
          <p:spPr>
            <a:xfrm>
              <a:off x="3075505" y="3090570"/>
              <a:ext cx="712723" cy="30794"/>
            </a:xfrm>
            <a:custGeom>
              <a:rect b="b" l="l" r="r" t="t"/>
              <a:pathLst>
                <a:path extrusionOk="0" h="489" w="11318">
                  <a:moveTo>
                    <a:pt x="1" y="1"/>
                  </a:moveTo>
                  <a:lnTo>
                    <a:pt x="1" y="489"/>
                  </a:lnTo>
                  <a:lnTo>
                    <a:pt x="11057" y="489"/>
                  </a:lnTo>
                  <a:cubicBezTo>
                    <a:pt x="11187" y="489"/>
                    <a:pt x="11317" y="359"/>
                    <a:pt x="11317" y="229"/>
                  </a:cubicBezTo>
                  <a:cubicBezTo>
                    <a:pt x="11317" y="99"/>
                    <a:pt x="11187" y="1"/>
                    <a:pt x="1105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41"/>
            <p:cNvSpPr/>
            <p:nvPr/>
          </p:nvSpPr>
          <p:spPr>
            <a:xfrm>
              <a:off x="3257754" y="3059901"/>
              <a:ext cx="63539" cy="90114"/>
            </a:xfrm>
            <a:custGeom>
              <a:rect b="b" l="l" r="r" t="t"/>
              <a:pathLst>
                <a:path extrusionOk="0" h="1431" w="1009">
                  <a:moveTo>
                    <a:pt x="163" y="0"/>
                  </a:moveTo>
                  <a:cubicBezTo>
                    <a:pt x="66" y="0"/>
                    <a:pt x="1" y="65"/>
                    <a:pt x="1" y="163"/>
                  </a:cubicBezTo>
                  <a:lnTo>
                    <a:pt x="1" y="1268"/>
                  </a:lnTo>
                  <a:cubicBezTo>
                    <a:pt x="1" y="1366"/>
                    <a:pt x="66" y="1431"/>
                    <a:pt x="163" y="1431"/>
                  </a:cubicBezTo>
                  <a:lnTo>
                    <a:pt x="846" y="1431"/>
                  </a:lnTo>
                  <a:cubicBezTo>
                    <a:pt x="944" y="1431"/>
                    <a:pt x="1009" y="1366"/>
                    <a:pt x="1009" y="1268"/>
                  </a:cubicBezTo>
                  <a:lnTo>
                    <a:pt x="1009" y="163"/>
                  </a:lnTo>
                  <a:cubicBezTo>
                    <a:pt x="1009" y="65"/>
                    <a:pt x="944" y="0"/>
                    <a:pt x="846"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41"/>
            <p:cNvSpPr/>
            <p:nvPr/>
          </p:nvSpPr>
          <p:spPr>
            <a:xfrm>
              <a:off x="2981294" y="3008702"/>
              <a:ext cx="163917" cy="194585"/>
            </a:xfrm>
            <a:custGeom>
              <a:rect b="b" l="l" r="r" t="t"/>
              <a:pathLst>
                <a:path extrusionOk="0" h="3090" w="2603">
                  <a:moveTo>
                    <a:pt x="554" y="0"/>
                  </a:moveTo>
                  <a:cubicBezTo>
                    <a:pt x="261" y="0"/>
                    <a:pt x="1" y="260"/>
                    <a:pt x="1" y="553"/>
                  </a:cubicBezTo>
                  <a:lnTo>
                    <a:pt x="1" y="2537"/>
                  </a:lnTo>
                  <a:cubicBezTo>
                    <a:pt x="1" y="2829"/>
                    <a:pt x="261" y="3090"/>
                    <a:pt x="554" y="3090"/>
                  </a:cubicBezTo>
                  <a:lnTo>
                    <a:pt x="2017" y="3090"/>
                  </a:lnTo>
                  <a:cubicBezTo>
                    <a:pt x="2342" y="3090"/>
                    <a:pt x="2602" y="2829"/>
                    <a:pt x="2602" y="2537"/>
                  </a:cubicBezTo>
                  <a:lnTo>
                    <a:pt x="2602" y="553"/>
                  </a:lnTo>
                  <a:cubicBezTo>
                    <a:pt x="2602" y="260"/>
                    <a:pt x="2342" y="0"/>
                    <a:pt x="2017"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41"/>
            <p:cNvSpPr/>
            <p:nvPr/>
          </p:nvSpPr>
          <p:spPr>
            <a:xfrm>
              <a:off x="3009948" y="3053729"/>
              <a:ext cx="106612" cy="104534"/>
            </a:xfrm>
            <a:custGeom>
              <a:rect b="b" l="l" r="r" t="t"/>
              <a:pathLst>
                <a:path extrusionOk="0" h="1660" w="1693">
                  <a:moveTo>
                    <a:pt x="847" y="1"/>
                  </a:moveTo>
                  <a:cubicBezTo>
                    <a:pt x="391" y="1"/>
                    <a:pt x="1" y="358"/>
                    <a:pt x="1" y="814"/>
                  </a:cubicBezTo>
                  <a:cubicBezTo>
                    <a:pt x="1" y="1301"/>
                    <a:pt x="391" y="1659"/>
                    <a:pt x="847" y="1659"/>
                  </a:cubicBezTo>
                  <a:cubicBezTo>
                    <a:pt x="1302" y="1659"/>
                    <a:pt x="1692" y="1301"/>
                    <a:pt x="1692" y="814"/>
                  </a:cubicBezTo>
                  <a:cubicBezTo>
                    <a:pt x="1692" y="358"/>
                    <a:pt x="1302" y="1"/>
                    <a:pt x="847"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41"/>
            <p:cNvSpPr/>
            <p:nvPr/>
          </p:nvSpPr>
          <p:spPr>
            <a:xfrm>
              <a:off x="2291150" y="3793060"/>
              <a:ext cx="739360" cy="28715"/>
            </a:xfrm>
            <a:custGeom>
              <a:rect b="b" l="l" r="r" t="t"/>
              <a:pathLst>
                <a:path extrusionOk="0" h="456" w="11741">
                  <a:moveTo>
                    <a:pt x="228" y="0"/>
                  </a:moveTo>
                  <a:cubicBezTo>
                    <a:pt x="98" y="0"/>
                    <a:pt x="1" y="98"/>
                    <a:pt x="1" y="228"/>
                  </a:cubicBezTo>
                  <a:cubicBezTo>
                    <a:pt x="1" y="358"/>
                    <a:pt x="98" y="455"/>
                    <a:pt x="228" y="455"/>
                  </a:cubicBezTo>
                  <a:lnTo>
                    <a:pt x="11740" y="455"/>
                  </a:lnTo>
                  <a:lnTo>
                    <a:pt x="11740" y="0"/>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41"/>
            <p:cNvSpPr/>
            <p:nvPr/>
          </p:nvSpPr>
          <p:spPr>
            <a:xfrm>
              <a:off x="2782671" y="3760250"/>
              <a:ext cx="65554" cy="92255"/>
            </a:xfrm>
            <a:custGeom>
              <a:rect b="b" l="l" r="r" t="t"/>
              <a:pathLst>
                <a:path extrusionOk="0" h="1465" w="1041">
                  <a:moveTo>
                    <a:pt x="195" y="1"/>
                  </a:moveTo>
                  <a:cubicBezTo>
                    <a:pt x="98" y="1"/>
                    <a:pt x="0" y="66"/>
                    <a:pt x="0" y="163"/>
                  </a:cubicBezTo>
                  <a:lnTo>
                    <a:pt x="0" y="1269"/>
                  </a:lnTo>
                  <a:cubicBezTo>
                    <a:pt x="0" y="1367"/>
                    <a:pt x="98" y="1464"/>
                    <a:pt x="195" y="1464"/>
                  </a:cubicBezTo>
                  <a:lnTo>
                    <a:pt x="878" y="1464"/>
                  </a:lnTo>
                  <a:cubicBezTo>
                    <a:pt x="976" y="1464"/>
                    <a:pt x="1041" y="1367"/>
                    <a:pt x="1041" y="1269"/>
                  </a:cubicBezTo>
                  <a:lnTo>
                    <a:pt x="1041" y="163"/>
                  </a:lnTo>
                  <a:cubicBezTo>
                    <a:pt x="1041" y="66"/>
                    <a:pt x="976" y="1"/>
                    <a:pt x="878"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41"/>
            <p:cNvSpPr/>
            <p:nvPr/>
          </p:nvSpPr>
          <p:spPr>
            <a:xfrm>
              <a:off x="2960827" y="3709051"/>
              <a:ext cx="163917" cy="194648"/>
            </a:xfrm>
            <a:custGeom>
              <a:rect b="b" l="l" r="r" t="t"/>
              <a:pathLst>
                <a:path extrusionOk="0" h="3091" w="2603">
                  <a:moveTo>
                    <a:pt x="553" y="1"/>
                  </a:moveTo>
                  <a:cubicBezTo>
                    <a:pt x="261" y="1"/>
                    <a:pt x="1" y="261"/>
                    <a:pt x="1" y="554"/>
                  </a:cubicBezTo>
                  <a:lnTo>
                    <a:pt x="1" y="2537"/>
                  </a:lnTo>
                  <a:cubicBezTo>
                    <a:pt x="1" y="2830"/>
                    <a:pt x="261" y="3090"/>
                    <a:pt x="553" y="3090"/>
                  </a:cubicBezTo>
                  <a:lnTo>
                    <a:pt x="2049" y="3090"/>
                  </a:lnTo>
                  <a:cubicBezTo>
                    <a:pt x="2342" y="3090"/>
                    <a:pt x="2602" y="2830"/>
                    <a:pt x="2602" y="2537"/>
                  </a:cubicBezTo>
                  <a:lnTo>
                    <a:pt x="2602" y="554"/>
                  </a:lnTo>
                  <a:cubicBezTo>
                    <a:pt x="2602" y="261"/>
                    <a:pt x="2342" y="1"/>
                    <a:pt x="2049"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41"/>
            <p:cNvSpPr/>
            <p:nvPr/>
          </p:nvSpPr>
          <p:spPr>
            <a:xfrm>
              <a:off x="2985387" y="3753574"/>
              <a:ext cx="114736" cy="105605"/>
            </a:xfrm>
            <a:custGeom>
              <a:rect b="b" l="l" r="r" t="t"/>
              <a:pathLst>
                <a:path extrusionOk="0" h="1677" w="1822">
                  <a:moveTo>
                    <a:pt x="907" y="0"/>
                  </a:moveTo>
                  <a:cubicBezTo>
                    <a:pt x="866" y="0"/>
                    <a:pt x="824" y="3"/>
                    <a:pt x="781" y="9"/>
                  </a:cubicBezTo>
                  <a:cubicBezTo>
                    <a:pt x="326" y="107"/>
                    <a:pt x="1" y="530"/>
                    <a:pt x="98" y="985"/>
                  </a:cubicBezTo>
                  <a:cubicBezTo>
                    <a:pt x="157" y="1398"/>
                    <a:pt x="510" y="1677"/>
                    <a:pt x="915" y="1677"/>
                  </a:cubicBezTo>
                  <a:cubicBezTo>
                    <a:pt x="957" y="1677"/>
                    <a:pt x="999" y="1674"/>
                    <a:pt x="1041" y="1668"/>
                  </a:cubicBezTo>
                  <a:cubicBezTo>
                    <a:pt x="1497" y="1603"/>
                    <a:pt x="1822" y="1180"/>
                    <a:pt x="1757" y="725"/>
                  </a:cubicBezTo>
                  <a:cubicBezTo>
                    <a:pt x="1668" y="282"/>
                    <a:pt x="1312" y="0"/>
                    <a:pt x="907"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41"/>
            <p:cNvSpPr/>
            <p:nvPr/>
          </p:nvSpPr>
          <p:spPr>
            <a:xfrm>
              <a:off x="2588078" y="4530312"/>
              <a:ext cx="950318" cy="114736"/>
            </a:xfrm>
            <a:custGeom>
              <a:rect b="b" l="l" r="r" t="t"/>
              <a:pathLst>
                <a:path extrusionOk="0" h="1822" w="15091">
                  <a:moveTo>
                    <a:pt x="456" y="0"/>
                  </a:moveTo>
                  <a:cubicBezTo>
                    <a:pt x="196" y="0"/>
                    <a:pt x="1" y="195"/>
                    <a:pt x="1" y="455"/>
                  </a:cubicBezTo>
                  <a:lnTo>
                    <a:pt x="1" y="1366"/>
                  </a:lnTo>
                  <a:cubicBezTo>
                    <a:pt x="1" y="1626"/>
                    <a:pt x="196" y="1821"/>
                    <a:pt x="456" y="1821"/>
                  </a:cubicBezTo>
                  <a:lnTo>
                    <a:pt x="14635" y="1821"/>
                  </a:lnTo>
                  <a:cubicBezTo>
                    <a:pt x="14862" y="1821"/>
                    <a:pt x="15090" y="1626"/>
                    <a:pt x="15090" y="1366"/>
                  </a:cubicBezTo>
                  <a:lnTo>
                    <a:pt x="15090" y="455"/>
                  </a:lnTo>
                  <a:cubicBezTo>
                    <a:pt x="15090" y="195"/>
                    <a:pt x="14895" y="0"/>
                    <a:pt x="14635"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41"/>
            <p:cNvSpPr/>
            <p:nvPr/>
          </p:nvSpPr>
          <p:spPr>
            <a:xfrm>
              <a:off x="2379189" y="3762328"/>
              <a:ext cx="47166" cy="79912"/>
            </a:xfrm>
            <a:custGeom>
              <a:rect b="b" l="l" r="r" t="t"/>
              <a:pathLst>
                <a:path extrusionOk="0" h="1269" w="749">
                  <a:moveTo>
                    <a:pt x="229" y="0"/>
                  </a:moveTo>
                  <a:cubicBezTo>
                    <a:pt x="99" y="0"/>
                    <a:pt x="1" y="98"/>
                    <a:pt x="1" y="228"/>
                  </a:cubicBezTo>
                  <a:lnTo>
                    <a:pt x="1" y="1041"/>
                  </a:lnTo>
                  <a:cubicBezTo>
                    <a:pt x="1" y="1171"/>
                    <a:pt x="99" y="1269"/>
                    <a:pt x="229" y="1269"/>
                  </a:cubicBezTo>
                  <a:lnTo>
                    <a:pt x="521" y="1269"/>
                  </a:lnTo>
                  <a:cubicBezTo>
                    <a:pt x="651" y="1269"/>
                    <a:pt x="749" y="1171"/>
                    <a:pt x="749" y="1041"/>
                  </a:cubicBezTo>
                  <a:lnTo>
                    <a:pt x="749" y="228"/>
                  </a:lnTo>
                  <a:cubicBezTo>
                    <a:pt x="749" y="98"/>
                    <a:pt x="651" y="0"/>
                    <a:pt x="521"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41"/>
            <p:cNvSpPr/>
            <p:nvPr/>
          </p:nvSpPr>
          <p:spPr>
            <a:xfrm>
              <a:off x="2569689" y="3762328"/>
              <a:ext cx="47166" cy="79912"/>
            </a:xfrm>
            <a:custGeom>
              <a:rect b="b" l="l" r="r" t="t"/>
              <a:pathLst>
                <a:path extrusionOk="0" h="1269" w="749">
                  <a:moveTo>
                    <a:pt x="228" y="0"/>
                  </a:moveTo>
                  <a:cubicBezTo>
                    <a:pt x="98" y="0"/>
                    <a:pt x="0" y="98"/>
                    <a:pt x="0" y="228"/>
                  </a:cubicBezTo>
                  <a:lnTo>
                    <a:pt x="0" y="1041"/>
                  </a:lnTo>
                  <a:cubicBezTo>
                    <a:pt x="0" y="1171"/>
                    <a:pt x="98" y="1269"/>
                    <a:pt x="228" y="1269"/>
                  </a:cubicBezTo>
                  <a:lnTo>
                    <a:pt x="521" y="1269"/>
                  </a:lnTo>
                  <a:cubicBezTo>
                    <a:pt x="651" y="1269"/>
                    <a:pt x="748" y="1171"/>
                    <a:pt x="748" y="1041"/>
                  </a:cubicBezTo>
                  <a:lnTo>
                    <a:pt x="748" y="228"/>
                  </a:lnTo>
                  <a:cubicBezTo>
                    <a:pt x="748" y="98"/>
                    <a:pt x="651" y="0"/>
                    <a:pt x="521" y="0"/>
                  </a:cubicBezTo>
                  <a:close/>
                </a:path>
              </a:pathLst>
            </a:custGeom>
            <a:solidFill>
              <a:srgbClr val="2334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41"/>
            <p:cNvSpPr/>
            <p:nvPr/>
          </p:nvSpPr>
          <p:spPr>
            <a:xfrm>
              <a:off x="3485094" y="3066009"/>
              <a:ext cx="45088" cy="77897"/>
            </a:xfrm>
            <a:custGeom>
              <a:rect b="b" l="l" r="r" t="t"/>
              <a:pathLst>
                <a:path extrusionOk="0" h="1237" w="716">
                  <a:moveTo>
                    <a:pt x="228" y="1"/>
                  </a:moveTo>
                  <a:cubicBezTo>
                    <a:pt x="98" y="1"/>
                    <a:pt x="1" y="98"/>
                    <a:pt x="1" y="228"/>
                  </a:cubicBezTo>
                  <a:lnTo>
                    <a:pt x="1" y="1009"/>
                  </a:lnTo>
                  <a:cubicBezTo>
                    <a:pt x="1" y="1139"/>
                    <a:pt x="98" y="1236"/>
                    <a:pt x="228" y="1236"/>
                  </a:cubicBezTo>
                  <a:lnTo>
                    <a:pt x="488" y="1236"/>
                  </a:lnTo>
                  <a:cubicBezTo>
                    <a:pt x="618" y="1236"/>
                    <a:pt x="716" y="1139"/>
                    <a:pt x="716" y="1009"/>
                  </a:cubicBezTo>
                  <a:lnTo>
                    <a:pt x="716" y="228"/>
                  </a:lnTo>
                  <a:cubicBezTo>
                    <a:pt x="716" y="98"/>
                    <a:pt x="618" y="1"/>
                    <a:pt x="488" y="1"/>
                  </a:cubicBezTo>
                  <a:close/>
                </a:path>
              </a:pathLst>
            </a:custGeom>
            <a:solidFill>
              <a:srgbClr val="2334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41"/>
            <p:cNvSpPr/>
            <p:nvPr/>
          </p:nvSpPr>
          <p:spPr>
            <a:xfrm>
              <a:off x="3675531" y="3066009"/>
              <a:ext cx="45151" cy="77897"/>
            </a:xfrm>
            <a:custGeom>
              <a:rect b="b" l="l" r="r" t="t"/>
              <a:pathLst>
                <a:path extrusionOk="0" h="1237" w="717">
                  <a:moveTo>
                    <a:pt x="229" y="1"/>
                  </a:moveTo>
                  <a:cubicBezTo>
                    <a:pt x="98" y="1"/>
                    <a:pt x="1" y="98"/>
                    <a:pt x="1" y="228"/>
                  </a:cubicBezTo>
                  <a:lnTo>
                    <a:pt x="1" y="1009"/>
                  </a:lnTo>
                  <a:cubicBezTo>
                    <a:pt x="1" y="1139"/>
                    <a:pt x="98" y="1236"/>
                    <a:pt x="229" y="1236"/>
                  </a:cubicBezTo>
                  <a:lnTo>
                    <a:pt x="489" y="1236"/>
                  </a:lnTo>
                  <a:cubicBezTo>
                    <a:pt x="619" y="1236"/>
                    <a:pt x="716" y="1139"/>
                    <a:pt x="716" y="1009"/>
                  </a:cubicBezTo>
                  <a:lnTo>
                    <a:pt x="716" y="228"/>
                  </a:lnTo>
                  <a:cubicBezTo>
                    <a:pt x="716" y="98"/>
                    <a:pt x="619" y="1"/>
                    <a:pt x="489" y="1"/>
                  </a:cubicBezTo>
                  <a:close/>
                </a:path>
              </a:pathLst>
            </a:custGeom>
            <a:solidFill>
              <a:srgbClr val="2334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41"/>
            <p:cNvSpPr/>
            <p:nvPr/>
          </p:nvSpPr>
          <p:spPr>
            <a:xfrm>
              <a:off x="2233843" y="2166973"/>
              <a:ext cx="1386403" cy="1105923"/>
            </a:xfrm>
            <a:custGeom>
              <a:rect b="b" l="l" r="r" t="t"/>
              <a:pathLst>
                <a:path extrusionOk="0" h="17562" w="22016">
                  <a:moveTo>
                    <a:pt x="5398" y="1"/>
                  </a:moveTo>
                  <a:cubicBezTo>
                    <a:pt x="4715" y="1"/>
                    <a:pt x="4163" y="553"/>
                    <a:pt x="4163" y="1236"/>
                  </a:cubicBezTo>
                  <a:lnTo>
                    <a:pt x="4163" y="3188"/>
                  </a:lnTo>
                  <a:cubicBezTo>
                    <a:pt x="4163" y="3838"/>
                    <a:pt x="4715" y="4423"/>
                    <a:pt x="5398" y="4423"/>
                  </a:cubicBezTo>
                  <a:lnTo>
                    <a:pt x="7024" y="4423"/>
                  </a:lnTo>
                  <a:cubicBezTo>
                    <a:pt x="7187" y="4423"/>
                    <a:pt x="7317" y="4553"/>
                    <a:pt x="7317" y="4716"/>
                  </a:cubicBezTo>
                  <a:lnTo>
                    <a:pt x="7317" y="6439"/>
                  </a:lnTo>
                  <a:cubicBezTo>
                    <a:pt x="7317" y="6602"/>
                    <a:pt x="7187" y="6732"/>
                    <a:pt x="7024" y="6732"/>
                  </a:cubicBezTo>
                  <a:lnTo>
                    <a:pt x="1106" y="6732"/>
                  </a:lnTo>
                  <a:cubicBezTo>
                    <a:pt x="488" y="6732"/>
                    <a:pt x="0" y="7252"/>
                    <a:pt x="0" y="7870"/>
                  </a:cubicBezTo>
                  <a:lnTo>
                    <a:pt x="0" y="9984"/>
                  </a:lnTo>
                  <a:cubicBezTo>
                    <a:pt x="0" y="10602"/>
                    <a:pt x="488" y="11122"/>
                    <a:pt x="1106" y="11122"/>
                  </a:cubicBezTo>
                  <a:lnTo>
                    <a:pt x="6992" y="11122"/>
                  </a:lnTo>
                  <a:cubicBezTo>
                    <a:pt x="7154" y="11122"/>
                    <a:pt x="7317" y="11252"/>
                    <a:pt x="7317" y="11448"/>
                  </a:cubicBezTo>
                  <a:lnTo>
                    <a:pt x="7317" y="13269"/>
                  </a:lnTo>
                  <a:cubicBezTo>
                    <a:pt x="7317" y="13431"/>
                    <a:pt x="7154" y="13594"/>
                    <a:pt x="6992" y="13594"/>
                  </a:cubicBezTo>
                  <a:lnTo>
                    <a:pt x="4780" y="13594"/>
                  </a:lnTo>
                  <a:cubicBezTo>
                    <a:pt x="4293" y="13594"/>
                    <a:pt x="3870" y="14017"/>
                    <a:pt x="3870" y="14504"/>
                  </a:cubicBezTo>
                  <a:lnTo>
                    <a:pt x="3870" y="17269"/>
                  </a:lnTo>
                  <a:cubicBezTo>
                    <a:pt x="3870" y="17431"/>
                    <a:pt x="4000" y="17561"/>
                    <a:pt x="4163" y="17561"/>
                  </a:cubicBezTo>
                  <a:cubicBezTo>
                    <a:pt x="4325" y="17561"/>
                    <a:pt x="4455" y="17431"/>
                    <a:pt x="4455" y="17269"/>
                  </a:cubicBezTo>
                  <a:lnTo>
                    <a:pt x="4455" y="14504"/>
                  </a:lnTo>
                  <a:cubicBezTo>
                    <a:pt x="4455" y="14309"/>
                    <a:pt x="4618" y="14179"/>
                    <a:pt x="4780" y="14179"/>
                  </a:cubicBezTo>
                  <a:lnTo>
                    <a:pt x="6992" y="14179"/>
                  </a:lnTo>
                  <a:cubicBezTo>
                    <a:pt x="7480" y="14179"/>
                    <a:pt x="7902" y="13756"/>
                    <a:pt x="7902" y="13269"/>
                  </a:cubicBezTo>
                  <a:lnTo>
                    <a:pt x="7902" y="11448"/>
                  </a:lnTo>
                  <a:cubicBezTo>
                    <a:pt x="7902" y="10927"/>
                    <a:pt x="7480" y="10537"/>
                    <a:pt x="6992" y="10537"/>
                  </a:cubicBezTo>
                  <a:lnTo>
                    <a:pt x="1106" y="10537"/>
                  </a:lnTo>
                  <a:cubicBezTo>
                    <a:pt x="813" y="10537"/>
                    <a:pt x="585" y="10277"/>
                    <a:pt x="585" y="9984"/>
                  </a:cubicBezTo>
                  <a:lnTo>
                    <a:pt x="585" y="7870"/>
                  </a:lnTo>
                  <a:cubicBezTo>
                    <a:pt x="585" y="7578"/>
                    <a:pt x="813" y="7318"/>
                    <a:pt x="1106" y="7318"/>
                  </a:cubicBezTo>
                  <a:lnTo>
                    <a:pt x="7024" y="7318"/>
                  </a:lnTo>
                  <a:cubicBezTo>
                    <a:pt x="7512" y="7318"/>
                    <a:pt x="7902" y="6927"/>
                    <a:pt x="7902" y="6439"/>
                  </a:cubicBezTo>
                  <a:lnTo>
                    <a:pt x="7902" y="4716"/>
                  </a:lnTo>
                  <a:cubicBezTo>
                    <a:pt x="7902" y="4228"/>
                    <a:pt x="7512" y="3805"/>
                    <a:pt x="7024" y="3805"/>
                  </a:cubicBezTo>
                  <a:lnTo>
                    <a:pt x="5398" y="3805"/>
                  </a:lnTo>
                  <a:cubicBezTo>
                    <a:pt x="5041" y="3805"/>
                    <a:pt x="4748" y="3545"/>
                    <a:pt x="4748" y="3188"/>
                  </a:cubicBezTo>
                  <a:lnTo>
                    <a:pt x="4748" y="1236"/>
                  </a:lnTo>
                  <a:cubicBezTo>
                    <a:pt x="4748" y="879"/>
                    <a:pt x="5041" y="586"/>
                    <a:pt x="5398" y="586"/>
                  </a:cubicBezTo>
                  <a:lnTo>
                    <a:pt x="21723" y="586"/>
                  </a:lnTo>
                  <a:cubicBezTo>
                    <a:pt x="21886" y="586"/>
                    <a:pt x="22016" y="456"/>
                    <a:pt x="22016" y="293"/>
                  </a:cubicBezTo>
                  <a:cubicBezTo>
                    <a:pt x="22016" y="131"/>
                    <a:pt x="21886" y="1"/>
                    <a:pt x="21723"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41"/>
            <p:cNvSpPr/>
            <p:nvPr/>
          </p:nvSpPr>
          <p:spPr>
            <a:xfrm>
              <a:off x="1390040" y="1345775"/>
              <a:ext cx="2230171" cy="1224626"/>
            </a:xfrm>
            <a:custGeom>
              <a:rect b="b" l="l" r="r" t="t"/>
              <a:pathLst>
                <a:path extrusionOk="0" h="19447" w="35415">
                  <a:moveTo>
                    <a:pt x="2082" y="0"/>
                  </a:moveTo>
                  <a:cubicBezTo>
                    <a:pt x="944" y="0"/>
                    <a:pt x="1" y="943"/>
                    <a:pt x="1" y="2082"/>
                  </a:cubicBezTo>
                  <a:lnTo>
                    <a:pt x="1" y="17138"/>
                  </a:lnTo>
                  <a:cubicBezTo>
                    <a:pt x="1" y="17301"/>
                    <a:pt x="131" y="17431"/>
                    <a:pt x="294" y="17431"/>
                  </a:cubicBezTo>
                  <a:cubicBezTo>
                    <a:pt x="456" y="17431"/>
                    <a:pt x="586" y="17301"/>
                    <a:pt x="586" y="17138"/>
                  </a:cubicBezTo>
                  <a:lnTo>
                    <a:pt x="586" y="2082"/>
                  </a:lnTo>
                  <a:cubicBezTo>
                    <a:pt x="586" y="1269"/>
                    <a:pt x="1269" y="586"/>
                    <a:pt x="2082" y="586"/>
                  </a:cubicBezTo>
                  <a:lnTo>
                    <a:pt x="33334" y="586"/>
                  </a:lnTo>
                  <a:cubicBezTo>
                    <a:pt x="34179" y="586"/>
                    <a:pt x="34829" y="1269"/>
                    <a:pt x="34829" y="2082"/>
                  </a:cubicBezTo>
                  <a:lnTo>
                    <a:pt x="34829" y="19122"/>
                  </a:lnTo>
                  <a:cubicBezTo>
                    <a:pt x="34829" y="19284"/>
                    <a:pt x="34960" y="19447"/>
                    <a:pt x="35122" y="19447"/>
                  </a:cubicBezTo>
                  <a:cubicBezTo>
                    <a:pt x="35285" y="19447"/>
                    <a:pt x="35415" y="19317"/>
                    <a:pt x="35415" y="19122"/>
                  </a:cubicBezTo>
                  <a:lnTo>
                    <a:pt x="35415" y="2082"/>
                  </a:lnTo>
                  <a:cubicBezTo>
                    <a:pt x="35415" y="943"/>
                    <a:pt x="34504" y="0"/>
                    <a:pt x="33334" y="0"/>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41"/>
            <p:cNvSpPr/>
            <p:nvPr/>
          </p:nvSpPr>
          <p:spPr>
            <a:xfrm>
              <a:off x="1353200" y="1630424"/>
              <a:ext cx="106549" cy="530480"/>
            </a:xfrm>
            <a:custGeom>
              <a:rect b="b" l="l" r="r" t="t"/>
              <a:pathLst>
                <a:path extrusionOk="0" h="8424" w="1692">
                  <a:moveTo>
                    <a:pt x="618" y="0"/>
                  </a:moveTo>
                  <a:cubicBezTo>
                    <a:pt x="293" y="0"/>
                    <a:pt x="1" y="293"/>
                    <a:pt x="1" y="618"/>
                  </a:cubicBezTo>
                  <a:lnTo>
                    <a:pt x="1" y="7805"/>
                  </a:lnTo>
                  <a:cubicBezTo>
                    <a:pt x="1" y="8163"/>
                    <a:pt x="293" y="8423"/>
                    <a:pt x="618" y="8423"/>
                  </a:cubicBezTo>
                  <a:lnTo>
                    <a:pt x="1074" y="8423"/>
                  </a:lnTo>
                  <a:cubicBezTo>
                    <a:pt x="1431" y="8423"/>
                    <a:pt x="1692" y="8163"/>
                    <a:pt x="1692" y="7805"/>
                  </a:cubicBezTo>
                  <a:lnTo>
                    <a:pt x="1692" y="618"/>
                  </a:lnTo>
                  <a:cubicBezTo>
                    <a:pt x="1692" y="293"/>
                    <a:pt x="1431" y="0"/>
                    <a:pt x="1074" y="0"/>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41"/>
            <p:cNvSpPr/>
            <p:nvPr/>
          </p:nvSpPr>
          <p:spPr>
            <a:xfrm>
              <a:off x="1396212" y="1679544"/>
              <a:ext cx="24622" cy="399435"/>
            </a:xfrm>
            <a:custGeom>
              <a:rect b="b" l="l" r="r" t="t"/>
              <a:pathLst>
                <a:path extrusionOk="0" h="6343" w="391">
                  <a:moveTo>
                    <a:pt x="196" y="1"/>
                  </a:moveTo>
                  <a:cubicBezTo>
                    <a:pt x="98" y="1"/>
                    <a:pt x="1" y="99"/>
                    <a:pt x="1" y="196"/>
                  </a:cubicBezTo>
                  <a:lnTo>
                    <a:pt x="1" y="6342"/>
                  </a:lnTo>
                  <a:lnTo>
                    <a:pt x="391" y="6342"/>
                  </a:lnTo>
                  <a:lnTo>
                    <a:pt x="391" y="196"/>
                  </a:lnTo>
                  <a:cubicBezTo>
                    <a:pt x="391" y="99"/>
                    <a:pt x="293" y="1"/>
                    <a:pt x="1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41"/>
            <p:cNvSpPr/>
            <p:nvPr/>
          </p:nvSpPr>
          <p:spPr>
            <a:xfrm>
              <a:off x="1373666" y="2060482"/>
              <a:ext cx="67632" cy="67632"/>
            </a:xfrm>
            <a:custGeom>
              <a:rect b="b" l="l" r="r" t="t"/>
              <a:pathLst>
                <a:path extrusionOk="0" h="1074" w="1074">
                  <a:moveTo>
                    <a:pt x="554" y="1"/>
                  </a:moveTo>
                  <a:cubicBezTo>
                    <a:pt x="261" y="1"/>
                    <a:pt x="1" y="228"/>
                    <a:pt x="1" y="521"/>
                  </a:cubicBezTo>
                  <a:cubicBezTo>
                    <a:pt x="1" y="814"/>
                    <a:pt x="261" y="1074"/>
                    <a:pt x="554" y="1074"/>
                  </a:cubicBezTo>
                  <a:cubicBezTo>
                    <a:pt x="846" y="1074"/>
                    <a:pt x="1074" y="814"/>
                    <a:pt x="1074" y="521"/>
                  </a:cubicBezTo>
                  <a:cubicBezTo>
                    <a:pt x="1074" y="228"/>
                    <a:pt x="84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41"/>
            <p:cNvSpPr/>
            <p:nvPr/>
          </p:nvSpPr>
          <p:spPr>
            <a:xfrm>
              <a:off x="3487173" y="2525366"/>
              <a:ext cx="235517" cy="1177586"/>
            </a:xfrm>
            <a:custGeom>
              <a:rect b="b" l="l" r="r" t="t"/>
              <a:pathLst>
                <a:path extrusionOk="0" h="18700" w="3740">
                  <a:moveTo>
                    <a:pt x="0" y="1"/>
                  </a:moveTo>
                  <a:lnTo>
                    <a:pt x="0" y="16813"/>
                  </a:lnTo>
                  <a:cubicBezTo>
                    <a:pt x="0" y="17854"/>
                    <a:pt x="813" y="18699"/>
                    <a:pt x="1854" y="18699"/>
                  </a:cubicBezTo>
                  <a:cubicBezTo>
                    <a:pt x="2894" y="18699"/>
                    <a:pt x="3740" y="17854"/>
                    <a:pt x="3740" y="16813"/>
                  </a:cubicBezTo>
                  <a:lnTo>
                    <a:pt x="3740" y="1"/>
                  </a:ln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41"/>
            <p:cNvSpPr/>
            <p:nvPr/>
          </p:nvSpPr>
          <p:spPr>
            <a:xfrm>
              <a:off x="3507639" y="3002530"/>
              <a:ext cx="194585" cy="679977"/>
            </a:xfrm>
            <a:custGeom>
              <a:rect b="b" l="l" r="r" t="t"/>
              <a:pathLst>
                <a:path extrusionOk="0" h="10798" w="3090">
                  <a:moveTo>
                    <a:pt x="0" y="1"/>
                  </a:moveTo>
                  <a:lnTo>
                    <a:pt x="0" y="9236"/>
                  </a:lnTo>
                  <a:cubicBezTo>
                    <a:pt x="0" y="10082"/>
                    <a:pt x="683" y="10797"/>
                    <a:pt x="1529" y="10797"/>
                  </a:cubicBezTo>
                  <a:cubicBezTo>
                    <a:pt x="2407" y="10797"/>
                    <a:pt x="3090" y="10082"/>
                    <a:pt x="3090" y="9236"/>
                  </a:cubicBezTo>
                  <a:lnTo>
                    <a:pt x="30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41"/>
            <p:cNvSpPr/>
            <p:nvPr/>
          </p:nvSpPr>
          <p:spPr>
            <a:xfrm>
              <a:off x="3564947" y="3119287"/>
              <a:ext cx="38980" cy="38980"/>
            </a:xfrm>
            <a:custGeom>
              <a:rect b="b" l="l" r="r" t="t"/>
              <a:pathLst>
                <a:path extrusionOk="0" h="619" w="619">
                  <a:moveTo>
                    <a:pt x="326" y="0"/>
                  </a:moveTo>
                  <a:cubicBezTo>
                    <a:pt x="163" y="0"/>
                    <a:pt x="1" y="130"/>
                    <a:pt x="1" y="293"/>
                  </a:cubicBezTo>
                  <a:cubicBezTo>
                    <a:pt x="1" y="488"/>
                    <a:pt x="163" y="618"/>
                    <a:pt x="326" y="618"/>
                  </a:cubicBezTo>
                  <a:cubicBezTo>
                    <a:pt x="489" y="618"/>
                    <a:pt x="619" y="488"/>
                    <a:pt x="619" y="293"/>
                  </a:cubicBezTo>
                  <a:cubicBezTo>
                    <a:pt x="619" y="130"/>
                    <a:pt x="489" y="0"/>
                    <a:pt x="32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41"/>
            <p:cNvSpPr/>
            <p:nvPr/>
          </p:nvSpPr>
          <p:spPr>
            <a:xfrm>
              <a:off x="3530122" y="3367094"/>
              <a:ext cx="38980" cy="38917"/>
            </a:xfrm>
            <a:custGeom>
              <a:rect b="b" l="l" r="r" t="t"/>
              <a:pathLst>
                <a:path extrusionOk="0" h="618" w="619">
                  <a:moveTo>
                    <a:pt x="326" y="0"/>
                  </a:moveTo>
                  <a:cubicBezTo>
                    <a:pt x="164" y="0"/>
                    <a:pt x="1" y="130"/>
                    <a:pt x="1" y="293"/>
                  </a:cubicBezTo>
                  <a:cubicBezTo>
                    <a:pt x="1" y="455"/>
                    <a:pt x="164" y="618"/>
                    <a:pt x="326" y="618"/>
                  </a:cubicBezTo>
                  <a:cubicBezTo>
                    <a:pt x="489" y="618"/>
                    <a:pt x="619" y="455"/>
                    <a:pt x="619" y="293"/>
                  </a:cubicBezTo>
                  <a:cubicBezTo>
                    <a:pt x="619" y="130"/>
                    <a:pt x="489" y="0"/>
                    <a:pt x="32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41"/>
            <p:cNvSpPr/>
            <p:nvPr/>
          </p:nvSpPr>
          <p:spPr>
            <a:xfrm>
              <a:off x="3626410" y="3037356"/>
              <a:ext cx="28715" cy="26700"/>
            </a:xfrm>
            <a:custGeom>
              <a:rect b="b" l="l" r="r" t="t"/>
              <a:pathLst>
                <a:path extrusionOk="0" h="424" w="456">
                  <a:moveTo>
                    <a:pt x="228" y="0"/>
                  </a:moveTo>
                  <a:cubicBezTo>
                    <a:pt x="98" y="0"/>
                    <a:pt x="0" y="98"/>
                    <a:pt x="0" y="228"/>
                  </a:cubicBezTo>
                  <a:cubicBezTo>
                    <a:pt x="0" y="326"/>
                    <a:pt x="98" y="423"/>
                    <a:pt x="228" y="423"/>
                  </a:cubicBezTo>
                  <a:cubicBezTo>
                    <a:pt x="358" y="423"/>
                    <a:pt x="456" y="326"/>
                    <a:pt x="456" y="228"/>
                  </a:cubicBezTo>
                  <a:cubicBezTo>
                    <a:pt x="456" y="98"/>
                    <a:pt x="358" y="0"/>
                    <a:pt x="228"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41"/>
            <p:cNvSpPr/>
            <p:nvPr/>
          </p:nvSpPr>
          <p:spPr>
            <a:xfrm>
              <a:off x="3599772" y="3287179"/>
              <a:ext cx="26700" cy="28778"/>
            </a:xfrm>
            <a:custGeom>
              <a:rect b="b" l="l" r="r" t="t"/>
              <a:pathLst>
                <a:path extrusionOk="0" h="457" w="424">
                  <a:moveTo>
                    <a:pt x="228" y="1"/>
                  </a:moveTo>
                  <a:cubicBezTo>
                    <a:pt x="98" y="1"/>
                    <a:pt x="1" y="98"/>
                    <a:pt x="1" y="228"/>
                  </a:cubicBezTo>
                  <a:cubicBezTo>
                    <a:pt x="1" y="359"/>
                    <a:pt x="98" y="456"/>
                    <a:pt x="228" y="456"/>
                  </a:cubicBezTo>
                  <a:cubicBezTo>
                    <a:pt x="326" y="456"/>
                    <a:pt x="423" y="359"/>
                    <a:pt x="423" y="228"/>
                  </a:cubicBezTo>
                  <a:cubicBezTo>
                    <a:pt x="423" y="98"/>
                    <a:pt x="326" y="1"/>
                    <a:pt x="228"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41"/>
            <p:cNvSpPr/>
            <p:nvPr/>
          </p:nvSpPr>
          <p:spPr>
            <a:xfrm>
              <a:off x="3648956" y="3512442"/>
              <a:ext cx="26637" cy="28778"/>
            </a:xfrm>
            <a:custGeom>
              <a:rect b="b" l="l" r="r" t="t"/>
              <a:pathLst>
                <a:path extrusionOk="0" h="457" w="423">
                  <a:moveTo>
                    <a:pt x="195" y="1"/>
                  </a:moveTo>
                  <a:cubicBezTo>
                    <a:pt x="98" y="1"/>
                    <a:pt x="0" y="99"/>
                    <a:pt x="0" y="229"/>
                  </a:cubicBezTo>
                  <a:cubicBezTo>
                    <a:pt x="0" y="359"/>
                    <a:pt x="98" y="456"/>
                    <a:pt x="195" y="456"/>
                  </a:cubicBezTo>
                  <a:cubicBezTo>
                    <a:pt x="325" y="456"/>
                    <a:pt x="423" y="359"/>
                    <a:pt x="423" y="229"/>
                  </a:cubicBezTo>
                  <a:cubicBezTo>
                    <a:pt x="423" y="99"/>
                    <a:pt x="325" y="1"/>
                    <a:pt x="195"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41"/>
            <p:cNvSpPr/>
            <p:nvPr/>
          </p:nvSpPr>
          <p:spPr>
            <a:xfrm>
              <a:off x="3612052" y="3156127"/>
              <a:ext cx="63539" cy="61524"/>
            </a:xfrm>
            <a:custGeom>
              <a:rect b="b" l="l" r="r" t="t"/>
              <a:pathLst>
                <a:path extrusionOk="0" h="977" w="1009">
                  <a:moveTo>
                    <a:pt x="521" y="1"/>
                  </a:moveTo>
                  <a:cubicBezTo>
                    <a:pt x="228" y="1"/>
                    <a:pt x="1" y="228"/>
                    <a:pt x="1" y="488"/>
                  </a:cubicBezTo>
                  <a:cubicBezTo>
                    <a:pt x="1" y="781"/>
                    <a:pt x="228" y="976"/>
                    <a:pt x="521" y="976"/>
                  </a:cubicBezTo>
                  <a:cubicBezTo>
                    <a:pt x="781" y="976"/>
                    <a:pt x="1009" y="781"/>
                    <a:pt x="1009" y="488"/>
                  </a:cubicBezTo>
                  <a:cubicBezTo>
                    <a:pt x="1009" y="228"/>
                    <a:pt x="781" y="1"/>
                    <a:pt x="52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41"/>
            <p:cNvSpPr/>
            <p:nvPr/>
          </p:nvSpPr>
          <p:spPr>
            <a:xfrm>
              <a:off x="3554745" y="3455134"/>
              <a:ext cx="61461" cy="61461"/>
            </a:xfrm>
            <a:custGeom>
              <a:rect b="b" l="l" r="r" t="t"/>
              <a:pathLst>
                <a:path extrusionOk="0" h="976" w="976">
                  <a:moveTo>
                    <a:pt x="488" y="0"/>
                  </a:moveTo>
                  <a:cubicBezTo>
                    <a:pt x="195" y="0"/>
                    <a:pt x="0" y="228"/>
                    <a:pt x="0" y="488"/>
                  </a:cubicBezTo>
                  <a:cubicBezTo>
                    <a:pt x="0" y="781"/>
                    <a:pt x="195" y="976"/>
                    <a:pt x="488" y="976"/>
                  </a:cubicBezTo>
                  <a:cubicBezTo>
                    <a:pt x="748" y="976"/>
                    <a:pt x="976" y="748"/>
                    <a:pt x="976" y="488"/>
                  </a:cubicBezTo>
                  <a:cubicBezTo>
                    <a:pt x="976" y="228"/>
                    <a:pt x="748" y="0"/>
                    <a:pt x="488"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41"/>
            <p:cNvSpPr/>
            <p:nvPr/>
          </p:nvSpPr>
          <p:spPr>
            <a:xfrm>
              <a:off x="3458456" y="2488526"/>
              <a:ext cx="290870" cy="45088"/>
            </a:xfrm>
            <a:custGeom>
              <a:rect b="b" l="l" r="r" t="t"/>
              <a:pathLst>
                <a:path extrusionOk="0" h="716" w="4619">
                  <a:moveTo>
                    <a:pt x="359" y="0"/>
                  </a:moveTo>
                  <a:cubicBezTo>
                    <a:pt x="163" y="0"/>
                    <a:pt x="1" y="163"/>
                    <a:pt x="1" y="358"/>
                  </a:cubicBezTo>
                  <a:cubicBezTo>
                    <a:pt x="1" y="553"/>
                    <a:pt x="163" y="716"/>
                    <a:pt x="359" y="716"/>
                  </a:cubicBezTo>
                  <a:lnTo>
                    <a:pt x="4293" y="716"/>
                  </a:lnTo>
                  <a:cubicBezTo>
                    <a:pt x="4489" y="716"/>
                    <a:pt x="4619" y="553"/>
                    <a:pt x="4619" y="358"/>
                  </a:cubicBezTo>
                  <a:cubicBezTo>
                    <a:pt x="4619" y="163"/>
                    <a:pt x="4489" y="0"/>
                    <a:pt x="4293" y="0"/>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41"/>
            <p:cNvSpPr/>
            <p:nvPr/>
          </p:nvSpPr>
          <p:spPr>
            <a:xfrm>
              <a:off x="2452933" y="3182766"/>
              <a:ext cx="235580" cy="1177586"/>
            </a:xfrm>
            <a:custGeom>
              <a:rect b="b" l="l" r="r" t="t"/>
              <a:pathLst>
                <a:path extrusionOk="0" h="18700" w="3741">
                  <a:moveTo>
                    <a:pt x="1" y="0"/>
                  </a:moveTo>
                  <a:lnTo>
                    <a:pt x="1" y="16813"/>
                  </a:lnTo>
                  <a:cubicBezTo>
                    <a:pt x="1" y="17854"/>
                    <a:pt x="814" y="18699"/>
                    <a:pt x="1854" y="18699"/>
                  </a:cubicBezTo>
                  <a:cubicBezTo>
                    <a:pt x="2895" y="18699"/>
                    <a:pt x="3740" y="17854"/>
                    <a:pt x="3740" y="16813"/>
                  </a:cubicBezTo>
                  <a:lnTo>
                    <a:pt x="3740" y="0"/>
                  </a:ln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41"/>
            <p:cNvSpPr/>
            <p:nvPr/>
          </p:nvSpPr>
          <p:spPr>
            <a:xfrm>
              <a:off x="2471385" y="3661945"/>
              <a:ext cx="196663" cy="677899"/>
            </a:xfrm>
            <a:custGeom>
              <a:rect b="b" l="l" r="r" t="t"/>
              <a:pathLst>
                <a:path extrusionOk="0" h="10765" w="3123">
                  <a:moveTo>
                    <a:pt x="0" y="1"/>
                  </a:moveTo>
                  <a:lnTo>
                    <a:pt x="0" y="9204"/>
                  </a:lnTo>
                  <a:cubicBezTo>
                    <a:pt x="0" y="10082"/>
                    <a:pt x="716" y="10765"/>
                    <a:pt x="1561" y="10765"/>
                  </a:cubicBezTo>
                  <a:cubicBezTo>
                    <a:pt x="2439" y="10765"/>
                    <a:pt x="3122" y="10082"/>
                    <a:pt x="3122" y="9204"/>
                  </a:cubicBezTo>
                  <a:lnTo>
                    <a:pt x="31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41"/>
            <p:cNvSpPr/>
            <p:nvPr/>
          </p:nvSpPr>
          <p:spPr>
            <a:xfrm>
              <a:off x="2530770" y="3776623"/>
              <a:ext cx="38980" cy="38980"/>
            </a:xfrm>
            <a:custGeom>
              <a:rect b="b" l="l" r="r" t="t"/>
              <a:pathLst>
                <a:path extrusionOk="0" h="619" w="619">
                  <a:moveTo>
                    <a:pt x="326" y="1"/>
                  </a:moveTo>
                  <a:cubicBezTo>
                    <a:pt x="163" y="1"/>
                    <a:pt x="0" y="131"/>
                    <a:pt x="0" y="326"/>
                  </a:cubicBezTo>
                  <a:cubicBezTo>
                    <a:pt x="0" y="489"/>
                    <a:pt x="163" y="619"/>
                    <a:pt x="326" y="619"/>
                  </a:cubicBezTo>
                  <a:cubicBezTo>
                    <a:pt x="488" y="619"/>
                    <a:pt x="618" y="489"/>
                    <a:pt x="618" y="326"/>
                  </a:cubicBezTo>
                  <a:cubicBezTo>
                    <a:pt x="618" y="131"/>
                    <a:pt x="488" y="1"/>
                    <a:pt x="32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41"/>
            <p:cNvSpPr/>
            <p:nvPr/>
          </p:nvSpPr>
          <p:spPr>
            <a:xfrm>
              <a:off x="2495945" y="4024431"/>
              <a:ext cx="38980" cy="38980"/>
            </a:xfrm>
            <a:custGeom>
              <a:rect b="b" l="l" r="r" t="t"/>
              <a:pathLst>
                <a:path extrusionOk="0" h="619" w="619">
                  <a:moveTo>
                    <a:pt x="326" y="1"/>
                  </a:moveTo>
                  <a:cubicBezTo>
                    <a:pt x="131" y="1"/>
                    <a:pt x="1" y="131"/>
                    <a:pt x="1" y="294"/>
                  </a:cubicBezTo>
                  <a:cubicBezTo>
                    <a:pt x="1" y="489"/>
                    <a:pt x="131" y="619"/>
                    <a:pt x="326" y="619"/>
                  </a:cubicBezTo>
                  <a:cubicBezTo>
                    <a:pt x="488" y="619"/>
                    <a:pt x="618" y="489"/>
                    <a:pt x="618" y="294"/>
                  </a:cubicBezTo>
                  <a:cubicBezTo>
                    <a:pt x="618" y="131"/>
                    <a:pt x="488" y="1"/>
                    <a:pt x="32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41"/>
            <p:cNvSpPr/>
            <p:nvPr/>
          </p:nvSpPr>
          <p:spPr>
            <a:xfrm>
              <a:off x="2592171" y="3694755"/>
              <a:ext cx="28778" cy="28715"/>
            </a:xfrm>
            <a:custGeom>
              <a:rect b="b" l="l" r="r" t="t"/>
              <a:pathLst>
                <a:path extrusionOk="0" h="456" w="457">
                  <a:moveTo>
                    <a:pt x="229" y="0"/>
                  </a:moveTo>
                  <a:cubicBezTo>
                    <a:pt x="99" y="0"/>
                    <a:pt x="1" y="98"/>
                    <a:pt x="1" y="228"/>
                  </a:cubicBezTo>
                  <a:cubicBezTo>
                    <a:pt x="1" y="358"/>
                    <a:pt x="99" y="455"/>
                    <a:pt x="229" y="455"/>
                  </a:cubicBezTo>
                  <a:cubicBezTo>
                    <a:pt x="359" y="455"/>
                    <a:pt x="456" y="358"/>
                    <a:pt x="456" y="228"/>
                  </a:cubicBezTo>
                  <a:cubicBezTo>
                    <a:pt x="456" y="98"/>
                    <a:pt x="359" y="0"/>
                    <a:pt x="229"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41"/>
            <p:cNvSpPr/>
            <p:nvPr/>
          </p:nvSpPr>
          <p:spPr>
            <a:xfrm>
              <a:off x="2565596" y="3944578"/>
              <a:ext cx="26637" cy="28715"/>
            </a:xfrm>
            <a:custGeom>
              <a:rect b="b" l="l" r="r" t="t"/>
              <a:pathLst>
                <a:path extrusionOk="0" h="456" w="423">
                  <a:moveTo>
                    <a:pt x="195" y="1"/>
                  </a:moveTo>
                  <a:cubicBezTo>
                    <a:pt x="98" y="1"/>
                    <a:pt x="0" y="98"/>
                    <a:pt x="0" y="228"/>
                  </a:cubicBezTo>
                  <a:cubicBezTo>
                    <a:pt x="0" y="358"/>
                    <a:pt x="98" y="456"/>
                    <a:pt x="195" y="456"/>
                  </a:cubicBezTo>
                  <a:cubicBezTo>
                    <a:pt x="325" y="456"/>
                    <a:pt x="423" y="358"/>
                    <a:pt x="423" y="228"/>
                  </a:cubicBezTo>
                  <a:cubicBezTo>
                    <a:pt x="423" y="98"/>
                    <a:pt x="325" y="1"/>
                    <a:pt x="195"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41"/>
            <p:cNvSpPr/>
            <p:nvPr/>
          </p:nvSpPr>
          <p:spPr>
            <a:xfrm>
              <a:off x="2612701" y="4171919"/>
              <a:ext cx="28715" cy="26700"/>
            </a:xfrm>
            <a:custGeom>
              <a:rect b="b" l="l" r="r" t="t"/>
              <a:pathLst>
                <a:path extrusionOk="0" h="424" w="456">
                  <a:moveTo>
                    <a:pt x="228" y="0"/>
                  </a:moveTo>
                  <a:cubicBezTo>
                    <a:pt x="98" y="0"/>
                    <a:pt x="0" y="98"/>
                    <a:pt x="0" y="195"/>
                  </a:cubicBezTo>
                  <a:cubicBezTo>
                    <a:pt x="0" y="325"/>
                    <a:pt x="98" y="423"/>
                    <a:pt x="228" y="423"/>
                  </a:cubicBezTo>
                  <a:cubicBezTo>
                    <a:pt x="358" y="423"/>
                    <a:pt x="455" y="325"/>
                    <a:pt x="455" y="195"/>
                  </a:cubicBezTo>
                  <a:cubicBezTo>
                    <a:pt x="455" y="98"/>
                    <a:pt x="358" y="0"/>
                    <a:pt x="228"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41"/>
            <p:cNvSpPr/>
            <p:nvPr/>
          </p:nvSpPr>
          <p:spPr>
            <a:xfrm>
              <a:off x="2577876" y="3813527"/>
              <a:ext cx="63539" cy="63539"/>
            </a:xfrm>
            <a:custGeom>
              <a:rect b="b" l="l" r="r" t="t"/>
              <a:pathLst>
                <a:path extrusionOk="0" h="1009" w="1009">
                  <a:moveTo>
                    <a:pt x="521" y="0"/>
                  </a:moveTo>
                  <a:cubicBezTo>
                    <a:pt x="228" y="0"/>
                    <a:pt x="0" y="228"/>
                    <a:pt x="0" y="488"/>
                  </a:cubicBezTo>
                  <a:cubicBezTo>
                    <a:pt x="0" y="781"/>
                    <a:pt x="228" y="1008"/>
                    <a:pt x="521" y="1008"/>
                  </a:cubicBezTo>
                  <a:cubicBezTo>
                    <a:pt x="781" y="1008"/>
                    <a:pt x="1008" y="781"/>
                    <a:pt x="1008" y="488"/>
                  </a:cubicBezTo>
                  <a:cubicBezTo>
                    <a:pt x="1008" y="228"/>
                    <a:pt x="781" y="0"/>
                    <a:pt x="52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41"/>
            <p:cNvSpPr/>
            <p:nvPr/>
          </p:nvSpPr>
          <p:spPr>
            <a:xfrm>
              <a:off x="2518490" y="4112534"/>
              <a:ext cx="63539" cy="63539"/>
            </a:xfrm>
            <a:custGeom>
              <a:rect b="b" l="l" r="r" t="t"/>
              <a:pathLst>
                <a:path extrusionOk="0" h="1009" w="1009">
                  <a:moveTo>
                    <a:pt x="521" y="0"/>
                  </a:moveTo>
                  <a:cubicBezTo>
                    <a:pt x="228" y="0"/>
                    <a:pt x="0" y="228"/>
                    <a:pt x="0" y="488"/>
                  </a:cubicBezTo>
                  <a:cubicBezTo>
                    <a:pt x="0" y="781"/>
                    <a:pt x="228" y="1008"/>
                    <a:pt x="521" y="1008"/>
                  </a:cubicBezTo>
                  <a:cubicBezTo>
                    <a:pt x="781" y="1008"/>
                    <a:pt x="1008" y="781"/>
                    <a:pt x="1008" y="488"/>
                  </a:cubicBezTo>
                  <a:cubicBezTo>
                    <a:pt x="1008" y="228"/>
                    <a:pt x="781" y="0"/>
                    <a:pt x="52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41"/>
            <p:cNvSpPr/>
            <p:nvPr/>
          </p:nvSpPr>
          <p:spPr>
            <a:xfrm>
              <a:off x="2424279" y="3147940"/>
              <a:ext cx="290870" cy="43073"/>
            </a:xfrm>
            <a:custGeom>
              <a:rect b="b" l="l" r="r" t="t"/>
              <a:pathLst>
                <a:path extrusionOk="0" h="684" w="4619">
                  <a:moveTo>
                    <a:pt x="358" y="0"/>
                  </a:moveTo>
                  <a:cubicBezTo>
                    <a:pt x="163" y="0"/>
                    <a:pt x="0" y="131"/>
                    <a:pt x="0" y="326"/>
                  </a:cubicBezTo>
                  <a:cubicBezTo>
                    <a:pt x="0" y="521"/>
                    <a:pt x="163" y="683"/>
                    <a:pt x="358" y="683"/>
                  </a:cubicBezTo>
                  <a:lnTo>
                    <a:pt x="4293" y="683"/>
                  </a:lnTo>
                  <a:cubicBezTo>
                    <a:pt x="4488" y="683"/>
                    <a:pt x="4618" y="521"/>
                    <a:pt x="4618" y="326"/>
                  </a:cubicBezTo>
                  <a:cubicBezTo>
                    <a:pt x="4618" y="131"/>
                    <a:pt x="4488" y="0"/>
                    <a:pt x="4293" y="0"/>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41"/>
            <p:cNvSpPr/>
            <p:nvPr/>
          </p:nvSpPr>
          <p:spPr>
            <a:xfrm>
              <a:off x="1156591" y="4315251"/>
              <a:ext cx="395341" cy="305228"/>
            </a:xfrm>
            <a:custGeom>
              <a:rect b="b" l="l" r="r" t="t"/>
              <a:pathLst>
                <a:path extrusionOk="0" h="4847" w="6278">
                  <a:moveTo>
                    <a:pt x="2245" y="1"/>
                  </a:moveTo>
                  <a:lnTo>
                    <a:pt x="2245" y="1204"/>
                  </a:lnTo>
                  <a:cubicBezTo>
                    <a:pt x="2245" y="1204"/>
                    <a:pt x="716" y="1529"/>
                    <a:pt x="358" y="2570"/>
                  </a:cubicBezTo>
                  <a:cubicBezTo>
                    <a:pt x="1" y="3610"/>
                    <a:pt x="911" y="4846"/>
                    <a:pt x="911" y="4846"/>
                  </a:cubicBezTo>
                  <a:lnTo>
                    <a:pt x="5399" y="4846"/>
                  </a:lnTo>
                  <a:cubicBezTo>
                    <a:pt x="5399" y="4846"/>
                    <a:pt x="6277" y="3708"/>
                    <a:pt x="5854" y="2570"/>
                  </a:cubicBezTo>
                  <a:cubicBezTo>
                    <a:pt x="5464" y="1432"/>
                    <a:pt x="3968" y="1204"/>
                    <a:pt x="3968" y="1204"/>
                  </a:cubicBezTo>
                  <a:lnTo>
                    <a:pt x="3968" y="1"/>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41"/>
            <p:cNvSpPr/>
            <p:nvPr/>
          </p:nvSpPr>
          <p:spPr>
            <a:xfrm>
              <a:off x="1241089" y="4458650"/>
              <a:ext cx="226354" cy="139301"/>
            </a:xfrm>
            <a:custGeom>
              <a:rect b="b" l="l" r="r" t="t"/>
              <a:pathLst>
                <a:path extrusionOk="0" h="2212" w="4814">
                  <a:moveTo>
                    <a:pt x="0" y="0"/>
                  </a:moveTo>
                  <a:lnTo>
                    <a:pt x="0" y="2211"/>
                  </a:lnTo>
                  <a:lnTo>
                    <a:pt x="4813" y="2211"/>
                  </a:lnTo>
                  <a:lnTo>
                    <a:pt x="48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41"/>
            <p:cNvSpPr/>
            <p:nvPr/>
          </p:nvSpPr>
          <p:spPr>
            <a:xfrm>
              <a:off x="1347091" y="4294784"/>
              <a:ext cx="16436" cy="243767"/>
            </a:xfrm>
            <a:custGeom>
              <a:rect b="b" l="l" r="r" t="t"/>
              <a:pathLst>
                <a:path extrusionOk="0" h="3871" w="261">
                  <a:moveTo>
                    <a:pt x="130" y="0"/>
                  </a:moveTo>
                  <a:cubicBezTo>
                    <a:pt x="65" y="0"/>
                    <a:pt x="0" y="65"/>
                    <a:pt x="0" y="131"/>
                  </a:cubicBezTo>
                  <a:lnTo>
                    <a:pt x="0" y="3740"/>
                  </a:lnTo>
                  <a:cubicBezTo>
                    <a:pt x="0" y="3805"/>
                    <a:pt x="65" y="3870"/>
                    <a:pt x="130" y="3870"/>
                  </a:cubicBezTo>
                  <a:cubicBezTo>
                    <a:pt x="195" y="3870"/>
                    <a:pt x="260" y="3805"/>
                    <a:pt x="260" y="3740"/>
                  </a:cubicBezTo>
                  <a:lnTo>
                    <a:pt x="260" y="131"/>
                  </a:lnTo>
                  <a:cubicBezTo>
                    <a:pt x="260" y="65"/>
                    <a:pt x="195" y="0"/>
                    <a:pt x="1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41"/>
            <p:cNvSpPr/>
            <p:nvPr/>
          </p:nvSpPr>
          <p:spPr>
            <a:xfrm>
              <a:off x="1215977" y="4124814"/>
              <a:ext cx="264610" cy="180416"/>
            </a:xfrm>
            <a:custGeom>
              <a:rect b="b" l="l" r="r" t="t"/>
              <a:pathLst>
                <a:path extrusionOk="0" h="2865" w="4202">
                  <a:moveTo>
                    <a:pt x="2212" y="0"/>
                  </a:moveTo>
                  <a:cubicBezTo>
                    <a:pt x="2212" y="0"/>
                    <a:pt x="1" y="2862"/>
                    <a:pt x="2212" y="2862"/>
                  </a:cubicBezTo>
                  <a:cubicBezTo>
                    <a:pt x="2212" y="2862"/>
                    <a:pt x="2241" y="2865"/>
                    <a:pt x="2289" y="2865"/>
                  </a:cubicBezTo>
                  <a:cubicBezTo>
                    <a:pt x="2663" y="2865"/>
                    <a:pt x="4202" y="2711"/>
                    <a:pt x="22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41"/>
            <p:cNvSpPr/>
            <p:nvPr/>
          </p:nvSpPr>
          <p:spPr>
            <a:xfrm>
              <a:off x="1250802" y="4180106"/>
              <a:ext cx="196978" cy="125126"/>
            </a:xfrm>
            <a:custGeom>
              <a:rect b="b" l="l" r="r" t="t"/>
              <a:pathLst>
                <a:path extrusionOk="0" h="1987" w="3128">
                  <a:moveTo>
                    <a:pt x="1659" y="0"/>
                  </a:moveTo>
                  <a:cubicBezTo>
                    <a:pt x="1659" y="0"/>
                    <a:pt x="1" y="1984"/>
                    <a:pt x="1659" y="1984"/>
                  </a:cubicBezTo>
                  <a:cubicBezTo>
                    <a:pt x="1659" y="1984"/>
                    <a:pt x="1688" y="1987"/>
                    <a:pt x="1735" y="1987"/>
                  </a:cubicBezTo>
                  <a:cubicBezTo>
                    <a:pt x="2046" y="1987"/>
                    <a:pt x="3128" y="1864"/>
                    <a:pt x="1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41"/>
            <p:cNvSpPr/>
            <p:nvPr/>
          </p:nvSpPr>
          <p:spPr>
            <a:xfrm>
              <a:off x="522910" y="1961562"/>
              <a:ext cx="436500" cy="376800"/>
            </a:xfrm>
            <a:prstGeom prst="hexagon">
              <a:avLst>
                <a:gd fmla="val 25000" name="adj"/>
                <a:gd fmla="val 115470" name="vf"/>
              </a:avLst>
            </a:prstGeom>
            <a:noFill/>
            <a:ln cap="flat" cmpd="sng" w="762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41"/>
            <p:cNvSpPr/>
            <p:nvPr/>
          </p:nvSpPr>
          <p:spPr>
            <a:xfrm rot="-5400000">
              <a:off x="722301" y="2469695"/>
              <a:ext cx="376533" cy="102731"/>
            </a:xfrm>
            <a:custGeom>
              <a:rect b="b" l="l" r="r" t="t"/>
              <a:pathLst>
                <a:path extrusionOk="0" h="929" w="3405">
                  <a:moveTo>
                    <a:pt x="3405" y="48"/>
                  </a:moveTo>
                  <a:lnTo>
                    <a:pt x="1714" y="929"/>
                  </a:lnTo>
                  <a:lnTo>
                    <a:pt x="0" y="0"/>
                  </a:lnTo>
                </a:path>
              </a:pathLst>
            </a:custGeom>
            <a:noFill/>
            <a:ln cap="flat" cmpd="sng" w="76200">
              <a:solidFill>
                <a:schemeClr val="lt2"/>
              </a:solidFill>
              <a:prstDash val="solid"/>
              <a:round/>
              <a:headEnd len="med" w="med" type="none"/>
              <a:tailEnd len="med" w="med" type="none"/>
            </a:ln>
          </p:spPr>
        </p:sp>
        <p:cxnSp>
          <p:nvCxnSpPr>
            <p:cNvPr id="2638" name="Google Shape;2638;p41"/>
            <p:cNvCxnSpPr/>
            <p:nvPr/>
          </p:nvCxnSpPr>
          <p:spPr>
            <a:xfrm rot="10800000">
              <a:off x="1066292" y="1670088"/>
              <a:ext cx="0" cy="213600"/>
            </a:xfrm>
            <a:prstGeom prst="straightConnector1">
              <a:avLst/>
            </a:prstGeom>
            <a:noFill/>
            <a:ln cap="flat" cmpd="sng" w="76200">
              <a:solidFill>
                <a:schemeClr val="lt2"/>
              </a:solidFill>
              <a:prstDash val="solid"/>
              <a:round/>
              <a:headEnd len="med" w="med" type="none"/>
              <a:tailEnd len="med" w="med" type="none"/>
            </a:ln>
          </p:spPr>
        </p:cxnSp>
        <p:cxnSp>
          <p:nvCxnSpPr>
            <p:cNvPr id="2639" name="Google Shape;2639;p41"/>
            <p:cNvCxnSpPr/>
            <p:nvPr/>
          </p:nvCxnSpPr>
          <p:spPr>
            <a:xfrm flipH="1" rot="-5400000">
              <a:off x="475810" y="1823988"/>
              <a:ext cx="188400" cy="94200"/>
            </a:xfrm>
            <a:prstGeom prst="straightConnector1">
              <a:avLst/>
            </a:prstGeom>
            <a:noFill/>
            <a:ln cap="flat" cmpd="sng" w="76200">
              <a:solidFill>
                <a:schemeClr val="lt2"/>
              </a:solidFill>
              <a:prstDash val="solid"/>
              <a:round/>
              <a:headEnd len="med" w="med" type="none"/>
              <a:tailEnd len="med" w="med" type="none"/>
            </a:ln>
          </p:spPr>
        </p:cxnSp>
        <p:cxnSp>
          <p:nvCxnSpPr>
            <p:cNvPr id="2640" name="Google Shape;2640;p41"/>
            <p:cNvCxnSpPr/>
            <p:nvPr/>
          </p:nvCxnSpPr>
          <p:spPr>
            <a:xfrm flipH="1" rot="-5400000">
              <a:off x="818175" y="1635554"/>
              <a:ext cx="188400" cy="94200"/>
            </a:xfrm>
            <a:prstGeom prst="straightConnector1">
              <a:avLst/>
            </a:prstGeom>
            <a:noFill/>
            <a:ln cap="flat" cmpd="sng" w="76200">
              <a:solidFill>
                <a:schemeClr val="lt2"/>
              </a:solidFill>
              <a:prstDash val="solid"/>
              <a:round/>
              <a:headEnd len="med" w="med" type="none"/>
              <a:tailEnd len="med" w="med" type="none"/>
            </a:ln>
          </p:spPr>
        </p:cxnSp>
        <p:cxnSp>
          <p:nvCxnSpPr>
            <p:cNvPr id="2641" name="Google Shape;2641;p41"/>
            <p:cNvCxnSpPr/>
            <p:nvPr/>
          </p:nvCxnSpPr>
          <p:spPr>
            <a:xfrm rot="5400000">
              <a:off x="818192" y="1823988"/>
              <a:ext cx="188400" cy="94200"/>
            </a:xfrm>
            <a:prstGeom prst="straightConnector1">
              <a:avLst/>
            </a:prstGeom>
            <a:noFill/>
            <a:ln cap="flat" cmpd="sng" w="76200">
              <a:solidFill>
                <a:schemeClr val="lt2"/>
              </a:solidFill>
              <a:prstDash val="solid"/>
              <a:round/>
              <a:headEnd len="med" w="med" type="none"/>
              <a:tailEnd len="med" w="med" type="none"/>
            </a:ln>
          </p:spPr>
        </p:cxnSp>
        <p:cxnSp>
          <p:nvCxnSpPr>
            <p:cNvPr id="2642" name="Google Shape;2642;p41"/>
            <p:cNvCxnSpPr>
              <a:stCxn id="2636" idx="0"/>
            </p:cNvCxnSpPr>
            <p:nvPr/>
          </p:nvCxnSpPr>
          <p:spPr>
            <a:xfrm>
              <a:off x="959410" y="2149962"/>
              <a:ext cx="216300" cy="0"/>
            </a:xfrm>
            <a:prstGeom prst="straightConnector1">
              <a:avLst/>
            </a:prstGeom>
            <a:noFill/>
            <a:ln cap="flat" cmpd="sng" w="76200">
              <a:solidFill>
                <a:schemeClr val="lt2"/>
              </a:solidFill>
              <a:prstDash val="solid"/>
              <a:round/>
              <a:headEnd len="med" w="med" type="none"/>
              <a:tailEnd len="med" w="med" type="none"/>
            </a:ln>
          </p:spPr>
        </p:cxnSp>
        <p:sp>
          <p:nvSpPr>
            <p:cNvPr id="2643" name="Google Shape;2643;p41"/>
            <p:cNvSpPr/>
            <p:nvPr/>
          </p:nvSpPr>
          <p:spPr>
            <a:xfrm rot="-5400000">
              <a:off x="572667" y="2284535"/>
              <a:ext cx="102000" cy="1020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41"/>
            <p:cNvSpPr/>
            <p:nvPr/>
          </p:nvSpPr>
          <p:spPr>
            <a:xfrm rot="-5400000">
              <a:off x="901984" y="1725980"/>
              <a:ext cx="102000" cy="1020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41"/>
            <p:cNvSpPr/>
            <p:nvPr/>
          </p:nvSpPr>
          <p:spPr>
            <a:xfrm rot="-5400000">
              <a:off x="901984" y="2472195"/>
              <a:ext cx="102000" cy="1020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41"/>
            <p:cNvSpPr/>
            <p:nvPr/>
          </p:nvSpPr>
          <p:spPr>
            <a:xfrm rot="-5400000">
              <a:off x="572667" y="1912880"/>
              <a:ext cx="102000" cy="1020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41"/>
            <p:cNvSpPr/>
            <p:nvPr/>
          </p:nvSpPr>
          <p:spPr>
            <a:xfrm flipH="1" rot="5400000">
              <a:off x="3767971" y="3997027"/>
              <a:ext cx="436500" cy="376800"/>
            </a:xfrm>
            <a:prstGeom prst="hexagon">
              <a:avLst>
                <a:gd fmla="val 25000" name="adj"/>
                <a:gd fmla="val 115470" name="vf"/>
              </a:avLst>
            </a:prstGeom>
            <a:noFill/>
            <a:ln cap="flat" cmpd="sng" w="762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41"/>
            <p:cNvSpPr/>
            <p:nvPr/>
          </p:nvSpPr>
          <p:spPr>
            <a:xfrm flipH="1" rot="10800000">
              <a:off x="3426855" y="3964653"/>
              <a:ext cx="376533" cy="102731"/>
            </a:xfrm>
            <a:custGeom>
              <a:rect b="b" l="l" r="r" t="t"/>
              <a:pathLst>
                <a:path extrusionOk="0" h="929" w="3405">
                  <a:moveTo>
                    <a:pt x="3405" y="48"/>
                  </a:moveTo>
                  <a:lnTo>
                    <a:pt x="1714" y="929"/>
                  </a:lnTo>
                  <a:lnTo>
                    <a:pt x="0" y="0"/>
                  </a:lnTo>
                </a:path>
              </a:pathLst>
            </a:custGeom>
            <a:noFill/>
            <a:ln cap="flat" cmpd="sng" w="76200">
              <a:solidFill>
                <a:schemeClr val="lt2"/>
              </a:solidFill>
              <a:prstDash val="solid"/>
              <a:round/>
              <a:headEnd len="med" w="med" type="none"/>
              <a:tailEnd len="med" w="med" type="none"/>
            </a:ln>
          </p:spPr>
        </p:sp>
        <p:cxnSp>
          <p:nvCxnSpPr>
            <p:cNvPr id="2649" name="Google Shape;2649;p41"/>
            <p:cNvCxnSpPr/>
            <p:nvPr/>
          </p:nvCxnSpPr>
          <p:spPr>
            <a:xfrm flipH="1">
              <a:off x="4170894" y="3967095"/>
              <a:ext cx="188400" cy="94200"/>
            </a:xfrm>
            <a:prstGeom prst="straightConnector1">
              <a:avLst/>
            </a:prstGeom>
            <a:noFill/>
            <a:ln cap="flat" cmpd="sng" w="76200">
              <a:solidFill>
                <a:schemeClr val="lt2"/>
              </a:solidFill>
              <a:prstDash val="solid"/>
              <a:round/>
              <a:headEnd len="med" w="med" type="none"/>
              <a:tailEnd len="med" w="med" type="none"/>
            </a:ln>
          </p:spPr>
        </p:cxnSp>
        <p:cxnSp>
          <p:nvCxnSpPr>
            <p:cNvPr id="2650" name="Google Shape;2650;p41"/>
            <p:cNvCxnSpPr>
              <a:stCxn id="2647" idx="0"/>
            </p:cNvCxnSpPr>
            <p:nvPr/>
          </p:nvCxnSpPr>
          <p:spPr>
            <a:xfrm rot="10800000">
              <a:off x="3986221" y="3750877"/>
              <a:ext cx="0" cy="216300"/>
            </a:xfrm>
            <a:prstGeom prst="straightConnector1">
              <a:avLst/>
            </a:prstGeom>
            <a:noFill/>
            <a:ln cap="flat" cmpd="sng" w="76200">
              <a:solidFill>
                <a:schemeClr val="lt2"/>
              </a:solidFill>
              <a:prstDash val="solid"/>
              <a:round/>
              <a:headEnd len="med" w="med" type="none"/>
              <a:tailEnd len="med" w="med" type="none"/>
            </a:ln>
          </p:spPr>
        </p:cxnSp>
        <p:sp>
          <p:nvSpPr>
            <p:cNvPr id="2651" name="Google Shape;2651;p41"/>
            <p:cNvSpPr/>
            <p:nvPr/>
          </p:nvSpPr>
          <p:spPr>
            <a:xfrm flipH="1" rot="10800000">
              <a:off x="3749647" y="4251919"/>
              <a:ext cx="102000" cy="1020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41"/>
            <p:cNvSpPr/>
            <p:nvPr/>
          </p:nvSpPr>
          <p:spPr>
            <a:xfrm flipH="1" rot="10800000">
              <a:off x="3561987" y="3922603"/>
              <a:ext cx="102000" cy="1020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41"/>
            <p:cNvSpPr/>
            <p:nvPr/>
          </p:nvSpPr>
          <p:spPr>
            <a:xfrm flipH="1" rot="10800000">
              <a:off x="4121303" y="4251919"/>
              <a:ext cx="102000" cy="1020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41"/>
            <p:cNvSpPr/>
            <p:nvPr/>
          </p:nvSpPr>
          <p:spPr>
            <a:xfrm flipH="1" rot="10800000">
              <a:off x="3936039" y="3922603"/>
              <a:ext cx="102000" cy="1020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8" name="Shape 2658"/>
        <p:cNvGrpSpPr/>
        <p:nvPr/>
      </p:nvGrpSpPr>
      <p:grpSpPr>
        <a:xfrm>
          <a:off x="0" y="0"/>
          <a:ext cx="0" cy="0"/>
          <a:chOff x="0" y="0"/>
          <a:chExt cx="0" cy="0"/>
        </a:xfrm>
      </p:grpSpPr>
      <p:sp>
        <p:nvSpPr>
          <p:cNvPr id="2659" name="Google Shape;2659;p42"/>
          <p:cNvSpPr txBox="1"/>
          <p:nvPr>
            <p:ph type="title"/>
          </p:nvPr>
        </p:nvSpPr>
        <p:spPr>
          <a:xfrm>
            <a:off x="311700" y="411475"/>
            <a:ext cx="8520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Chemical reactions infographics</a:t>
            </a:r>
            <a:endParaRPr/>
          </a:p>
        </p:txBody>
      </p:sp>
      <p:sp>
        <p:nvSpPr>
          <p:cNvPr id="2660" name="Google Shape;2660;p42"/>
          <p:cNvSpPr/>
          <p:nvPr/>
        </p:nvSpPr>
        <p:spPr>
          <a:xfrm>
            <a:off x="457200" y="1216577"/>
            <a:ext cx="579900" cy="5799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42"/>
          <p:cNvSpPr/>
          <p:nvPr/>
        </p:nvSpPr>
        <p:spPr>
          <a:xfrm>
            <a:off x="1581975" y="1307777"/>
            <a:ext cx="2053500" cy="397500"/>
          </a:xfrm>
          <a:prstGeom prst="roundRect">
            <a:avLst>
              <a:gd fmla="val 25190" name="adj"/>
            </a:avLst>
          </a:prstGeom>
          <a:solidFill>
            <a:schemeClr val="accent4"/>
          </a:solidFill>
          <a:ln>
            <a:noFill/>
          </a:ln>
        </p:spPr>
        <p:txBody>
          <a:bodyPr anchorCtr="0" anchor="ctr" bIns="91425" lIns="128000" spcFirstLastPara="1" rIns="91425" wrap="square" tIns="91425">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Synthesis</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662" name="Google Shape;2662;p42"/>
          <p:cNvSpPr/>
          <p:nvPr/>
        </p:nvSpPr>
        <p:spPr>
          <a:xfrm>
            <a:off x="4180350" y="1307777"/>
            <a:ext cx="3626100" cy="397500"/>
          </a:xfrm>
          <a:prstGeom prst="roundRect">
            <a:avLst>
              <a:gd fmla="val 24248" name="adj"/>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Despite being red, Mars is actually a cold place</a:t>
            </a:r>
            <a:endParaRPr sz="1200">
              <a:solidFill>
                <a:schemeClr val="dk1"/>
              </a:solidFill>
              <a:latin typeface="Roboto"/>
              <a:ea typeface="Roboto"/>
              <a:cs typeface="Roboto"/>
              <a:sym typeface="Roboto"/>
            </a:endParaRPr>
          </a:p>
        </p:txBody>
      </p:sp>
      <p:cxnSp>
        <p:nvCxnSpPr>
          <p:cNvPr id="2663" name="Google Shape;2663;p42"/>
          <p:cNvCxnSpPr>
            <a:stCxn id="2660" idx="6"/>
            <a:endCxn id="2661" idx="1"/>
          </p:cNvCxnSpPr>
          <p:nvPr/>
        </p:nvCxnSpPr>
        <p:spPr>
          <a:xfrm>
            <a:off x="1037100" y="1506527"/>
            <a:ext cx="544800" cy="0"/>
          </a:xfrm>
          <a:prstGeom prst="straightConnector1">
            <a:avLst/>
          </a:prstGeom>
          <a:noFill/>
          <a:ln cap="flat" cmpd="sng" w="19050">
            <a:solidFill>
              <a:schemeClr val="accent4"/>
            </a:solidFill>
            <a:prstDash val="solid"/>
            <a:round/>
            <a:headEnd len="med" w="med" type="none"/>
            <a:tailEnd len="med" w="med" type="none"/>
          </a:ln>
        </p:spPr>
      </p:cxnSp>
      <p:cxnSp>
        <p:nvCxnSpPr>
          <p:cNvPr id="2664" name="Google Shape;2664;p42"/>
          <p:cNvCxnSpPr>
            <a:stCxn id="2661" idx="3"/>
            <a:endCxn id="2662" idx="1"/>
          </p:cNvCxnSpPr>
          <p:nvPr/>
        </p:nvCxnSpPr>
        <p:spPr>
          <a:xfrm>
            <a:off x="3635475" y="1506527"/>
            <a:ext cx="544800" cy="0"/>
          </a:xfrm>
          <a:prstGeom prst="straightConnector1">
            <a:avLst/>
          </a:prstGeom>
          <a:noFill/>
          <a:ln cap="flat" cmpd="sng" w="19050">
            <a:solidFill>
              <a:schemeClr val="accent4"/>
            </a:solidFill>
            <a:prstDash val="solid"/>
            <a:round/>
            <a:headEnd len="med" w="med" type="none"/>
            <a:tailEnd len="med" w="med" type="none"/>
          </a:ln>
        </p:spPr>
      </p:cxnSp>
      <p:sp>
        <p:nvSpPr>
          <p:cNvPr id="2665" name="Google Shape;2665;p42"/>
          <p:cNvSpPr/>
          <p:nvPr/>
        </p:nvSpPr>
        <p:spPr>
          <a:xfrm>
            <a:off x="1337550" y="4018627"/>
            <a:ext cx="579900" cy="5799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42"/>
          <p:cNvSpPr/>
          <p:nvPr/>
        </p:nvSpPr>
        <p:spPr>
          <a:xfrm>
            <a:off x="2462325" y="4109827"/>
            <a:ext cx="2053500" cy="397500"/>
          </a:xfrm>
          <a:prstGeom prst="roundRect">
            <a:avLst>
              <a:gd fmla="val 25190" name="adj"/>
            </a:avLst>
          </a:prstGeom>
          <a:solidFill>
            <a:schemeClr val="accent2"/>
          </a:solidFill>
          <a:ln>
            <a:noFill/>
          </a:ln>
        </p:spPr>
        <p:txBody>
          <a:bodyPr anchorCtr="0" anchor="ctr" bIns="91425" lIns="128000" spcFirstLastPara="1" rIns="91425" wrap="square" tIns="91425">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Combustion</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667" name="Google Shape;2667;p42"/>
          <p:cNvSpPr/>
          <p:nvPr/>
        </p:nvSpPr>
        <p:spPr>
          <a:xfrm>
            <a:off x="5060700" y="4109827"/>
            <a:ext cx="3626100" cy="397500"/>
          </a:xfrm>
          <a:prstGeom prst="roundRect">
            <a:avLst>
              <a:gd fmla="val 24248"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Saturn is a gas giant and has several rings</a:t>
            </a:r>
            <a:endParaRPr sz="1200">
              <a:solidFill>
                <a:schemeClr val="dk1"/>
              </a:solidFill>
              <a:latin typeface="Roboto"/>
              <a:ea typeface="Roboto"/>
              <a:cs typeface="Roboto"/>
              <a:sym typeface="Roboto"/>
            </a:endParaRPr>
          </a:p>
        </p:txBody>
      </p:sp>
      <p:cxnSp>
        <p:nvCxnSpPr>
          <p:cNvPr id="2668" name="Google Shape;2668;p42"/>
          <p:cNvCxnSpPr>
            <a:stCxn id="2665" idx="6"/>
            <a:endCxn id="2666" idx="1"/>
          </p:cNvCxnSpPr>
          <p:nvPr/>
        </p:nvCxnSpPr>
        <p:spPr>
          <a:xfrm>
            <a:off x="1917450" y="4308577"/>
            <a:ext cx="544800" cy="0"/>
          </a:xfrm>
          <a:prstGeom prst="straightConnector1">
            <a:avLst/>
          </a:prstGeom>
          <a:noFill/>
          <a:ln cap="flat" cmpd="sng" w="19050">
            <a:solidFill>
              <a:schemeClr val="accent2"/>
            </a:solidFill>
            <a:prstDash val="solid"/>
            <a:round/>
            <a:headEnd len="med" w="med" type="none"/>
            <a:tailEnd len="med" w="med" type="none"/>
          </a:ln>
        </p:spPr>
      </p:cxnSp>
      <p:cxnSp>
        <p:nvCxnSpPr>
          <p:cNvPr id="2669" name="Google Shape;2669;p42"/>
          <p:cNvCxnSpPr>
            <a:stCxn id="2666" idx="3"/>
            <a:endCxn id="2667" idx="1"/>
          </p:cNvCxnSpPr>
          <p:nvPr/>
        </p:nvCxnSpPr>
        <p:spPr>
          <a:xfrm>
            <a:off x="4515825" y="4308577"/>
            <a:ext cx="544800" cy="0"/>
          </a:xfrm>
          <a:prstGeom prst="straightConnector1">
            <a:avLst/>
          </a:prstGeom>
          <a:noFill/>
          <a:ln cap="flat" cmpd="sng" w="19050">
            <a:solidFill>
              <a:schemeClr val="accent2"/>
            </a:solidFill>
            <a:prstDash val="solid"/>
            <a:round/>
            <a:headEnd len="med" w="med" type="none"/>
            <a:tailEnd len="med" w="med" type="none"/>
          </a:ln>
        </p:spPr>
      </p:cxnSp>
      <p:sp>
        <p:nvSpPr>
          <p:cNvPr id="2670" name="Google Shape;2670;p42"/>
          <p:cNvSpPr/>
          <p:nvPr/>
        </p:nvSpPr>
        <p:spPr>
          <a:xfrm>
            <a:off x="1117463" y="3318115"/>
            <a:ext cx="579900" cy="579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42"/>
          <p:cNvSpPr/>
          <p:nvPr/>
        </p:nvSpPr>
        <p:spPr>
          <a:xfrm>
            <a:off x="2242238" y="3409315"/>
            <a:ext cx="2053500" cy="397500"/>
          </a:xfrm>
          <a:prstGeom prst="roundRect">
            <a:avLst>
              <a:gd fmla="val 25190" name="adj"/>
            </a:avLst>
          </a:prstGeom>
          <a:solidFill>
            <a:schemeClr val="accent3"/>
          </a:solidFill>
          <a:ln>
            <a:noFill/>
          </a:ln>
        </p:spPr>
        <p:txBody>
          <a:bodyPr anchorCtr="0" anchor="ctr" bIns="91425" lIns="128000" spcFirstLastPara="1" rIns="91425" wrap="square" tIns="91425">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Double displacement</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672" name="Google Shape;2672;p42"/>
          <p:cNvSpPr/>
          <p:nvPr/>
        </p:nvSpPr>
        <p:spPr>
          <a:xfrm>
            <a:off x="4840613" y="3409315"/>
            <a:ext cx="3626100" cy="397500"/>
          </a:xfrm>
          <a:prstGeom prst="roundRect">
            <a:avLst>
              <a:gd fmla="val 24248"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Neptune is the farthest planet from the Sun</a:t>
            </a:r>
            <a:endParaRPr sz="1200">
              <a:solidFill>
                <a:schemeClr val="dk1"/>
              </a:solidFill>
              <a:latin typeface="Roboto"/>
              <a:ea typeface="Roboto"/>
              <a:cs typeface="Roboto"/>
              <a:sym typeface="Roboto"/>
            </a:endParaRPr>
          </a:p>
        </p:txBody>
      </p:sp>
      <p:cxnSp>
        <p:nvCxnSpPr>
          <p:cNvPr id="2673" name="Google Shape;2673;p42"/>
          <p:cNvCxnSpPr>
            <a:stCxn id="2670" idx="6"/>
            <a:endCxn id="2671" idx="1"/>
          </p:cNvCxnSpPr>
          <p:nvPr/>
        </p:nvCxnSpPr>
        <p:spPr>
          <a:xfrm>
            <a:off x="1697363" y="3608065"/>
            <a:ext cx="544800" cy="0"/>
          </a:xfrm>
          <a:prstGeom prst="straightConnector1">
            <a:avLst/>
          </a:prstGeom>
          <a:noFill/>
          <a:ln cap="flat" cmpd="sng" w="19050">
            <a:solidFill>
              <a:schemeClr val="accent3"/>
            </a:solidFill>
            <a:prstDash val="solid"/>
            <a:round/>
            <a:headEnd len="med" w="med" type="none"/>
            <a:tailEnd len="med" w="med" type="none"/>
          </a:ln>
        </p:spPr>
      </p:cxnSp>
      <p:cxnSp>
        <p:nvCxnSpPr>
          <p:cNvPr id="2674" name="Google Shape;2674;p42"/>
          <p:cNvCxnSpPr>
            <a:stCxn id="2671" idx="3"/>
            <a:endCxn id="2672" idx="1"/>
          </p:cNvCxnSpPr>
          <p:nvPr/>
        </p:nvCxnSpPr>
        <p:spPr>
          <a:xfrm>
            <a:off x="4295738" y="3608065"/>
            <a:ext cx="544800" cy="0"/>
          </a:xfrm>
          <a:prstGeom prst="straightConnector1">
            <a:avLst/>
          </a:prstGeom>
          <a:noFill/>
          <a:ln cap="flat" cmpd="sng" w="19050">
            <a:solidFill>
              <a:schemeClr val="accent3"/>
            </a:solidFill>
            <a:prstDash val="solid"/>
            <a:round/>
            <a:headEnd len="med" w="med" type="none"/>
            <a:tailEnd len="med" w="med" type="none"/>
          </a:ln>
        </p:spPr>
      </p:cxnSp>
      <p:sp>
        <p:nvSpPr>
          <p:cNvPr id="2675" name="Google Shape;2675;p42"/>
          <p:cNvSpPr/>
          <p:nvPr/>
        </p:nvSpPr>
        <p:spPr>
          <a:xfrm>
            <a:off x="897375" y="2617602"/>
            <a:ext cx="579900" cy="5799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42"/>
          <p:cNvSpPr/>
          <p:nvPr/>
        </p:nvSpPr>
        <p:spPr>
          <a:xfrm>
            <a:off x="2022150" y="2708802"/>
            <a:ext cx="2053500" cy="397500"/>
          </a:xfrm>
          <a:prstGeom prst="roundRect">
            <a:avLst>
              <a:gd fmla="val 25190" name="adj"/>
            </a:avLst>
          </a:prstGeom>
          <a:solidFill>
            <a:schemeClr val="accent5"/>
          </a:solidFill>
          <a:ln>
            <a:noFill/>
          </a:ln>
        </p:spPr>
        <p:txBody>
          <a:bodyPr anchorCtr="0" anchor="ctr" bIns="91425" lIns="128000" spcFirstLastPara="1" rIns="91425" wrap="square" tIns="91425">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Single displacement</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677" name="Google Shape;2677;p42"/>
          <p:cNvSpPr/>
          <p:nvPr/>
        </p:nvSpPr>
        <p:spPr>
          <a:xfrm>
            <a:off x="4620525" y="2708802"/>
            <a:ext cx="3626100" cy="397500"/>
          </a:xfrm>
          <a:prstGeom prst="roundRect">
            <a:avLst>
              <a:gd fmla="val 24248"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Jupiter is the biggest planet in the Solar System</a:t>
            </a:r>
            <a:endParaRPr sz="1200">
              <a:solidFill>
                <a:schemeClr val="dk1"/>
              </a:solidFill>
              <a:latin typeface="Roboto"/>
              <a:ea typeface="Roboto"/>
              <a:cs typeface="Roboto"/>
              <a:sym typeface="Roboto"/>
            </a:endParaRPr>
          </a:p>
        </p:txBody>
      </p:sp>
      <p:cxnSp>
        <p:nvCxnSpPr>
          <p:cNvPr id="2678" name="Google Shape;2678;p42"/>
          <p:cNvCxnSpPr>
            <a:stCxn id="2675" idx="6"/>
            <a:endCxn id="2676" idx="1"/>
          </p:cNvCxnSpPr>
          <p:nvPr/>
        </p:nvCxnSpPr>
        <p:spPr>
          <a:xfrm>
            <a:off x="1477275" y="2907552"/>
            <a:ext cx="544800" cy="0"/>
          </a:xfrm>
          <a:prstGeom prst="straightConnector1">
            <a:avLst/>
          </a:prstGeom>
          <a:noFill/>
          <a:ln cap="flat" cmpd="sng" w="19050">
            <a:solidFill>
              <a:schemeClr val="accent5"/>
            </a:solidFill>
            <a:prstDash val="solid"/>
            <a:round/>
            <a:headEnd len="med" w="med" type="none"/>
            <a:tailEnd len="med" w="med" type="none"/>
          </a:ln>
        </p:spPr>
      </p:cxnSp>
      <p:cxnSp>
        <p:nvCxnSpPr>
          <p:cNvPr id="2679" name="Google Shape;2679;p42"/>
          <p:cNvCxnSpPr>
            <a:stCxn id="2676" idx="3"/>
            <a:endCxn id="2677" idx="1"/>
          </p:cNvCxnSpPr>
          <p:nvPr/>
        </p:nvCxnSpPr>
        <p:spPr>
          <a:xfrm>
            <a:off x="4075650" y="2907552"/>
            <a:ext cx="544800" cy="0"/>
          </a:xfrm>
          <a:prstGeom prst="straightConnector1">
            <a:avLst/>
          </a:prstGeom>
          <a:noFill/>
          <a:ln cap="flat" cmpd="sng" w="19050">
            <a:solidFill>
              <a:schemeClr val="accent5"/>
            </a:solidFill>
            <a:prstDash val="solid"/>
            <a:round/>
            <a:headEnd len="med" w="med" type="none"/>
            <a:tailEnd len="med" w="med" type="none"/>
          </a:ln>
        </p:spPr>
      </p:cxnSp>
      <p:sp>
        <p:nvSpPr>
          <p:cNvPr id="2680" name="Google Shape;2680;p42"/>
          <p:cNvSpPr/>
          <p:nvPr/>
        </p:nvSpPr>
        <p:spPr>
          <a:xfrm>
            <a:off x="677288" y="1917090"/>
            <a:ext cx="579900" cy="5799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42"/>
          <p:cNvSpPr/>
          <p:nvPr/>
        </p:nvSpPr>
        <p:spPr>
          <a:xfrm>
            <a:off x="1802063" y="2008290"/>
            <a:ext cx="2053500" cy="397500"/>
          </a:xfrm>
          <a:prstGeom prst="roundRect">
            <a:avLst>
              <a:gd fmla="val 25190" name="adj"/>
            </a:avLst>
          </a:prstGeom>
          <a:solidFill>
            <a:schemeClr val="accent1"/>
          </a:solidFill>
          <a:ln>
            <a:noFill/>
          </a:ln>
        </p:spPr>
        <p:txBody>
          <a:bodyPr anchorCtr="0" anchor="ctr" bIns="91425" lIns="128000" spcFirstLastPara="1" rIns="91425" wrap="square" tIns="91425">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Decomposition</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682" name="Google Shape;2682;p42"/>
          <p:cNvSpPr/>
          <p:nvPr/>
        </p:nvSpPr>
        <p:spPr>
          <a:xfrm>
            <a:off x="4400438" y="2008290"/>
            <a:ext cx="3626100" cy="397500"/>
          </a:xfrm>
          <a:prstGeom prst="roundRect">
            <a:avLst>
              <a:gd fmla="val 24248"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Venus is the second planet from the Sun</a:t>
            </a:r>
            <a:endParaRPr sz="1200">
              <a:solidFill>
                <a:schemeClr val="dk1"/>
              </a:solidFill>
              <a:latin typeface="Roboto"/>
              <a:ea typeface="Roboto"/>
              <a:cs typeface="Roboto"/>
              <a:sym typeface="Roboto"/>
            </a:endParaRPr>
          </a:p>
        </p:txBody>
      </p:sp>
      <p:cxnSp>
        <p:nvCxnSpPr>
          <p:cNvPr id="2683" name="Google Shape;2683;p42"/>
          <p:cNvCxnSpPr>
            <a:stCxn id="2680" idx="6"/>
            <a:endCxn id="2681" idx="1"/>
          </p:cNvCxnSpPr>
          <p:nvPr/>
        </p:nvCxnSpPr>
        <p:spPr>
          <a:xfrm>
            <a:off x="1257188" y="2207040"/>
            <a:ext cx="544800" cy="0"/>
          </a:xfrm>
          <a:prstGeom prst="straightConnector1">
            <a:avLst/>
          </a:prstGeom>
          <a:noFill/>
          <a:ln cap="flat" cmpd="sng" w="19050">
            <a:solidFill>
              <a:schemeClr val="accent1"/>
            </a:solidFill>
            <a:prstDash val="solid"/>
            <a:round/>
            <a:headEnd len="med" w="med" type="none"/>
            <a:tailEnd len="med" w="med" type="none"/>
          </a:ln>
        </p:spPr>
      </p:cxnSp>
      <p:cxnSp>
        <p:nvCxnSpPr>
          <p:cNvPr id="2684" name="Google Shape;2684;p42"/>
          <p:cNvCxnSpPr>
            <a:stCxn id="2681" idx="3"/>
            <a:endCxn id="2682" idx="1"/>
          </p:cNvCxnSpPr>
          <p:nvPr/>
        </p:nvCxnSpPr>
        <p:spPr>
          <a:xfrm>
            <a:off x="3855563" y="2207040"/>
            <a:ext cx="544800" cy="0"/>
          </a:xfrm>
          <a:prstGeom prst="straightConnector1">
            <a:avLst/>
          </a:prstGeom>
          <a:noFill/>
          <a:ln cap="flat" cmpd="sng" w="19050">
            <a:solidFill>
              <a:schemeClr val="accent1"/>
            </a:solidFill>
            <a:prstDash val="solid"/>
            <a:round/>
            <a:headEnd len="med" w="med" type="none"/>
            <a:tailEnd len="med" w="med" type="none"/>
          </a:ln>
        </p:spPr>
      </p:cxnSp>
      <p:grpSp>
        <p:nvGrpSpPr>
          <p:cNvPr id="2685" name="Google Shape;2685;p42"/>
          <p:cNvGrpSpPr/>
          <p:nvPr/>
        </p:nvGrpSpPr>
        <p:grpSpPr>
          <a:xfrm>
            <a:off x="1478141" y="4148549"/>
            <a:ext cx="298728" cy="320061"/>
            <a:chOff x="-664587" y="3746150"/>
            <a:chExt cx="664579" cy="722649"/>
          </a:xfrm>
        </p:grpSpPr>
        <p:sp>
          <p:nvSpPr>
            <p:cNvPr id="2686" name="Google Shape;2686;p42"/>
            <p:cNvSpPr/>
            <p:nvPr/>
          </p:nvSpPr>
          <p:spPr>
            <a:xfrm>
              <a:off x="-453752" y="4105095"/>
              <a:ext cx="191936" cy="155218"/>
            </a:xfrm>
            <a:custGeom>
              <a:rect b="b" l="l" r="r" t="t"/>
              <a:pathLst>
                <a:path extrusionOk="0" h="4261" w="5269">
                  <a:moveTo>
                    <a:pt x="1" y="0"/>
                  </a:moveTo>
                  <a:lnTo>
                    <a:pt x="1" y="1626"/>
                  </a:lnTo>
                  <a:cubicBezTo>
                    <a:pt x="1" y="2862"/>
                    <a:pt x="846" y="3870"/>
                    <a:pt x="1952" y="4163"/>
                  </a:cubicBezTo>
                  <a:cubicBezTo>
                    <a:pt x="2179" y="4228"/>
                    <a:pt x="2407" y="4260"/>
                    <a:pt x="2635" y="4260"/>
                  </a:cubicBezTo>
                  <a:cubicBezTo>
                    <a:pt x="2862" y="4260"/>
                    <a:pt x="3057" y="4228"/>
                    <a:pt x="3285" y="4163"/>
                  </a:cubicBezTo>
                  <a:cubicBezTo>
                    <a:pt x="4423" y="3870"/>
                    <a:pt x="5269" y="2862"/>
                    <a:pt x="5269" y="1626"/>
                  </a:cubicBezTo>
                  <a:lnTo>
                    <a:pt x="526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42"/>
            <p:cNvSpPr/>
            <p:nvPr/>
          </p:nvSpPr>
          <p:spPr>
            <a:xfrm>
              <a:off x="-453752" y="4103893"/>
              <a:ext cx="116131" cy="156420"/>
            </a:xfrm>
            <a:custGeom>
              <a:rect b="b" l="l" r="r" t="t"/>
              <a:pathLst>
                <a:path extrusionOk="0" h="4294" w="3188">
                  <a:moveTo>
                    <a:pt x="1" y="1"/>
                  </a:moveTo>
                  <a:lnTo>
                    <a:pt x="1" y="1659"/>
                  </a:lnTo>
                  <a:cubicBezTo>
                    <a:pt x="1" y="2895"/>
                    <a:pt x="846" y="3903"/>
                    <a:pt x="1952" y="4196"/>
                  </a:cubicBezTo>
                  <a:cubicBezTo>
                    <a:pt x="2179" y="4261"/>
                    <a:pt x="2407" y="4293"/>
                    <a:pt x="2635" y="4293"/>
                  </a:cubicBezTo>
                  <a:cubicBezTo>
                    <a:pt x="2830" y="4293"/>
                    <a:pt x="3025" y="4261"/>
                    <a:pt x="3187" y="4228"/>
                  </a:cubicBezTo>
                  <a:cubicBezTo>
                    <a:pt x="3187" y="4228"/>
                    <a:pt x="3155" y="4228"/>
                    <a:pt x="3122" y="4196"/>
                  </a:cubicBezTo>
                  <a:cubicBezTo>
                    <a:pt x="1984" y="3903"/>
                    <a:pt x="1139" y="2895"/>
                    <a:pt x="1139" y="1659"/>
                  </a:cubicBezTo>
                  <a:lnTo>
                    <a:pt x="1139"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42"/>
            <p:cNvSpPr/>
            <p:nvPr/>
          </p:nvSpPr>
          <p:spPr>
            <a:xfrm>
              <a:off x="-124422" y="4391733"/>
              <a:ext cx="113727" cy="47429"/>
            </a:xfrm>
            <a:custGeom>
              <a:rect b="b" l="l" r="r" t="t"/>
              <a:pathLst>
                <a:path extrusionOk="0" h="1302" w="3122">
                  <a:moveTo>
                    <a:pt x="0" y="1"/>
                  </a:moveTo>
                  <a:lnTo>
                    <a:pt x="0" y="1302"/>
                  </a:lnTo>
                  <a:lnTo>
                    <a:pt x="3122" y="1302"/>
                  </a:lnTo>
                  <a:lnTo>
                    <a:pt x="31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42"/>
            <p:cNvSpPr/>
            <p:nvPr/>
          </p:nvSpPr>
          <p:spPr>
            <a:xfrm>
              <a:off x="-514147" y="4313563"/>
              <a:ext cx="311564" cy="144544"/>
            </a:xfrm>
            <a:custGeom>
              <a:rect b="b" l="l" r="r" t="t"/>
              <a:pathLst>
                <a:path extrusionOk="0" h="3968" w="8553">
                  <a:moveTo>
                    <a:pt x="2472" y="0"/>
                  </a:moveTo>
                  <a:cubicBezTo>
                    <a:pt x="1106" y="0"/>
                    <a:pt x="0" y="1106"/>
                    <a:pt x="0" y="2472"/>
                  </a:cubicBezTo>
                  <a:lnTo>
                    <a:pt x="0" y="3968"/>
                  </a:lnTo>
                  <a:lnTo>
                    <a:pt x="8553" y="3968"/>
                  </a:lnTo>
                  <a:lnTo>
                    <a:pt x="8553" y="2472"/>
                  </a:lnTo>
                  <a:cubicBezTo>
                    <a:pt x="8553" y="1106"/>
                    <a:pt x="7447" y="0"/>
                    <a:pt x="60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42"/>
            <p:cNvSpPr/>
            <p:nvPr/>
          </p:nvSpPr>
          <p:spPr>
            <a:xfrm>
              <a:off x="-514147" y="4313563"/>
              <a:ext cx="138607" cy="144544"/>
            </a:xfrm>
            <a:custGeom>
              <a:rect b="b" l="l" r="r" t="t"/>
              <a:pathLst>
                <a:path extrusionOk="0" h="3968" w="3805">
                  <a:moveTo>
                    <a:pt x="2472" y="0"/>
                  </a:moveTo>
                  <a:cubicBezTo>
                    <a:pt x="1106" y="0"/>
                    <a:pt x="0" y="1106"/>
                    <a:pt x="0" y="2472"/>
                  </a:cubicBezTo>
                  <a:lnTo>
                    <a:pt x="0" y="3968"/>
                  </a:lnTo>
                  <a:lnTo>
                    <a:pt x="1333" y="3968"/>
                  </a:lnTo>
                  <a:lnTo>
                    <a:pt x="1333" y="2472"/>
                  </a:lnTo>
                  <a:cubicBezTo>
                    <a:pt x="1333" y="1106"/>
                    <a:pt x="2439" y="0"/>
                    <a:pt x="3805"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42"/>
            <p:cNvSpPr/>
            <p:nvPr/>
          </p:nvSpPr>
          <p:spPr>
            <a:xfrm>
              <a:off x="-471528" y="3757989"/>
              <a:ext cx="227490" cy="310399"/>
            </a:xfrm>
            <a:custGeom>
              <a:rect b="b" l="l" r="r" t="t"/>
              <a:pathLst>
                <a:path extrusionOk="0" h="8521" w="6245">
                  <a:moveTo>
                    <a:pt x="3123" y="1"/>
                  </a:moveTo>
                  <a:cubicBezTo>
                    <a:pt x="3123" y="1"/>
                    <a:pt x="1" y="3676"/>
                    <a:pt x="1" y="5399"/>
                  </a:cubicBezTo>
                  <a:cubicBezTo>
                    <a:pt x="1" y="7123"/>
                    <a:pt x="1399" y="8521"/>
                    <a:pt x="3123" y="8521"/>
                  </a:cubicBezTo>
                  <a:cubicBezTo>
                    <a:pt x="4846" y="8521"/>
                    <a:pt x="6245" y="7123"/>
                    <a:pt x="6245" y="5399"/>
                  </a:cubicBezTo>
                  <a:cubicBezTo>
                    <a:pt x="6245" y="3676"/>
                    <a:pt x="3123" y="1"/>
                    <a:pt x="3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42"/>
            <p:cNvSpPr/>
            <p:nvPr/>
          </p:nvSpPr>
          <p:spPr>
            <a:xfrm>
              <a:off x="-471528" y="3756823"/>
              <a:ext cx="199076" cy="311564"/>
            </a:xfrm>
            <a:custGeom>
              <a:rect b="b" l="l" r="r" t="t"/>
              <a:pathLst>
                <a:path extrusionOk="0" h="8553" w="5465">
                  <a:moveTo>
                    <a:pt x="3123" y="0"/>
                  </a:moveTo>
                  <a:cubicBezTo>
                    <a:pt x="3123" y="0"/>
                    <a:pt x="1" y="3708"/>
                    <a:pt x="1" y="5431"/>
                  </a:cubicBezTo>
                  <a:cubicBezTo>
                    <a:pt x="1" y="7155"/>
                    <a:pt x="1399" y="8553"/>
                    <a:pt x="3123" y="8553"/>
                  </a:cubicBezTo>
                  <a:cubicBezTo>
                    <a:pt x="4033" y="8553"/>
                    <a:pt x="4879" y="8163"/>
                    <a:pt x="5464" y="7512"/>
                  </a:cubicBezTo>
                  <a:lnTo>
                    <a:pt x="5464" y="7512"/>
                  </a:lnTo>
                  <a:cubicBezTo>
                    <a:pt x="5074" y="7642"/>
                    <a:pt x="4684" y="7740"/>
                    <a:pt x="4261" y="7740"/>
                  </a:cubicBezTo>
                  <a:cubicBezTo>
                    <a:pt x="2537" y="7740"/>
                    <a:pt x="1139" y="6342"/>
                    <a:pt x="1139" y="4618"/>
                  </a:cubicBezTo>
                  <a:cubicBezTo>
                    <a:pt x="1139" y="3512"/>
                    <a:pt x="2440" y="1561"/>
                    <a:pt x="3383" y="326"/>
                  </a:cubicBezTo>
                  <a:cubicBezTo>
                    <a:pt x="3220" y="130"/>
                    <a:pt x="3123" y="0"/>
                    <a:pt x="3123"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42"/>
            <p:cNvSpPr/>
            <p:nvPr/>
          </p:nvSpPr>
          <p:spPr>
            <a:xfrm>
              <a:off x="-426505" y="3838564"/>
              <a:ext cx="137441" cy="194304"/>
            </a:xfrm>
            <a:custGeom>
              <a:rect b="b" l="l" r="r" t="t"/>
              <a:pathLst>
                <a:path extrusionOk="0" h="5334" w="3773">
                  <a:moveTo>
                    <a:pt x="1887" y="0"/>
                  </a:moveTo>
                  <a:cubicBezTo>
                    <a:pt x="1692" y="260"/>
                    <a:pt x="1529" y="520"/>
                    <a:pt x="1334" y="781"/>
                  </a:cubicBezTo>
                  <a:cubicBezTo>
                    <a:pt x="33" y="2699"/>
                    <a:pt x="1" y="3382"/>
                    <a:pt x="1" y="3447"/>
                  </a:cubicBezTo>
                  <a:cubicBezTo>
                    <a:pt x="1" y="4488"/>
                    <a:pt x="846" y="5333"/>
                    <a:pt x="1887" y="5333"/>
                  </a:cubicBezTo>
                  <a:cubicBezTo>
                    <a:pt x="2927" y="5333"/>
                    <a:pt x="3773" y="4488"/>
                    <a:pt x="3773" y="3447"/>
                  </a:cubicBezTo>
                  <a:cubicBezTo>
                    <a:pt x="3773" y="3382"/>
                    <a:pt x="3740" y="2699"/>
                    <a:pt x="2439" y="781"/>
                  </a:cubicBezTo>
                  <a:cubicBezTo>
                    <a:pt x="2244" y="520"/>
                    <a:pt x="2049" y="260"/>
                    <a:pt x="18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42"/>
            <p:cNvSpPr/>
            <p:nvPr/>
          </p:nvSpPr>
          <p:spPr>
            <a:xfrm>
              <a:off x="-388585" y="3942779"/>
              <a:ext cx="60433" cy="60470"/>
            </a:xfrm>
            <a:custGeom>
              <a:rect b="b" l="l" r="r" t="t"/>
              <a:pathLst>
                <a:path extrusionOk="0" h="1660" w="1659">
                  <a:moveTo>
                    <a:pt x="846" y="1"/>
                  </a:moveTo>
                  <a:cubicBezTo>
                    <a:pt x="390" y="1"/>
                    <a:pt x="0" y="359"/>
                    <a:pt x="0" y="814"/>
                  </a:cubicBezTo>
                  <a:cubicBezTo>
                    <a:pt x="0" y="1269"/>
                    <a:pt x="390" y="1659"/>
                    <a:pt x="846" y="1659"/>
                  </a:cubicBezTo>
                  <a:cubicBezTo>
                    <a:pt x="1301" y="1659"/>
                    <a:pt x="1659" y="1269"/>
                    <a:pt x="1659" y="814"/>
                  </a:cubicBezTo>
                  <a:cubicBezTo>
                    <a:pt x="1659" y="359"/>
                    <a:pt x="1301" y="1"/>
                    <a:pt x="8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42"/>
            <p:cNvSpPr/>
            <p:nvPr/>
          </p:nvSpPr>
          <p:spPr>
            <a:xfrm>
              <a:off x="-652749" y="4146548"/>
              <a:ext cx="125602" cy="131503"/>
            </a:xfrm>
            <a:custGeom>
              <a:rect b="b" l="l" r="r" t="t"/>
              <a:pathLst>
                <a:path extrusionOk="0" h="3610" w="3448">
                  <a:moveTo>
                    <a:pt x="1724" y="0"/>
                  </a:moveTo>
                  <a:cubicBezTo>
                    <a:pt x="1691" y="195"/>
                    <a:pt x="1659" y="651"/>
                    <a:pt x="1301" y="1073"/>
                  </a:cubicBezTo>
                  <a:cubicBezTo>
                    <a:pt x="846" y="1659"/>
                    <a:pt x="163" y="1789"/>
                    <a:pt x="0" y="1789"/>
                  </a:cubicBezTo>
                  <a:cubicBezTo>
                    <a:pt x="163" y="1821"/>
                    <a:pt x="846" y="1919"/>
                    <a:pt x="1301" y="2537"/>
                  </a:cubicBezTo>
                  <a:cubicBezTo>
                    <a:pt x="1659" y="2960"/>
                    <a:pt x="1691" y="3415"/>
                    <a:pt x="1724" y="3610"/>
                  </a:cubicBezTo>
                  <a:cubicBezTo>
                    <a:pt x="1724" y="3415"/>
                    <a:pt x="1789" y="2960"/>
                    <a:pt x="2147" y="2537"/>
                  </a:cubicBezTo>
                  <a:cubicBezTo>
                    <a:pt x="2602" y="1919"/>
                    <a:pt x="3285" y="1821"/>
                    <a:pt x="3447" y="1789"/>
                  </a:cubicBezTo>
                  <a:cubicBezTo>
                    <a:pt x="3285" y="1789"/>
                    <a:pt x="2602" y="1691"/>
                    <a:pt x="2147" y="1073"/>
                  </a:cubicBezTo>
                  <a:cubicBezTo>
                    <a:pt x="1789" y="651"/>
                    <a:pt x="1724" y="195"/>
                    <a:pt x="17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42"/>
            <p:cNvSpPr/>
            <p:nvPr/>
          </p:nvSpPr>
          <p:spPr>
            <a:xfrm>
              <a:off x="-197894" y="3962923"/>
              <a:ext cx="125602" cy="131540"/>
            </a:xfrm>
            <a:custGeom>
              <a:rect b="b" l="l" r="r" t="t"/>
              <a:pathLst>
                <a:path extrusionOk="0" h="3611" w="3448">
                  <a:moveTo>
                    <a:pt x="1724" y="1"/>
                  </a:moveTo>
                  <a:cubicBezTo>
                    <a:pt x="1692" y="163"/>
                    <a:pt x="1627" y="619"/>
                    <a:pt x="1302" y="1041"/>
                  </a:cubicBezTo>
                  <a:cubicBezTo>
                    <a:pt x="846" y="1659"/>
                    <a:pt x="131" y="1789"/>
                    <a:pt x="1" y="1789"/>
                  </a:cubicBezTo>
                  <a:cubicBezTo>
                    <a:pt x="131" y="1822"/>
                    <a:pt x="814" y="1919"/>
                    <a:pt x="1302" y="2537"/>
                  </a:cubicBezTo>
                  <a:cubicBezTo>
                    <a:pt x="1627" y="2960"/>
                    <a:pt x="1692" y="3415"/>
                    <a:pt x="1724" y="3610"/>
                  </a:cubicBezTo>
                  <a:cubicBezTo>
                    <a:pt x="1724" y="3415"/>
                    <a:pt x="1789" y="2960"/>
                    <a:pt x="2115" y="2537"/>
                  </a:cubicBezTo>
                  <a:cubicBezTo>
                    <a:pt x="2602" y="1919"/>
                    <a:pt x="3285" y="1822"/>
                    <a:pt x="3448" y="1789"/>
                  </a:cubicBezTo>
                  <a:cubicBezTo>
                    <a:pt x="3285" y="1789"/>
                    <a:pt x="2602" y="1659"/>
                    <a:pt x="2115" y="1041"/>
                  </a:cubicBezTo>
                  <a:cubicBezTo>
                    <a:pt x="1789" y="619"/>
                    <a:pt x="1724" y="163"/>
                    <a:pt x="17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42"/>
            <p:cNvSpPr/>
            <p:nvPr/>
          </p:nvSpPr>
          <p:spPr>
            <a:xfrm>
              <a:off x="-652749" y="3775765"/>
              <a:ext cx="125602" cy="131540"/>
            </a:xfrm>
            <a:custGeom>
              <a:rect b="b" l="l" r="r" t="t"/>
              <a:pathLst>
                <a:path extrusionOk="0" h="3611" w="3448">
                  <a:moveTo>
                    <a:pt x="1724" y="1"/>
                  </a:moveTo>
                  <a:cubicBezTo>
                    <a:pt x="1691" y="163"/>
                    <a:pt x="1659" y="618"/>
                    <a:pt x="1301" y="1074"/>
                  </a:cubicBezTo>
                  <a:cubicBezTo>
                    <a:pt x="846" y="1659"/>
                    <a:pt x="163" y="1789"/>
                    <a:pt x="0" y="1789"/>
                  </a:cubicBezTo>
                  <a:cubicBezTo>
                    <a:pt x="163" y="1822"/>
                    <a:pt x="846" y="1919"/>
                    <a:pt x="1301" y="2537"/>
                  </a:cubicBezTo>
                  <a:cubicBezTo>
                    <a:pt x="1659" y="2960"/>
                    <a:pt x="1691" y="3415"/>
                    <a:pt x="1724" y="3610"/>
                  </a:cubicBezTo>
                  <a:cubicBezTo>
                    <a:pt x="1724" y="3415"/>
                    <a:pt x="1789" y="2960"/>
                    <a:pt x="2147" y="2537"/>
                  </a:cubicBezTo>
                  <a:cubicBezTo>
                    <a:pt x="2602" y="1919"/>
                    <a:pt x="3285" y="1822"/>
                    <a:pt x="3447" y="1789"/>
                  </a:cubicBezTo>
                  <a:cubicBezTo>
                    <a:pt x="3285" y="1789"/>
                    <a:pt x="2602" y="1659"/>
                    <a:pt x="2147" y="1074"/>
                  </a:cubicBezTo>
                  <a:cubicBezTo>
                    <a:pt x="1789" y="618"/>
                    <a:pt x="1724" y="163"/>
                    <a:pt x="17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42"/>
            <p:cNvSpPr/>
            <p:nvPr/>
          </p:nvSpPr>
          <p:spPr>
            <a:xfrm>
              <a:off x="-524820" y="3746150"/>
              <a:ext cx="524811" cy="722649"/>
            </a:xfrm>
            <a:custGeom>
              <a:rect b="b" l="l" r="r" t="t"/>
              <a:pathLst>
                <a:path extrusionOk="0" h="19838" w="14407">
                  <a:moveTo>
                    <a:pt x="4586" y="3090"/>
                  </a:moveTo>
                  <a:cubicBezTo>
                    <a:pt x="4683" y="3220"/>
                    <a:pt x="4781" y="3383"/>
                    <a:pt x="4878" y="3513"/>
                  </a:cubicBezTo>
                  <a:cubicBezTo>
                    <a:pt x="6114" y="5334"/>
                    <a:pt x="6147" y="5984"/>
                    <a:pt x="6147" y="5984"/>
                  </a:cubicBezTo>
                  <a:cubicBezTo>
                    <a:pt x="6147" y="6765"/>
                    <a:pt x="5594" y="7415"/>
                    <a:pt x="4846" y="7545"/>
                  </a:cubicBezTo>
                  <a:lnTo>
                    <a:pt x="4846" y="6407"/>
                  </a:lnTo>
                  <a:cubicBezTo>
                    <a:pt x="4846" y="6212"/>
                    <a:pt x="4716" y="6082"/>
                    <a:pt x="4521" y="6082"/>
                  </a:cubicBezTo>
                  <a:cubicBezTo>
                    <a:pt x="4358" y="6082"/>
                    <a:pt x="4228" y="6212"/>
                    <a:pt x="4228" y="6407"/>
                  </a:cubicBezTo>
                  <a:lnTo>
                    <a:pt x="4228" y="7513"/>
                  </a:lnTo>
                  <a:cubicBezTo>
                    <a:pt x="3513" y="7350"/>
                    <a:pt x="2992" y="6732"/>
                    <a:pt x="2992" y="5984"/>
                  </a:cubicBezTo>
                  <a:cubicBezTo>
                    <a:pt x="2992" y="5984"/>
                    <a:pt x="3025" y="5334"/>
                    <a:pt x="4293" y="3480"/>
                  </a:cubicBezTo>
                  <a:cubicBezTo>
                    <a:pt x="4391" y="3350"/>
                    <a:pt x="4488" y="3220"/>
                    <a:pt x="4586" y="3090"/>
                  </a:cubicBezTo>
                  <a:close/>
                  <a:moveTo>
                    <a:pt x="6895" y="10147"/>
                  </a:moveTo>
                  <a:lnTo>
                    <a:pt x="6895" y="11480"/>
                  </a:lnTo>
                  <a:cubicBezTo>
                    <a:pt x="6895" y="12553"/>
                    <a:pt x="6179" y="13464"/>
                    <a:pt x="5171" y="13724"/>
                  </a:cubicBezTo>
                  <a:cubicBezTo>
                    <a:pt x="4976" y="13773"/>
                    <a:pt x="4773" y="13797"/>
                    <a:pt x="4573" y="13797"/>
                  </a:cubicBezTo>
                  <a:cubicBezTo>
                    <a:pt x="4374" y="13797"/>
                    <a:pt x="4179" y="13773"/>
                    <a:pt x="4000" y="13724"/>
                  </a:cubicBezTo>
                  <a:cubicBezTo>
                    <a:pt x="2960" y="13464"/>
                    <a:pt x="2244" y="12553"/>
                    <a:pt x="2244" y="11480"/>
                  </a:cubicBezTo>
                  <a:lnTo>
                    <a:pt x="2244" y="10147"/>
                  </a:lnTo>
                  <a:close/>
                  <a:moveTo>
                    <a:pt x="4911" y="14407"/>
                  </a:moveTo>
                  <a:lnTo>
                    <a:pt x="4911" y="15285"/>
                  </a:lnTo>
                  <a:lnTo>
                    <a:pt x="4228" y="15285"/>
                  </a:lnTo>
                  <a:lnTo>
                    <a:pt x="4228" y="14407"/>
                  </a:lnTo>
                  <a:close/>
                  <a:moveTo>
                    <a:pt x="13789" y="18016"/>
                  </a:moveTo>
                  <a:lnTo>
                    <a:pt x="13789" y="18732"/>
                  </a:lnTo>
                  <a:lnTo>
                    <a:pt x="11285" y="18732"/>
                  </a:lnTo>
                  <a:lnTo>
                    <a:pt x="11285" y="18016"/>
                  </a:lnTo>
                  <a:close/>
                  <a:moveTo>
                    <a:pt x="6374" y="15903"/>
                  </a:moveTo>
                  <a:cubicBezTo>
                    <a:pt x="7577" y="15903"/>
                    <a:pt x="8521" y="16878"/>
                    <a:pt x="8521" y="18049"/>
                  </a:cubicBezTo>
                  <a:lnTo>
                    <a:pt x="8521" y="19220"/>
                  </a:lnTo>
                  <a:lnTo>
                    <a:pt x="618" y="19220"/>
                  </a:lnTo>
                  <a:lnTo>
                    <a:pt x="618" y="18049"/>
                  </a:lnTo>
                  <a:cubicBezTo>
                    <a:pt x="618" y="16878"/>
                    <a:pt x="1594" y="15903"/>
                    <a:pt x="2765" y="15903"/>
                  </a:cubicBezTo>
                  <a:close/>
                  <a:moveTo>
                    <a:pt x="4553" y="1"/>
                  </a:moveTo>
                  <a:cubicBezTo>
                    <a:pt x="4456" y="1"/>
                    <a:pt x="4391" y="66"/>
                    <a:pt x="4326" y="131"/>
                  </a:cubicBezTo>
                  <a:lnTo>
                    <a:pt x="4000" y="586"/>
                  </a:lnTo>
                  <a:cubicBezTo>
                    <a:pt x="3708" y="1009"/>
                    <a:pt x="3350" y="1497"/>
                    <a:pt x="3187" y="1789"/>
                  </a:cubicBezTo>
                  <a:cubicBezTo>
                    <a:pt x="3090" y="1919"/>
                    <a:pt x="3122" y="2114"/>
                    <a:pt x="3252" y="2212"/>
                  </a:cubicBezTo>
                  <a:cubicBezTo>
                    <a:pt x="3301" y="2249"/>
                    <a:pt x="3359" y="2267"/>
                    <a:pt x="3418" y="2267"/>
                  </a:cubicBezTo>
                  <a:cubicBezTo>
                    <a:pt x="3515" y="2267"/>
                    <a:pt x="3614" y="2216"/>
                    <a:pt x="3675" y="2114"/>
                  </a:cubicBezTo>
                  <a:cubicBezTo>
                    <a:pt x="3870" y="1854"/>
                    <a:pt x="4228" y="1366"/>
                    <a:pt x="4521" y="944"/>
                  </a:cubicBezTo>
                  <a:lnTo>
                    <a:pt x="4586" y="814"/>
                  </a:lnTo>
                  <a:cubicBezTo>
                    <a:pt x="5561" y="2017"/>
                    <a:pt x="7382" y="4521"/>
                    <a:pt x="7382" y="5724"/>
                  </a:cubicBezTo>
                  <a:cubicBezTo>
                    <a:pt x="7382" y="7187"/>
                    <a:pt x="6277" y="8391"/>
                    <a:pt x="4846" y="8521"/>
                  </a:cubicBezTo>
                  <a:lnTo>
                    <a:pt x="4846" y="8163"/>
                  </a:lnTo>
                  <a:cubicBezTo>
                    <a:pt x="5919" y="8033"/>
                    <a:pt x="6764" y="7090"/>
                    <a:pt x="6764" y="5984"/>
                  </a:cubicBezTo>
                  <a:cubicBezTo>
                    <a:pt x="6764" y="5789"/>
                    <a:pt x="6667" y="5041"/>
                    <a:pt x="5399" y="3155"/>
                  </a:cubicBezTo>
                  <a:cubicBezTo>
                    <a:pt x="5236" y="2895"/>
                    <a:pt x="5041" y="2667"/>
                    <a:pt x="4846" y="2375"/>
                  </a:cubicBezTo>
                  <a:cubicBezTo>
                    <a:pt x="4781" y="2310"/>
                    <a:pt x="4683" y="2244"/>
                    <a:pt x="4586" y="2244"/>
                  </a:cubicBezTo>
                  <a:cubicBezTo>
                    <a:pt x="4488" y="2244"/>
                    <a:pt x="4391" y="2277"/>
                    <a:pt x="4326" y="2375"/>
                  </a:cubicBezTo>
                  <a:cubicBezTo>
                    <a:pt x="4130" y="2635"/>
                    <a:pt x="3968" y="2895"/>
                    <a:pt x="3773" y="3155"/>
                  </a:cubicBezTo>
                  <a:cubicBezTo>
                    <a:pt x="2472" y="5041"/>
                    <a:pt x="2374" y="5789"/>
                    <a:pt x="2374" y="5984"/>
                  </a:cubicBezTo>
                  <a:cubicBezTo>
                    <a:pt x="2374" y="7057"/>
                    <a:pt x="3187" y="7968"/>
                    <a:pt x="4228" y="8163"/>
                  </a:cubicBezTo>
                  <a:lnTo>
                    <a:pt x="4228" y="8521"/>
                  </a:lnTo>
                  <a:cubicBezTo>
                    <a:pt x="3805" y="8488"/>
                    <a:pt x="3480" y="8391"/>
                    <a:pt x="3155" y="8163"/>
                  </a:cubicBezTo>
                  <a:cubicBezTo>
                    <a:pt x="2797" y="7935"/>
                    <a:pt x="2374" y="7610"/>
                    <a:pt x="2114" y="7155"/>
                  </a:cubicBezTo>
                  <a:cubicBezTo>
                    <a:pt x="1659" y="6374"/>
                    <a:pt x="1659" y="5431"/>
                    <a:pt x="2082" y="4488"/>
                  </a:cubicBezTo>
                  <a:cubicBezTo>
                    <a:pt x="2309" y="4001"/>
                    <a:pt x="2602" y="3545"/>
                    <a:pt x="2895" y="3123"/>
                  </a:cubicBezTo>
                  <a:lnTo>
                    <a:pt x="2960" y="3025"/>
                  </a:lnTo>
                  <a:cubicBezTo>
                    <a:pt x="3057" y="2862"/>
                    <a:pt x="2992" y="2700"/>
                    <a:pt x="2862" y="2602"/>
                  </a:cubicBezTo>
                  <a:cubicBezTo>
                    <a:pt x="2811" y="2564"/>
                    <a:pt x="2749" y="2545"/>
                    <a:pt x="2688" y="2545"/>
                  </a:cubicBezTo>
                  <a:cubicBezTo>
                    <a:pt x="2593" y="2545"/>
                    <a:pt x="2498" y="2588"/>
                    <a:pt x="2439" y="2667"/>
                  </a:cubicBezTo>
                  <a:lnTo>
                    <a:pt x="2374" y="2765"/>
                  </a:lnTo>
                  <a:cubicBezTo>
                    <a:pt x="2082" y="3220"/>
                    <a:pt x="1756" y="3708"/>
                    <a:pt x="1529" y="4196"/>
                  </a:cubicBezTo>
                  <a:cubicBezTo>
                    <a:pt x="1009" y="5366"/>
                    <a:pt x="1041" y="6505"/>
                    <a:pt x="1594" y="7480"/>
                  </a:cubicBezTo>
                  <a:cubicBezTo>
                    <a:pt x="1919" y="8033"/>
                    <a:pt x="2407" y="8391"/>
                    <a:pt x="2830" y="8683"/>
                  </a:cubicBezTo>
                  <a:cubicBezTo>
                    <a:pt x="3220" y="8944"/>
                    <a:pt x="3675" y="9106"/>
                    <a:pt x="4228" y="9139"/>
                  </a:cubicBezTo>
                  <a:lnTo>
                    <a:pt x="4228" y="9529"/>
                  </a:lnTo>
                  <a:lnTo>
                    <a:pt x="1952" y="9529"/>
                  </a:lnTo>
                  <a:cubicBezTo>
                    <a:pt x="1789" y="9529"/>
                    <a:pt x="1659" y="9659"/>
                    <a:pt x="1659" y="9822"/>
                  </a:cubicBezTo>
                  <a:lnTo>
                    <a:pt x="1659" y="11480"/>
                  </a:lnTo>
                  <a:cubicBezTo>
                    <a:pt x="1659" y="12748"/>
                    <a:pt x="2439" y="13854"/>
                    <a:pt x="3610" y="14244"/>
                  </a:cubicBezTo>
                  <a:lnTo>
                    <a:pt x="3610" y="15285"/>
                  </a:lnTo>
                  <a:lnTo>
                    <a:pt x="2765" y="15285"/>
                  </a:lnTo>
                  <a:cubicBezTo>
                    <a:pt x="1236" y="15285"/>
                    <a:pt x="0" y="16521"/>
                    <a:pt x="0" y="18049"/>
                  </a:cubicBezTo>
                  <a:lnTo>
                    <a:pt x="0" y="19512"/>
                  </a:lnTo>
                  <a:cubicBezTo>
                    <a:pt x="0" y="19707"/>
                    <a:pt x="130" y="19838"/>
                    <a:pt x="326" y="19838"/>
                  </a:cubicBezTo>
                  <a:lnTo>
                    <a:pt x="8846" y="19838"/>
                  </a:lnTo>
                  <a:cubicBezTo>
                    <a:pt x="9008" y="19838"/>
                    <a:pt x="9171" y="19707"/>
                    <a:pt x="9171" y="19512"/>
                  </a:cubicBezTo>
                  <a:lnTo>
                    <a:pt x="9171" y="18699"/>
                  </a:lnTo>
                  <a:lnTo>
                    <a:pt x="10667" y="18699"/>
                  </a:lnTo>
                  <a:lnTo>
                    <a:pt x="10667" y="19025"/>
                  </a:lnTo>
                  <a:cubicBezTo>
                    <a:pt x="10667" y="19220"/>
                    <a:pt x="10829" y="19350"/>
                    <a:pt x="10992" y="19350"/>
                  </a:cubicBezTo>
                  <a:lnTo>
                    <a:pt x="14114" y="19350"/>
                  </a:lnTo>
                  <a:cubicBezTo>
                    <a:pt x="14277" y="19350"/>
                    <a:pt x="14407" y="19220"/>
                    <a:pt x="14407" y="19025"/>
                  </a:cubicBezTo>
                  <a:lnTo>
                    <a:pt x="14407" y="17724"/>
                  </a:lnTo>
                  <a:cubicBezTo>
                    <a:pt x="14407" y="17561"/>
                    <a:pt x="14277" y="17431"/>
                    <a:pt x="14114" y="17431"/>
                  </a:cubicBezTo>
                  <a:lnTo>
                    <a:pt x="10992" y="17431"/>
                  </a:lnTo>
                  <a:cubicBezTo>
                    <a:pt x="10797" y="17431"/>
                    <a:pt x="10667" y="17561"/>
                    <a:pt x="10667" y="17724"/>
                  </a:cubicBezTo>
                  <a:lnTo>
                    <a:pt x="10667" y="18082"/>
                  </a:lnTo>
                  <a:lnTo>
                    <a:pt x="9138" y="18082"/>
                  </a:lnTo>
                  <a:lnTo>
                    <a:pt x="9138" y="18049"/>
                  </a:lnTo>
                  <a:cubicBezTo>
                    <a:pt x="9138" y="16521"/>
                    <a:pt x="7903" y="15285"/>
                    <a:pt x="6374" y="15285"/>
                  </a:cubicBezTo>
                  <a:lnTo>
                    <a:pt x="5529" y="15285"/>
                  </a:lnTo>
                  <a:lnTo>
                    <a:pt x="5529" y="14244"/>
                  </a:lnTo>
                  <a:cubicBezTo>
                    <a:pt x="6699" y="13854"/>
                    <a:pt x="7512" y="12748"/>
                    <a:pt x="7512" y="11480"/>
                  </a:cubicBezTo>
                  <a:lnTo>
                    <a:pt x="7512" y="9854"/>
                  </a:lnTo>
                  <a:cubicBezTo>
                    <a:pt x="7512" y="9659"/>
                    <a:pt x="7382" y="9529"/>
                    <a:pt x="7187" y="9529"/>
                  </a:cubicBezTo>
                  <a:lnTo>
                    <a:pt x="4846" y="9529"/>
                  </a:lnTo>
                  <a:lnTo>
                    <a:pt x="4846" y="9139"/>
                  </a:lnTo>
                  <a:cubicBezTo>
                    <a:pt x="6602" y="9009"/>
                    <a:pt x="8000" y="7545"/>
                    <a:pt x="8000" y="5724"/>
                  </a:cubicBezTo>
                  <a:cubicBezTo>
                    <a:pt x="8000" y="4944"/>
                    <a:pt x="7447" y="3773"/>
                    <a:pt x="6374" y="2212"/>
                  </a:cubicBezTo>
                  <a:cubicBezTo>
                    <a:pt x="5594" y="1074"/>
                    <a:pt x="4846" y="163"/>
                    <a:pt x="4813" y="98"/>
                  </a:cubicBezTo>
                  <a:cubicBezTo>
                    <a:pt x="4748" y="33"/>
                    <a:pt x="4651" y="1"/>
                    <a:pt x="45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42"/>
            <p:cNvSpPr/>
            <p:nvPr/>
          </p:nvSpPr>
          <p:spPr>
            <a:xfrm>
              <a:off x="-664587" y="4134709"/>
              <a:ext cx="148114" cy="154015"/>
            </a:xfrm>
            <a:custGeom>
              <a:rect b="b" l="l" r="r" t="t"/>
              <a:pathLst>
                <a:path extrusionOk="0" h="4228" w="4066">
                  <a:moveTo>
                    <a:pt x="2049" y="1333"/>
                  </a:moveTo>
                  <a:cubicBezTo>
                    <a:pt x="2114" y="1398"/>
                    <a:pt x="2146" y="1496"/>
                    <a:pt x="2211" y="1594"/>
                  </a:cubicBezTo>
                  <a:cubicBezTo>
                    <a:pt x="2407" y="1821"/>
                    <a:pt x="2634" y="2016"/>
                    <a:pt x="2829" y="2114"/>
                  </a:cubicBezTo>
                  <a:cubicBezTo>
                    <a:pt x="2634" y="2244"/>
                    <a:pt x="2407" y="2439"/>
                    <a:pt x="2211" y="2667"/>
                  </a:cubicBezTo>
                  <a:cubicBezTo>
                    <a:pt x="2146" y="2764"/>
                    <a:pt x="2114" y="2829"/>
                    <a:pt x="2049" y="2927"/>
                  </a:cubicBezTo>
                  <a:cubicBezTo>
                    <a:pt x="2016" y="2829"/>
                    <a:pt x="1951" y="2764"/>
                    <a:pt x="1886" y="2667"/>
                  </a:cubicBezTo>
                  <a:cubicBezTo>
                    <a:pt x="1691" y="2439"/>
                    <a:pt x="1463" y="2244"/>
                    <a:pt x="1268" y="2114"/>
                  </a:cubicBezTo>
                  <a:cubicBezTo>
                    <a:pt x="1463" y="2016"/>
                    <a:pt x="1691" y="1821"/>
                    <a:pt x="1886" y="1594"/>
                  </a:cubicBezTo>
                  <a:cubicBezTo>
                    <a:pt x="1951" y="1496"/>
                    <a:pt x="2016" y="1431"/>
                    <a:pt x="2049" y="1333"/>
                  </a:cubicBezTo>
                  <a:close/>
                  <a:moveTo>
                    <a:pt x="2049" y="0"/>
                  </a:moveTo>
                  <a:cubicBezTo>
                    <a:pt x="1886" y="0"/>
                    <a:pt x="1756" y="130"/>
                    <a:pt x="1724" y="293"/>
                  </a:cubicBezTo>
                  <a:cubicBezTo>
                    <a:pt x="1724" y="520"/>
                    <a:pt x="1626" y="878"/>
                    <a:pt x="1398" y="1203"/>
                  </a:cubicBezTo>
                  <a:cubicBezTo>
                    <a:pt x="1008" y="1691"/>
                    <a:pt x="488" y="1789"/>
                    <a:pt x="260" y="1821"/>
                  </a:cubicBezTo>
                  <a:cubicBezTo>
                    <a:pt x="130" y="1854"/>
                    <a:pt x="0" y="1984"/>
                    <a:pt x="0" y="2114"/>
                  </a:cubicBezTo>
                  <a:cubicBezTo>
                    <a:pt x="0" y="2276"/>
                    <a:pt x="130" y="2406"/>
                    <a:pt x="260" y="2439"/>
                  </a:cubicBezTo>
                  <a:cubicBezTo>
                    <a:pt x="488" y="2472"/>
                    <a:pt x="1008" y="2569"/>
                    <a:pt x="1398" y="3057"/>
                  </a:cubicBezTo>
                  <a:cubicBezTo>
                    <a:pt x="1626" y="3382"/>
                    <a:pt x="1724" y="3707"/>
                    <a:pt x="1724" y="3967"/>
                  </a:cubicBezTo>
                  <a:cubicBezTo>
                    <a:pt x="1756" y="4130"/>
                    <a:pt x="1886" y="4228"/>
                    <a:pt x="2049" y="4228"/>
                  </a:cubicBezTo>
                  <a:cubicBezTo>
                    <a:pt x="2211" y="4228"/>
                    <a:pt x="2341" y="4130"/>
                    <a:pt x="2341" y="3967"/>
                  </a:cubicBezTo>
                  <a:cubicBezTo>
                    <a:pt x="2374" y="3740"/>
                    <a:pt x="2439" y="3382"/>
                    <a:pt x="2699" y="3057"/>
                  </a:cubicBezTo>
                  <a:cubicBezTo>
                    <a:pt x="3057" y="2569"/>
                    <a:pt x="3610" y="2472"/>
                    <a:pt x="3805" y="2439"/>
                  </a:cubicBezTo>
                  <a:cubicBezTo>
                    <a:pt x="3967" y="2406"/>
                    <a:pt x="4065" y="2276"/>
                    <a:pt x="4065" y="2114"/>
                  </a:cubicBezTo>
                  <a:cubicBezTo>
                    <a:pt x="4065" y="1984"/>
                    <a:pt x="3967" y="1854"/>
                    <a:pt x="3805" y="1821"/>
                  </a:cubicBezTo>
                  <a:cubicBezTo>
                    <a:pt x="3610" y="1789"/>
                    <a:pt x="3089" y="1691"/>
                    <a:pt x="2699" y="1203"/>
                  </a:cubicBezTo>
                  <a:cubicBezTo>
                    <a:pt x="2439" y="878"/>
                    <a:pt x="2374" y="520"/>
                    <a:pt x="2341" y="293"/>
                  </a:cubicBezTo>
                  <a:cubicBezTo>
                    <a:pt x="2341" y="130"/>
                    <a:pt x="2211" y="0"/>
                    <a:pt x="20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42"/>
            <p:cNvSpPr/>
            <p:nvPr/>
          </p:nvSpPr>
          <p:spPr>
            <a:xfrm>
              <a:off x="-209732" y="3951084"/>
              <a:ext cx="148114" cy="154052"/>
            </a:xfrm>
            <a:custGeom>
              <a:rect b="b" l="l" r="r" t="t"/>
              <a:pathLst>
                <a:path extrusionOk="0" h="4229" w="4066">
                  <a:moveTo>
                    <a:pt x="2049" y="1334"/>
                  </a:moveTo>
                  <a:cubicBezTo>
                    <a:pt x="2082" y="1399"/>
                    <a:pt x="2147" y="1496"/>
                    <a:pt x="2212" y="1561"/>
                  </a:cubicBezTo>
                  <a:cubicBezTo>
                    <a:pt x="2407" y="1822"/>
                    <a:pt x="2635" y="1984"/>
                    <a:pt x="2830" y="2114"/>
                  </a:cubicBezTo>
                  <a:cubicBezTo>
                    <a:pt x="2635" y="2244"/>
                    <a:pt x="2407" y="2407"/>
                    <a:pt x="2212" y="2667"/>
                  </a:cubicBezTo>
                  <a:cubicBezTo>
                    <a:pt x="2147" y="2732"/>
                    <a:pt x="2082" y="2830"/>
                    <a:pt x="2049" y="2927"/>
                  </a:cubicBezTo>
                  <a:cubicBezTo>
                    <a:pt x="1984" y="2830"/>
                    <a:pt x="1952" y="2732"/>
                    <a:pt x="1887" y="2667"/>
                  </a:cubicBezTo>
                  <a:cubicBezTo>
                    <a:pt x="1692" y="2407"/>
                    <a:pt x="1464" y="2244"/>
                    <a:pt x="1236" y="2114"/>
                  </a:cubicBezTo>
                  <a:cubicBezTo>
                    <a:pt x="1464" y="1984"/>
                    <a:pt x="1692" y="1822"/>
                    <a:pt x="1887" y="1561"/>
                  </a:cubicBezTo>
                  <a:cubicBezTo>
                    <a:pt x="1952" y="1496"/>
                    <a:pt x="1984" y="1399"/>
                    <a:pt x="2049" y="1334"/>
                  </a:cubicBezTo>
                  <a:close/>
                  <a:moveTo>
                    <a:pt x="2049" y="1"/>
                  </a:moveTo>
                  <a:cubicBezTo>
                    <a:pt x="1887" y="1"/>
                    <a:pt x="1757" y="131"/>
                    <a:pt x="1724" y="293"/>
                  </a:cubicBezTo>
                  <a:cubicBezTo>
                    <a:pt x="1724" y="521"/>
                    <a:pt x="1659" y="879"/>
                    <a:pt x="1399" y="1204"/>
                  </a:cubicBezTo>
                  <a:cubicBezTo>
                    <a:pt x="1009" y="1659"/>
                    <a:pt x="488" y="1789"/>
                    <a:pt x="293" y="1822"/>
                  </a:cubicBezTo>
                  <a:cubicBezTo>
                    <a:pt x="131" y="1822"/>
                    <a:pt x="1" y="1952"/>
                    <a:pt x="1" y="2114"/>
                  </a:cubicBezTo>
                  <a:cubicBezTo>
                    <a:pt x="1" y="2277"/>
                    <a:pt x="131" y="2407"/>
                    <a:pt x="293" y="2407"/>
                  </a:cubicBezTo>
                  <a:cubicBezTo>
                    <a:pt x="488" y="2439"/>
                    <a:pt x="1009" y="2570"/>
                    <a:pt x="1399" y="3057"/>
                  </a:cubicBezTo>
                  <a:cubicBezTo>
                    <a:pt x="1659" y="3383"/>
                    <a:pt x="1724" y="3708"/>
                    <a:pt x="1724" y="3935"/>
                  </a:cubicBezTo>
                  <a:cubicBezTo>
                    <a:pt x="1757" y="4098"/>
                    <a:pt x="1887" y="4228"/>
                    <a:pt x="2049" y="4228"/>
                  </a:cubicBezTo>
                  <a:cubicBezTo>
                    <a:pt x="2212" y="4228"/>
                    <a:pt x="2342" y="4098"/>
                    <a:pt x="2342" y="3935"/>
                  </a:cubicBezTo>
                  <a:cubicBezTo>
                    <a:pt x="2375" y="3708"/>
                    <a:pt x="2440" y="3383"/>
                    <a:pt x="2700" y="3057"/>
                  </a:cubicBezTo>
                  <a:cubicBezTo>
                    <a:pt x="3090" y="2570"/>
                    <a:pt x="3610" y="2439"/>
                    <a:pt x="3805" y="2407"/>
                  </a:cubicBezTo>
                  <a:cubicBezTo>
                    <a:pt x="3968" y="2407"/>
                    <a:pt x="4066" y="2277"/>
                    <a:pt x="4066" y="2114"/>
                  </a:cubicBezTo>
                  <a:cubicBezTo>
                    <a:pt x="4066" y="1952"/>
                    <a:pt x="3968" y="1822"/>
                    <a:pt x="3805" y="1822"/>
                  </a:cubicBezTo>
                  <a:cubicBezTo>
                    <a:pt x="3610" y="1789"/>
                    <a:pt x="3090" y="1659"/>
                    <a:pt x="2700" y="1204"/>
                  </a:cubicBezTo>
                  <a:cubicBezTo>
                    <a:pt x="2440" y="879"/>
                    <a:pt x="2375" y="521"/>
                    <a:pt x="2342" y="293"/>
                  </a:cubicBezTo>
                  <a:cubicBezTo>
                    <a:pt x="2342" y="131"/>
                    <a:pt x="2212" y="1"/>
                    <a:pt x="20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42"/>
            <p:cNvSpPr/>
            <p:nvPr/>
          </p:nvSpPr>
          <p:spPr>
            <a:xfrm>
              <a:off x="-664587" y="3763926"/>
              <a:ext cx="149280" cy="154015"/>
            </a:xfrm>
            <a:custGeom>
              <a:rect b="b" l="l" r="r" t="t"/>
              <a:pathLst>
                <a:path extrusionOk="0" h="4228" w="4098">
                  <a:moveTo>
                    <a:pt x="2049" y="1334"/>
                  </a:moveTo>
                  <a:cubicBezTo>
                    <a:pt x="2081" y="1399"/>
                    <a:pt x="2146" y="1496"/>
                    <a:pt x="2211" y="1561"/>
                  </a:cubicBezTo>
                  <a:cubicBezTo>
                    <a:pt x="2407" y="1822"/>
                    <a:pt x="2634" y="1984"/>
                    <a:pt x="2829" y="2114"/>
                  </a:cubicBezTo>
                  <a:cubicBezTo>
                    <a:pt x="2634" y="2244"/>
                    <a:pt x="2407" y="2439"/>
                    <a:pt x="2211" y="2667"/>
                  </a:cubicBezTo>
                  <a:cubicBezTo>
                    <a:pt x="2146" y="2765"/>
                    <a:pt x="2081" y="2830"/>
                    <a:pt x="2049" y="2927"/>
                  </a:cubicBezTo>
                  <a:cubicBezTo>
                    <a:pt x="1984" y="2830"/>
                    <a:pt x="1951" y="2765"/>
                    <a:pt x="1886" y="2667"/>
                  </a:cubicBezTo>
                  <a:cubicBezTo>
                    <a:pt x="1691" y="2439"/>
                    <a:pt x="1463" y="2244"/>
                    <a:pt x="1236" y="2114"/>
                  </a:cubicBezTo>
                  <a:cubicBezTo>
                    <a:pt x="1463" y="1984"/>
                    <a:pt x="1691" y="1822"/>
                    <a:pt x="1886" y="1561"/>
                  </a:cubicBezTo>
                  <a:cubicBezTo>
                    <a:pt x="1951" y="1496"/>
                    <a:pt x="1984" y="1399"/>
                    <a:pt x="2049" y="1334"/>
                  </a:cubicBezTo>
                  <a:close/>
                  <a:moveTo>
                    <a:pt x="2049" y="0"/>
                  </a:moveTo>
                  <a:cubicBezTo>
                    <a:pt x="1886" y="0"/>
                    <a:pt x="1756" y="131"/>
                    <a:pt x="1756" y="293"/>
                  </a:cubicBezTo>
                  <a:cubicBezTo>
                    <a:pt x="1724" y="521"/>
                    <a:pt x="1659" y="878"/>
                    <a:pt x="1398" y="1204"/>
                  </a:cubicBezTo>
                  <a:cubicBezTo>
                    <a:pt x="1008" y="1691"/>
                    <a:pt x="488" y="1789"/>
                    <a:pt x="293" y="1822"/>
                  </a:cubicBezTo>
                  <a:cubicBezTo>
                    <a:pt x="130" y="1822"/>
                    <a:pt x="0" y="1952"/>
                    <a:pt x="0" y="2114"/>
                  </a:cubicBezTo>
                  <a:cubicBezTo>
                    <a:pt x="0" y="2277"/>
                    <a:pt x="130" y="2407"/>
                    <a:pt x="293" y="2439"/>
                  </a:cubicBezTo>
                  <a:cubicBezTo>
                    <a:pt x="488" y="2472"/>
                    <a:pt x="1008" y="2569"/>
                    <a:pt x="1398" y="3057"/>
                  </a:cubicBezTo>
                  <a:cubicBezTo>
                    <a:pt x="1659" y="3382"/>
                    <a:pt x="1724" y="3708"/>
                    <a:pt x="1756" y="3968"/>
                  </a:cubicBezTo>
                  <a:cubicBezTo>
                    <a:pt x="1756" y="4098"/>
                    <a:pt x="1886" y="4228"/>
                    <a:pt x="2049" y="4228"/>
                  </a:cubicBezTo>
                  <a:cubicBezTo>
                    <a:pt x="2211" y="4228"/>
                    <a:pt x="2341" y="4130"/>
                    <a:pt x="2374" y="3968"/>
                  </a:cubicBezTo>
                  <a:cubicBezTo>
                    <a:pt x="2374" y="3708"/>
                    <a:pt x="2439" y="3382"/>
                    <a:pt x="2699" y="3057"/>
                  </a:cubicBezTo>
                  <a:cubicBezTo>
                    <a:pt x="3089" y="2569"/>
                    <a:pt x="3610" y="2439"/>
                    <a:pt x="3805" y="2439"/>
                  </a:cubicBezTo>
                  <a:cubicBezTo>
                    <a:pt x="3967" y="2407"/>
                    <a:pt x="4098" y="2277"/>
                    <a:pt x="4098" y="2114"/>
                  </a:cubicBezTo>
                  <a:cubicBezTo>
                    <a:pt x="4098" y="1952"/>
                    <a:pt x="3967" y="1822"/>
                    <a:pt x="3805" y="1822"/>
                  </a:cubicBezTo>
                  <a:cubicBezTo>
                    <a:pt x="3610" y="1789"/>
                    <a:pt x="3089" y="1659"/>
                    <a:pt x="2699" y="1204"/>
                  </a:cubicBezTo>
                  <a:cubicBezTo>
                    <a:pt x="2439" y="878"/>
                    <a:pt x="2374" y="521"/>
                    <a:pt x="2374" y="293"/>
                  </a:cubicBezTo>
                  <a:cubicBezTo>
                    <a:pt x="2341" y="131"/>
                    <a:pt x="2211" y="0"/>
                    <a:pt x="20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2" name="Google Shape;2702;p42"/>
          <p:cNvGrpSpPr/>
          <p:nvPr/>
        </p:nvGrpSpPr>
        <p:grpSpPr>
          <a:xfrm>
            <a:off x="1027318" y="2747555"/>
            <a:ext cx="320027" cy="320027"/>
            <a:chOff x="-1140737" y="3098175"/>
            <a:chExt cx="548649" cy="548649"/>
          </a:xfrm>
        </p:grpSpPr>
        <p:sp>
          <p:nvSpPr>
            <p:cNvPr id="2703" name="Google Shape;2703;p42"/>
            <p:cNvSpPr/>
            <p:nvPr/>
          </p:nvSpPr>
          <p:spPr>
            <a:xfrm>
              <a:off x="-850790" y="3388122"/>
              <a:ext cx="251076" cy="250325"/>
            </a:xfrm>
            <a:custGeom>
              <a:rect b="b" l="l" r="r" t="t"/>
              <a:pathLst>
                <a:path extrusionOk="0" h="10668" w="10700">
                  <a:moveTo>
                    <a:pt x="1854" y="1"/>
                  </a:moveTo>
                  <a:cubicBezTo>
                    <a:pt x="846" y="1"/>
                    <a:pt x="1" y="814"/>
                    <a:pt x="1" y="1822"/>
                  </a:cubicBezTo>
                  <a:lnTo>
                    <a:pt x="1" y="8846"/>
                  </a:lnTo>
                  <a:cubicBezTo>
                    <a:pt x="1" y="9854"/>
                    <a:pt x="846" y="10667"/>
                    <a:pt x="1854" y="10667"/>
                  </a:cubicBezTo>
                  <a:lnTo>
                    <a:pt x="8846" y="10667"/>
                  </a:lnTo>
                  <a:cubicBezTo>
                    <a:pt x="9854" y="10667"/>
                    <a:pt x="10700" y="9854"/>
                    <a:pt x="10700" y="8846"/>
                  </a:cubicBezTo>
                  <a:lnTo>
                    <a:pt x="10700" y="1822"/>
                  </a:lnTo>
                  <a:cubicBezTo>
                    <a:pt x="10700" y="814"/>
                    <a:pt x="9854" y="1"/>
                    <a:pt x="88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42"/>
            <p:cNvSpPr/>
            <p:nvPr/>
          </p:nvSpPr>
          <p:spPr>
            <a:xfrm>
              <a:off x="-1133112" y="3388122"/>
              <a:ext cx="251076" cy="250325"/>
            </a:xfrm>
            <a:custGeom>
              <a:rect b="b" l="l" r="r" t="t"/>
              <a:pathLst>
                <a:path extrusionOk="0" h="10668" w="10700">
                  <a:moveTo>
                    <a:pt x="1854" y="1"/>
                  </a:moveTo>
                  <a:cubicBezTo>
                    <a:pt x="846" y="1"/>
                    <a:pt x="0" y="814"/>
                    <a:pt x="0" y="1822"/>
                  </a:cubicBezTo>
                  <a:lnTo>
                    <a:pt x="0" y="8846"/>
                  </a:lnTo>
                  <a:cubicBezTo>
                    <a:pt x="0" y="9854"/>
                    <a:pt x="846" y="10667"/>
                    <a:pt x="1854" y="10667"/>
                  </a:cubicBezTo>
                  <a:lnTo>
                    <a:pt x="8846" y="10667"/>
                  </a:lnTo>
                  <a:cubicBezTo>
                    <a:pt x="9854" y="10667"/>
                    <a:pt x="10699" y="9854"/>
                    <a:pt x="10699" y="8846"/>
                  </a:cubicBezTo>
                  <a:lnTo>
                    <a:pt x="10699" y="1822"/>
                  </a:lnTo>
                  <a:cubicBezTo>
                    <a:pt x="10699" y="814"/>
                    <a:pt x="9854" y="1"/>
                    <a:pt x="88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42"/>
            <p:cNvSpPr/>
            <p:nvPr/>
          </p:nvSpPr>
          <p:spPr>
            <a:xfrm>
              <a:off x="-1133112" y="3106552"/>
              <a:ext cx="251076" cy="250325"/>
            </a:xfrm>
            <a:custGeom>
              <a:rect b="b" l="l" r="r" t="t"/>
              <a:pathLst>
                <a:path extrusionOk="0" h="10668" w="10700">
                  <a:moveTo>
                    <a:pt x="1854" y="1"/>
                  </a:moveTo>
                  <a:cubicBezTo>
                    <a:pt x="846" y="1"/>
                    <a:pt x="0" y="814"/>
                    <a:pt x="0" y="1822"/>
                  </a:cubicBezTo>
                  <a:lnTo>
                    <a:pt x="0" y="8846"/>
                  </a:lnTo>
                  <a:cubicBezTo>
                    <a:pt x="0" y="9854"/>
                    <a:pt x="846" y="10667"/>
                    <a:pt x="1854" y="10667"/>
                  </a:cubicBezTo>
                  <a:lnTo>
                    <a:pt x="8846" y="10667"/>
                  </a:lnTo>
                  <a:cubicBezTo>
                    <a:pt x="9854" y="10667"/>
                    <a:pt x="10699" y="9854"/>
                    <a:pt x="10699" y="8846"/>
                  </a:cubicBezTo>
                  <a:lnTo>
                    <a:pt x="10699" y="1822"/>
                  </a:lnTo>
                  <a:cubicBezTo>
                    <a:pt x="10699" y="814"/>
                    <a:pt x="9854" y="1"/>
                    <a:pt x="88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42"/>
            <p:cNvSpPr/>
            <p:nvPr/>
          </p:nvSpPr>
          <p:spPr>
            <a:xfrm>
              <a:off x="-676052" y="3388122"/>
              <a:ext cx="76332" cy="250325"/>
            </a:xfrm>
            <a:custGeom>
              <a:rect b="b" l="l" r="r" t="t"/>
              <a:pathLst>
                <a:path extrusionOk="0" h="10668" w="3253">
                  <a:moveTo>
                    <a:pt x="1" y="1"/>
                  </a:moveTo>
                  <a:cubicBezTo>
                    <a:pt x="1041" y="1"/>
                    <a:pt x="1854" y="814"/>
                    <a:pt x="1854" y="1822"/>
                  </a:cubicBezTo>
                  <a:lnTo>
                    <a:pt x="1854" y="8846"/>
                  </a:lnTo>
                  <a:cubicBezTo>
                    <a:pt x="1854" y="9854"/>
                    <a:pt x="1041" y="10667"/>
                    <a:pt x="1" y="10667"/>
                  </a:cubicBezTo>
                  <a:lnTo>
                    <a:pt x="1399" y="10667"/>
                  </a:lnTo>
                  <a:cubicBezTo>
                    <a:pt x="2407" y="10667"/>
                    <a:pt x="3253" y="9854"/>
                    <a:pt x="3253" y="8846"/>
                  </a:cubicBezTo>
                  <a:lnTo>
                    <a:pt x="3253" y="1822"/>
                  </a:lnTo>
                  <a:cubicBezTo>
                    <a:pt x="3253" y="814"/>
                    <a:pt x="2407" y="1"/>
                    <a:pt x="139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42"/>
            <p:cNvSpPr/>
            <p:nvPr/>
          </p:nvSpPr>
          <p:spPr>
            <a:xfrm>
              <a:off x="-958374" y="3388122"/>
              <a:ext cx="76332" cy="250325"/>
            </a:xfrm>
            <a:custGeom>
              <a:rect b="b" l="l" r="r" t="t"/>
              <a:pathLst>
                <a:path extrusionOk="0" h="10668" w="3253">
                  <a:moveTo>
                    <a:pt x="0" y="1"/>
                  </a:moveTo>
                  <a:cubicBezTo>
                    <a:pt x="1009" y="1"/>
                    <a:pt x="1854" y="814"/>
                    <a:pt x="1854" y="1822"/>
                  </a:cubicBezTo>
                  <a:lnTo>
                    <a:pt x="1854" y="8846"/>
                  </a:lnTo>
                  <a:cubicBezTo>
                    <a:pt x="1854" y="9854"/>
                    <a:pt x="1009" y="10667"/>
                    <a:pt x="0" y="10667"/>
                  </a:cubicBezTo>
                  <a:lnTo>
                    <a:pt x="1399" y="10667"/>
                  </a:lnTo>
                  <a:cubicBezTo>
                    <a:pt x="2407" y="10667"/>
                    <a:pt x="3252" y="9854"/>
                    <a:pt x="3252" y="8846"/>
                  </a:cubicBezTo>
                  <a:lnTo>
                    <a:pt x="3252" y="1822"/>
                  </a:lnTo>
                  <a:cubicBezTo>
                    <a:pt x="3252" y="814"/>
                    <a:pt x="2407" y="1"/>
                    <a:pt x="139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42"/>
            <p:cNvSpPr/>
            <p:nvPr/>
          </p:nvSpPr>
          <p:spPr>
            <a:xfrm>
              <a:off x="-958374" y="3106552"/>
              <a:ext cx="76332" cy="250325"/>
            </a:xfrm>
            <a:custGeom>
              <a:rect b="b" l="l" r="r" t="t"/>
              <a:pathLst>
                <a:path extrusionOk="0" h="10668" w="3253">
                  <a:moveTo>
                    <a:pt x="0" y="1"/>
                  </a:moveTo>
                  <a:cubicBezTo>
                    <a:pt x="1009" y="1"/>
                    <a:pt x="1854" y="814"/>
                    <a:pt x="1854" y="1822"/>
                  </a:cubicBezTo>
                  <a:lnTo>
                    <a:pt x="1854" y="8846"/>
                  </a:lnTo>
                  <a:cubicBezTo>
                    <a:pt x="1854" y="9854"/>
                    <a:pt x="1009" y="10667"/>
                    <a:pt x="0" y="10667"/>
                  </a:cubicBezTo>
                  <a:lnTo>
                    <a:pt x="1399" y="10667"/>
                  </a:lnTo>
                  <a:cubicBezTo>
                    <a:pt x="2407" y="10667"/>
                    <a:pt x="3252" y="9854"/>
                    <a:pt x="3252" y="8846"/>
                  </a:cubicBezTo>
                  <a:lnTo>
                    <a:pt x="3252" y="1822"/>
                  </a:lnTo>
                  <a:cubicBezTo>
                    <a:pt x="3252" y="814"/>
                    <a:pt x="2407" y="1"/>
                    <a:pt x="139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42"/>
            <p:cNvSpPr/>
            <p:nvPr/>
          </p:nvSpPr>
          <p:spPr>
            <a:xfrm>
              <a:off x="-1140737" y="3098175"/>
              <a:ext cx="266328" cy="267102"/>
            </a:xfrm>
            <a:custGeom>
              <a:rect b="b" l="l" r="r" t="t"/>
              <a:pathLst>
                <a:path extrusionOk="0" h="11383" w="11350">
                  <a:moveTo>
                    <a:pt x="2179" y="0"/>
                  </a:moveTo>
                  <a:cubicBezTo>
                    <a:pt x="976" y="0"/>
                    <a:pt x="0" y="976"/>
                    <a:pt x="0" y="2179"/>
                  </a:cubicBezTo>
                  <a:lnTo>
                    <a:pt x="0" y="9203"/>
                  </a:lnTo>
                  <a:cubicBezTo>
                    <a:pt x="0" y="10407"/>
                    <a:pt x="976" y="11382"/>
                    <a:pt x="2179" y="11382"/>
                  </a:cubicBezTo>
                  <a:lnTo>
                    <a:pt x="3122" y="11382"/>
                  </a:lnTo>
                  <a:cubicBezTo>
                    <a:pt x="3317" y="11382"/>
                    <a:pt x="3480" y="11220"/>
                    <a:pt x="3480" y="11024"/>
                  </a:cubicBezTo>
                  <a:cubicBezTo>
                    <a:pt x="3480" y="10829"/>
                    <a:pt x="3317" y="10699"/>
                    <a:pt x="3122" y="10699"/>
                  </a:cubicBezTo>
                  <a:lnTo>
                    <a:pt x="2179" y="10699"/>
                  </a:lnTo>
                  <a:cubicBezTo>
                    <a:pt x="1334" y="10699"/>
                    <a:pt x="683" y="10016"/>
                    <a:pt x="683" y="9203"/>
                  </a:cubicBezTo>
                  <a:lnTo>
                    <a:pt x="683" y="2179"/>
                  </a:lnTo>
                  <a:cubicBezTo>
                    <a:pt x="683" y="1366"/>
                    <a:pt x="1334" y="683"/>
                    <a:pt x="2179" y="683"/>
                  </a:cubicBezTo>
                  <a:lnTo>
                    <a:pt x="9171" y="683"/>
                  </a:lnTo>
                  <a:cubicBezTo>
                    <a:pt x="10016" y="683"/>
                    <a:pt x="10667" y="1366"/>
                    <a:pt x="10667" y="2179"/>
                  </a:cubicBezTo>
                  <a:lnTo>
                    <a:pt x="10667" y="9203"/>
                  </a:lnTo>
                  <a:cubicBezTo>
                    <a:pt x="10667" y="10016"/>
                    <a:pt x="10016" y="10699"/>
                    <a:pt x="9171" y="10699"/>
                  </a:cubicBezTo>
                  <a:lnTo>
                    <a:pt x="4683" y="10699"/>
                  </a:lnTo>
                  <a:cubicBezTo>
                    <a:pt x="4521" y="10699"/>
                    <a:pt x="4358" y="10829"/>
                    <a:pt x="4358" y="11024"/>
                  </a:cubicBezTo>
                  <a:cubicBezTo>
                    <a:pt x="4358" y="11220"/>
                    <a:pt x="4488" y="11382"/>
                    <a:pt x="4683" y="11382"/>
                  </a:cubicBezTo>
                  <a:lnTo>
                    <a:pt x="9171" y="11382"/>
                  </a:lnTo>
                  <a:cubicBezTo>
                    <a:pt x="10374" y="11382"/>
                    <a:pt x="11350" y="10407"/>
                    <a:pt x="11350" y="9203"/>
                  </a:cubicBezTo>
                  <a:lnTo>
                    <a:pt x="11350" y="2179"/>
                  </a:lnTo>
                  <a:cubicBezTo>
                    <a:pt x="11350" y="976"/>
                    <a:pt x="10374" y="0"/>
                    <a:pt x="9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42"/>
            <p:cNvSpPr/>
            <p:nvPr/>
          </p:nvSpPr>
          <p:spPr>
            <a:xfrm>
              <a:off x="-1140737" y="3379722"/>
              <a:ext cx="266328" cy="267102"/>
            </a:xfrm>
            <a:custGeom>
              <a:rect b="b" l="l" r="r" t="t"/>
              <a:pathLst>
                <a:path extrusionOk="0" h="11383" w="11350">
                  <a:moveTo>
                    <a:pt x="9171" y="684"/>
                  </a:moveTo>
                  <a:cubicBezTo>
                    <a:pt x="10016" y="684"/>
                    <a:pt x="10667" y="1367"/>
                    <a:pt x="10667" y="2180"/>
                  </a:cubicBezTo>
                  <a:lnTo>
                    <a:pt x="10667" y="9204"/>
                  </a:lnTo>
                  <a:cubicBezTo>
                    <a:pt x="10667" y="10017"/>
                    <a:pt x="10016" y="10700"/>
                    <a:pt x="9171" y="10700"/>
                  </a:cubicBezTo>
                  <a:lnTo>
                    <a:pt x="2179" y="10700"/>
                  </a:lnTo>
                  <a:cubicBezTo>
                    <a:pt x="1334" y="10700"/>
                    <a:pt x="683" y="10017"/>
                    <a:pt x="683" y="9204"/>
                  </a:cubicBezTo>
                  <a:lnTo>
                    <a:pt x="683" y="2180"/>
                  </a:lnTo>
                  <a:cubicBezTo>
                    <a:pt x="683" y="1367"/>
                    <a:pt x="1334" y="684"/>
                    <a:pt x="2179" y="684"/>
                  </a:cubicBezTo>
                  <a:close/>
                  <a:moveTo>
                    <a:pt x="2179" y="1"/>
                  </a:moveTo>
                  <a:cubicBezTo>
                    <a:pt x="976" y="1"/>
                    <a:pt x="0" y="977"/>
                    <a:pt x="0" y="2180"/>
                  </a:cubicBezTo>
                  <a:lnTo>
                    <a:pt x="0" y="9204"/>
                  </a:lnTo>
                  <a:cubicBezTo>
                    <a:pt x="0" y="10407"/>
                    <a:pt x="976" y="11383"/>
                    <a:pt x="2179" y="11383"/>
                  </a:cubicBezTo>
                  <a:lnTo>
                    <a:pt x="9171" y="11383"/>
                  </a:lnTo>
                  <a:cubicBezTo>
                    <a:pt x="10374" y="11383"/>
                    <a:pt x="11350" y="10407"/>
                    <a:pt x="11350" y="9204"/>
                  </a:cubicBezTo>
                  <a:lnTo>
                    <a:pt x="11350" y="2180"/>
                  </a:lnTo>
                  <a:cubicBezTo>
                    <a:pt x="11350" y="977"/>
                    <a:pt x="10374" y="1"/>
                    <a:pt x="91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42"/>
            <p:cNvSpPr/>
            <p:nvPr/>
          </p:nvSpPr>
          <p:spPr>
            <a:xfrm>
              <a:off x="-858416" y="3379722"/>
              <a:ext cx="266328" cy="267102"/>
            </a:xfrm>
            <a:custGeom>
              <a:rect b="b" l="l" r="r" t="t"/>
              <a:pathLst>
                <a:path extrusionOk="0" h="11383" w="11350">
                  <a:moveTo>
                    <a:pt x="2179" y="1"/>
                  </a:moveTo>
                  <a:cubicBezTo>
                    <a:pt x="976" y="1"/>
                    <a:pt x="1" y="977"/>
                    <a:pt x="1" y="2180"/>
                  </a:cubicBezTo>
                  <a:lnTo>
                    <a:pt x="1" y="5887"/>
                  </a:lnTo>
                  <a:cubicBezTo>
                    <a:pt x="1" y="6082"/>
                    <a:pt x="131" y="6245"/>
                    <a:pt x="326" y="6245"/>
                  </a:cubicBezTo>
                  <a:cubicBezTo>
                    <a:pt x="521" y="6245"/>
                    <a:pt x="683" y="6082"/>
                    <a:pt x="683" y="5887"/>
                  </a:cubicBezTo>
                  <a:lnTo>
                    <a:pt x="683" y="2180"/>
                  </a:lnTo>
                  <a:cubicBezTo>
                    <a:pt x="683" y="1367"/>
                    <a:pt x="1334" y="684"/>
                    <a:pt x="2179" y="684"/>
                  </a:cubicBezTo>
                  <a:lnTo>
                    <a:pt x="9171" y="684"/>
                  </a:lnTo>
                  <a:cubicBezTo>
                    <a:pt x="10017" y="684"/>
                    <a:pt x="10667" y="1367"/>
                    <a:pt x="10667" y="2180"/>
                  </a:cubicBezTo>
                  <a:lnTo>
                    <a:pt x="10667" y="9204"/>
                  </a:lnTo>
                  <a:cubicBezTo>
                    <a:pt x="10667" y="10017"/>
                    <a:pt x="10017" y="10700"/>
                    <a:pt x="9171" y="10700"/>
                  </a:cubicBezTo>
                  <a:lnTo>
                    <a:pt x="2179" y="10700"/>
                  </a:lnTo>
                  <a:cubicBezTo>
                    <a:pt x="1334" y="10700"/>
                    <a:pt x="683" y="10017"/>
                    <a:pt x="683" y="9204"/>
                  </a:cubicBezTo>
                  <a:lnTo>
                    <a:pt x="683" y="7480"/>
                  </a:lnTo>
                  <a:cubicBezTo>
                    <a:pt x="683" y="7285"/>
                    <a:pt x="521" y="7155"/>
                    <a:pt x="326" y="7155"/>
                  </a:cubicBezTo>
                  <a:cubicBezTo>
                    <a:pt x="131" y="7155"/>
                    <a:pt x="1" y="7285"/>
                    <a:pt x="1" y="7480"/>
                  </a:cubicBezTo>
                  <a:lnTo>
                    <a:pt x="1" y="9204"/>
                  </a:lnTo>
                  <a:cubicBezTo>
                    <a:pt x="1" y="10407"/>
                    <a:pt x="976" y="11383"/>
                    <a:pt x="2179" y="11383"/>
                  </a:cubicBezTo>
                  <a:lnTo>
                    <a:pt x="9171" y="11383"/>
                  </a:lnTo>
                  <a:cubicBezTo>
                    <a:pt x="10374" y="11383"/>
                    <a:pt x="11350" y="10407"/>
                    <a:pt x="11350" y="9204"/>
                  </a:cubicBezTo>
                  <a:lnTo>
                    <a:pt x="11350" y="2180"/>
                  </a:lnTo>
                  <a:cubicBezTo>
                    <a:pt x="11350" y="977"/>
                    <a:pt x="10374" y="1"/>
                    <a:pt x="91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42"/>
            <p:cNvSpPr/>
            <p:nvPr/>
          </p:nvSpPr>
          <p:spPr>
            <a:xfrm>
              <a:off x="-1074357" y="3165306"/>
              <a:ext cx="58005" cy="87032"/>
            </a:xfrm>
            <a:custGeom>
              <a:rect b="b" l="l" r="r" t="t"/>
              <a:pathLst>
                <a:path extrusionOk="0" h="3709" w="2472">
                  <a:moveTo>
                    <a:pt x="358" y="1"/>
                  </a:moveTo>
                  <a:cubicBezTo>
                    <a:pt x="163" y="1"/>
                    <a:pt x="1" y="66"/>
                    <a:pt x="1" y="196"/>
                  </a:cubicBezTo>
                  <a:lnTo>
                    <a:pt x="1" y="3513"/>
                  </a:lnTo>
                  <a:cubicBezTo>
                    <a:pt x="1" y="3643"/>
                    <a:pt x="163" y="3708"/>
                    <a:pt x="358" y="3708"/>
                  </a:cubicBezTo>
                  <a:cubicBezTo>
                    <a:pt x="521" y="3708"/>
                    <a:pt x="683" y="3643"/>
                    <a:pt x="683" y="3513"/>
                  </a:cubicBezTo>
                  <a:lnTo>
                    <a:pt x="683" y="1464"/>
                  </a:lnTo>
                  <a:lnTo>
                    <a:pt x="1757" y="3513"/>
                  </a:lnTo>
                  <a:cubicBezTo>
                    <a:pt x="1854" y="3676"/>
                    <a:pt x="1984" y="3708"/>
                    <a:pt x="2147" y="3708"/>
                  </a:cubicBezTo>
                  <a:cubicBezTo>
                    <a:pt x="2309" y="3708"/>
                    <a:pt x="2472" y="3643"/>
                    <a:pt x="2472" y="3513"/>
                  </a:cubicBezTo>
                  <a:lnTo>
                    <a:pt x="2472" y="196"/>
                  </a:lnTo>
                  <a:cubicBezTo>
                    <a:pt x="2472" y="66"/>
                    <a:pt x="2309" y="1"/>
                    <a:pt x="2147" y="1"/>
                  </a:cubicBezTo>
                  <a:cubicBezTo>
                    <a:pt x="1984" y="1"/>
                    <a:pt x="1822" y="66"/>
                    <a:pt x="1822" y="196"/>
                  </a:cubicBezTo>
                  <a:lnTo>
                    <a:pt x="1822" y="2245"/>
                  </a:lnTo>
                  <a:lnTo>
                    <a:pt x="846" y="359"/>
                  </a:lnTo>
                  <a:cubicBezTo>
                    <a:pt x="683" y="66"/>
                    <a:pt x="586" y="1"/>
                    <a:pt x="3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42"/>
            <p:cNvSpPr/>
            <p:nvPr/>
          </p:nvSpPr>
          <p:spPr>
            <a:xfrm>
              <a:off x="-1006452" y="3195082"/>
              <a:ext cx="48103" cy="58780"/>
            </a:xfrm>
            <a:custGeom>
              <a:rect b="b" l="l" r="r" t="t"/>
              <a:pathLst>
                <a:path extrusionOk="0" h="2505" w="2050">
                  <a:moveTo>
                    <a:pt x="1399" y="1399"/>
                  </a:moveTo>
                  <a:lnTo>
                    <a:pt x="1399" y="1529"/>
                  </a:lnTo>
                  <a:cubicBezTo>
                    <a:pt x="1399" y="1756"/>
                    <a:pt x="1139" y="2016"/>
                    <a:pt x="944" y="2016"/>
                  </a:cubicBezTo>
                  <a:cubicBezTo>
                    <a:pt x="781" y="2016"/>
                    <a:pt x="651" y="1919"/>
                    <a:pt x="651" y="1724"/>
                  </a:cubicBezTo>
                  <a:cubicBezTo>
                    <a:pt x="651" y="1464"/>
                    <a:pt x="976" y="1399"/>
                    <a:pt x="1334" y="1399"/>
                  </a:cubicBezTo>
                  <a:close/>
                  <a:moveTo>
                    <a:pt x="976" y="0"/>
                  </a:moveTo>
                  <a:cubicBezTo>
                    <a:pt x="619" y="0"/>
                    <a:pt x="163" y="163"/>
                    <a:pt x="163" y="358"/>
                  </a:cubicBezTo>
                  <a:cubicBezTo>
                    <a:pt x="163" y="521"/>
                    <a:pt x="228" y="683"/>
                    <a:pt x="358" y="683"/>
                  </a:cubicBezTo>
                  <a:cubicBezTo>
                    <a:pt x="489" y="683"/>
                    <a:pt x="554" y="553"/>
                    <a:pt x="944" y="553"/>
                  </a:cubicBezTo>
                  <a:cubicBezTo>
                    <a:pt x="1302" y="553"/>
                    <a:pt x="1399" y="781"/>
                    <a:pt x="1399" y="1008"/>
                  </a:cubicBezTo>
                  <a:lnTo>
                    <a:pt x="1399" y="1073"/>
                  </a:lnTo>
                  <a:lnTo>
                    <a:pt x="1171" y="1073"/>
                  </a:lnTo>
                  <a:cubicBezTo>
                    <a:pt x="489" y="1073"/>
                    <a:pt x="1" y="1236"/>
                    <a:pt x="1" y="1821"/>
                  </a:cubicBezTo>
                  <a:cubicBezTo>
                    <a:pt x="1" y="2277"/>
                    <a:pt x="293" y="2504"/>
                    <a:pt x="651" y="2504"/>
                  </a:cubicBezTo>
                  <a:cubicBezTo>
                    <a:pt x="1009" y="2504"/>
                    <a:pt x="1269" y="2309"/>
                    <a:pt x="1432" y="2082"/>
                  </a:cubicBezTo>
                  <a:lnTo>
                    <a:pt x="1432" y="2244"/>
                  </a:lnTo>
                  <a:cubicBezTo>
                    <a:pt x="1432" y="2342"/>
                    <a:pt x="1562" y="2439"/>
                    <a:pt x="1724" y="2439"/>
                  </a:cubicBezTo>
                  <a:cubicBezTo>
                    <a:pt x="1919" y="2439"/>
                    <a:pt x="2049" y="2374"/>
                    <a:pt x="2049" y="2244"/>
                  </a:cubicBezTo>
                  <a:lnTo>
                    <a:pt x="2049" y="1008"/>
                  </a:lnTo>
                  <a:cubicBezTo>
                    <a:pt x="2049" y="488"/>
                    <a:pt x="1757" y="0"/>
                    <a:pt x="9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42"/>
            <p:cNvSpPr/>
            <p:nvPr/>
          </p:nvSpPr>
          <p:spPr>
            <a:xfrm>
              <a:off x="-1080458" y="3275189"/>
              <a:ext cx="70231" cy="16050"/>
            </a:xfrm>
            <a:custGeom>
              <a:rect b="b" l="l" r="r" t="t"/>
              <a:pathLst>
                <a:path extrusionOk="0" h="684" w="2993">
                  <a:moveTo>
                    <a:pt x="358" y="1"/>
                  </a:moveTo>
                  <a:cubicBezTo>
                    <a:pt x="163" y="1"/>
                    <a:pt x="0" y="131"/>
                    <a:pt x="0" y="326"/>
                  </a:cubicBezTo>
                  <a:cubicBezTo>
                    <a:pt x="0" y="521"/>
                    <a:pt x="163" y="684"/>
                    <a:pt x="358" y="684"/>
                  </a:cubicBezTo>
                  <a:lnTo>
                    <a:pt x="2634" y="684"/>
                  </a:lnTo>
                  <a:cubicBezTo>
                    <a:pt x="2830" y="684"/>
                    <a:pt x="2992" y="521"/>
                    <a:pt x="2992" y="326"/>
                  </a:cubicBezTo>
                  <a:cubicBezTo>
                    <a:pt x="2992" y="163"/>
                    <a:pt x="2830" y="1"/>
                    <a:pt x="26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42"/>
            <p:cNvSpPr/>
            <p:nvPr/>
          </p:nvSpPr>
          <p:spPr>
            <a:xfrm>
              <a:off x="-1079707" y="3305716"/>
              <a:ext cx="144263" cy="16824"/>
            </a:xfrm>
            <a:custGeom>
              <a:rect b="b" l="l" r="r" t="t"/>
              <a:pathLst>
                <a:path extrusionOk="0" h="717" w="6148">
                  <a:moveTo>
                    <a:pt x="326" y="1"/>
                  </a:moveTo>
                  <a:cubicBezTo>
                    <a:pt x="131" y="1"/>
                    <a:pt x="1" y="163"/>
                    <a:pt x="1" y="358"/>
                  </a:cubicBezTo>
                  <a:cubicBezTo>
                    <a:pt x="1" y="553"/>
                    <a:pt x="131" y="716"/>
                    <a:pt x="326" y="716"/>
                  </a:cubicBezTo>
                  <a:lnTo>
                    <a:pt x="5822" y="716"/>
                  </a:lnTo>
                  <a:cubicBezTo>
                    <a:pt x="6017" y="716"/>
                    <a:pt x="6147" y="553"/>
                    <a:pt x="6147" y="358"/>
                  </a:cubicBezTo>
                  <a:cubicBezTo>
                    <a:pt x="6147" y="163"/>
                    <a:pt x="6017" y="1"/>
                    <a:pt x="58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42"/>
            <p:cNvSpPr/>
            <p:nvPr/>
          </p:nvSpPr>
          <p:spPr>
            <a:xfrm>
              <a:off x="-1074357" y="3446877"/>
              <a:ext cx="59554" cy="87783"/>
            </a:xfrm>
            <a:custGeom>
              <a:rect b="b" l="l" r="r" t="t"/>
              <a:pathLst>
                <a:path extrusionOk="0" h="3741" w="2538">
                  <a:moveTo>
                    <a:pt x="326" y="1"/>
                  </a:moveTo>
                  <a:cubicBezTo>
                    <a:pt x="163" y="1"/>
                    <a:pt x="1" y="66"/>
                    <a:pt x="1" y="196"/>
                  </a:cubicBezTo>
                  <a:lnTo>
                    <a:pt x="1" y="3513"/>
                  </a:lnTo>
                  <a:cubicBezTo>
                    <a:pt x="1" y="3643"/>
                    <a:pt x="163" y="3708"/>
                    <a:pt x="326" y="3708"/>
                  </a:cubicBezTo>
                  <a:cubicBezTo>
                    <a:pt x="488" y="3708"/>
                    <a:pt x="683" y="3643"/>
                    <a:pt x="683" y="3513"/>
                  </a:cubicBezTo>
                  <a:lnTo>
                    <a:pt x="683" y="2505"/>
                  </a:lnTo>
                  <a:lnTo>
                    <a:pt x="944" y="2147"/>
                  </a:lnTo>
                  <a:lnTo>
                    <a:pt x="1919" y="3610"/>
                  </a:lnTo>
                  <a:cubicBezTo>
                    <a:pt x="1952" y="3708"/>
                    <a:pt x="2049" y="3740"/>
                    <a:pt x="2147" y="3740"/>
                  </a:cubicBezTo>
                  <a:cubicBezTo>
                    <a:pt x="2342" y="3740"/>
                    <a:pt x="2537" y="3578"/>
                    <a:pt x="2537" y="3415"/>
                  </a:cubicBezTo>
                  <a:cubicBezTo>
                    <a:pt x="2537" y="3383"/>
                    <a:pt x="2505" y="3318"/>
                    <a:pt x="2505" y="3285"/>
                  </a:cubicBezTo>
                  <a:lnTo>
                    <a:pt x="1399" y="1594"/>
                  </a:lnTo>
                  <a:lnTo>
                    <a:pt x="2309" y="456"/>
                  </a:lnTo>
                  <a:cubicBezTo>
                    <a:pt x="2342" y="423"/>
                    <a:pt x="2342" y="358"/>
                    <a:pt x="2342" y="326"/>
                  </a:cubicBezTo>
                  <a:cubicBezTo>
                    <a:pt x="2342" y="163"/>
                    <a:pt x="2114" y="1"/>
                    <a:pt x="1952" y="1"/>
                  </a:cubicBezTo>
                  <a:cubicBezTo>
                    <a:pt x="1887" y="1"/>
                    <a:pt x="1822" y="1"/>
                    <a:pt x="1757" y="98"/>
                  </a:cubicBezTo>
                  <a:lnTo>
                    <a:pt x="683" y="1594"/>
                  </a:lnTo>
                  <a:lnTo>
                    <a:pt x="683" y="196"/>
                  </a:lnTo>
                  <a:cubicBezTo>
                    <a:pt x="683" y="66"/>
                    <a:pt x="488" y="1"/>
                    <a:pt x="3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42"/>
            <p:cNvSpPr/>
            <p:nvPr/>
          </p:nvSpPr>
          <p:spPr>
            <a:xfrm>
              <a:off x="-1080458" y="3556759"/>
              <a:ext cx="70231" cy="16050"/>
            </a:xfrm>
            <a:custGeom>
              <a:rect b="b" l="l" r="r" t="t"/>
              <a:pathLst>
                <a:path extrusionOk="0" h="684" w="2993">
                  <a:moveTo>
                    <a:pt x="358" y="1"/>
                  </a:moveTo>
                  <a:cubicBezTo>
                    <a:pt x="163" y="1"/>
                    <a:pt x="0" y="131"/>
                    <a:pt x="0" y="326"/>
                  </a:cubicBezTo>
                  <a:cubicBezTo>
                    <a:pt x="0" y="521"/>
                    <a:pt x="163" y="683"/>
                    <a:pt x="358" y="683"/>
                  </a:cubicBezTo>
                  <a:lnTo>
                    <a:pt x="2634" y="683"/>
                  </a:lnTo>
                  <a:cubicBezTo>
                    <a:pt x="2830" y="683"/>
                    <a:pt x="2992" y="521"/>
                    <a:pt x="2992" y="326"/>
                  </a:cubicBezTo>
                  <a:cubicBezTo>
                    <a:pt x="2992" y="131"/>
                    <a:pt x="2830" y="1"/>
                    <a:pt x="26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42"/>
            <p:cNvSpPr/>
            <p:nvPr/>
          </p:nvSpPr>
          <p:spPr>
            <a:xfrm>
              <a:off x="-1079707" y="3587286"/>
              <a:ext cx="144263" cy="16050"/>
            </a:xfrm>
            <a:custGeom>
              <a:rect b="b" l="l" r="r" t="t"/>
              <a:pathLst>
                <a:path extrusionOk="0" h="684" w="6148">
                  <a:moveTo>
                    <a:pt x="326" y="0"/>
                  </a:moveTo>
                  <a:cubicBezTo>
                    <a:pt x="131" y="0"/>
                    <a:pt x="1" y="163"/>
                    <a:pt x="1" y="358"/>
                  </a:cubicBezTo>
                  <a:cubicBezTo>
                    <a:pt x="1" y="553"/>
                    <a:pt x="131" y="683"/>
                    <a:pt x="326" y="683"/>
                  </a:cubicBezTo>
                  <a:lnTo>
                    <a:pt x="5822" y="683"/>
                  </a:lnTo>
                  <a:cubicBezTo>
                    <a:pt x="6017" y="683"/>
                    <a:pt x="6147" y="553"/>
                    <a:pt x="6147" y="358"/>
                  </a:cubicBezTo>
                  <a:cubicBezTo>
                    <a:pt x="6147" y="163"/>
                    <a:pt x="6017" y="0"/>
                    <a:pt x="58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42"/>
            <p:cNvSpPr/>
            <p:nvPr/>
          </p:nvSpPr>
          <p:spPr>
            <a:xfrm>
              <a:off x="-788211" y="3446877"/>
              <a:ext cx="56480" cy="87783"/>
            </a:xfrm>
            <a:custGeom>
              <a:rect b="b" l="l" r="r" t="t"/>
              <a:pathLst>
                <a:path extrusionOk="0" h="3741" w="2407">
                  <a:moveTo>
                    <a:pt x="1204" y="1"/>
                  </a:moveTo>
                  <a:cubicBezTo>
                    <a:pt x="553" y="1"/>
                    <a:pt x="0" y="326"/>
                    <a:pt x="0" y="1171"/>
                  </a:cubicBezTo>
                  <a:lnTo>
                    <a:pt x="0" y="2570"/>
                  </a:lnTo>
                  <a:cubicBezTo>
                    <a:pt x="0" y="3448"/>
                    <a:pt x="553" y="3740"/>
                    <a:pt x="1171" y="3740"/>
                  </a:cubicBezTo>
                  <a:cubicBezTo>
                    <a:pt x="1887" y="3740"/>
                    <a:pt x="2407" y="3350"/>
                    <a:pt x="2407" y="2732"/>
                  </a:cubicBezTo>
                  <a:cubicBezTo>
                    <a:pt x="2407" y="2472"/>
                    <a:pt x="2277" y="2407"/>
                    <a:pt x="2049" y="2407"/>
                  </a:cubicBezTo>
                  <a:cubicBezTo>
                    <a:pt x="1887" y="2407"/>
                    <a:pt x="1756" y="2472"/>
                    <a:pt x="1724" y="2635"/>
                  </a:cubicBezTo>
                  <a:cubicBezTo>
                    <a:pt x="1724" y="2830"/>
                    <a:pt x="1691" y="3155"/>
                    <a:pt x="1204" y="3155"/>
                  </a:cubicBezTo>
                  <a:cubicBezTo>
                    <a:pt x="878" y="3155"/>
                    <a:pt x="683" y="2993"/>
                    <a:pt x="683" y="2570"/>
                  </a:cubicBezTo>
                  <a:lnTo>
                    <a:pt x="683" y="1171"/>
                  </a:lnTo>
                  <a:cubicBezTo>
                    <a:pt x="683" y="749"/>
                    <a:pt x="878" y="586"/>
                    <a:pt x="1204" y="586"/>
                  </a:cubicBezTo>
                  <a:cubicBezTo>
                    <a:pt x="1691" y="586"/>
                    <a:pt x="1724" y="911"/>
                    <a:pt x="1756" y="1074"/>
                  </a:cubicBezTo>
                  <a:cubicBezTo>
                    <a:pt x="1756" y="1236"/>
                    <a:pt x="1887" y="1301"/>
                    <a:pt x="2082" y="1301"/>
                  </a:cubicBezTo>
                  <a:cubicBezTo>
                    <a:pt x="2309" y="1301"/>
                    <a:pt x="2407" y="1236"/>
                    <a:pt x="2407" y="976"/>
                  </a:cubicBezTo>
                  <a:cubicBezTo>
                    <a:pt x="2407" y="358"/>
                    <a:pt x="1887" y="1"/>
                    <a:pt x="1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42"/>
            <p:cNvSpPr/>
            <p:nvPr/>
          </p:nvSpPr>
          <p:spPr>
            <a:xfrm>
              <a:off x="-725656" y="3476629"/>
              <a:ext cx="48103" cy="58780"/>
            </a:xfrm>
            <a:custGeom>
              <a:rect b="b" l="l" r="r" t="t"/>
              <a:pathLst>
                <a:path extrusionOk="0" h="2505" w="2050">
                  <a:moveTo>
                    <a:pt x="1399" y="1399"/>
                  </a:moveTo>
                  <a:lnTo>
                    <a:pt x="1399" y="1529"/>
                  </a:lnTo>
                  <a:cubicBezTo>
                    <a:pt x="1399" y="1757"/>
                    <a:pt x="1139" y="2017"/>
                    <a:pt x="912" y="2017"/>
                  </a:cubicBezTo>
                  <a:cubicBezTo>
                    <a:pt x="781" y="2017"/>
                    <a:pt x="651" y="1920"/>
                    <a:pt x="651" y="1725"/>
                  </a:cubicBezTo>
                  <a:cubicBezTo>
                    <a:pt x="651" y="1464"/>
                    <a:pt x="977" y="1399"/>
                    <a:pt x="1302" y="1399"/>
                  </a:cubicBezTo>
                  <a:close/>
                  <a:moveTo>
                    <a:pt x="944" y="1"/>
                  </a:moveTo>
                  <a:cubicBezTo>
                    <a:pt x="586" y="1"/>
                    <a:pt x="131" y="164"/>
                    <a:pt x="131" y="359"/>
                  </a:cubicBezTo>
                  <a:cubicBezTo>
                    <a:pt x="131" y="521"/>
                    <a:pt x="196" y="684"/>
                    <a:pt x="359" y="684"/>
                  </a:cubicBezTo>
                  <a:cubicBezTo>
                    <a:pt x="489" y="684"/>
                    <a:pt x="554" y="554"/>
                    <a:pt x="944" y="554"/>
                  </a:cubicBezTo>
                  <a:cubicBezTo>
                    <a:pt x="1269" y="554"/>
                    <a:pt x="1399" y="781"/>
                    <a:pt x="1399" y="1009"/>
                  </a:cubicBezTo>
                  <a:lnTo>
                    <a:pt x="1399" y="1074"/>
                  </a:lnTo>
                  <a:lnTo>
                    <a:pt x="1172" y="1074"/>
                  </a:lnTo>
                  <a:cubicBezTo>
                    <a:pt x="489" y="1074"/>
                    <a:pt x="1" y="1237"/>
                    <a:pt x="1" y="1822"/>
                  </a:cubicBezTo>
                  <a:cubicBezTo>
                    <a:pt x="1" y="2277"/>
                    <a:pt x="294" y="2505"/>
                    <a:pt x="651" y="2505"/>
                  </a:cubicBezTo>
                  <a:cubicBezTo>
                    <a:pt x="1009" y="2505"/>
                    <a:pt x="1237" y="2310"/>
                    <a:pt x="1432" y="2082"/>
                  </a:cubicBezTo>
                  <a:lnTo>
                    <a:pt x="1432" y="2245"/>
                  </a:lnTo>
                  <a:cubicBezTo>
                    <a:pt x="1432" y="2342"/>
                    <a:pt x="1562" y="2440"/>
                    <a:pt x="1725" y="2440"/>
                  </a:cubicBezTo>
                  <a:cubicBezTo>
                    <a:pt x="1920" y="2440"/>
                    <a:pt x="2050" y="2375"/>
                    <a:pt x="2050" y="2245"/>
                  </a:cubicBezTo>
                  <a:lnTo>
                    <a:pt x="2050" y="1009"/>
                  </a:lnTo>
                  <a:cubicBezTo>
                    <a:pt x="2050" y="489"/>
                    <a:pt x="1757" y="1"/>
                    <a:pt x="9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42"/>
            <p:cNvSpPr/>
            <p:nvPr/>
          </p:nvSpPr>
          <p:spPr>
            <a:xfrm>
              <a:off x="-792787" y="3556759"/>
              <a:ext cx="69456" cy="16050"/>
            </a:xfrm>
            <a:custGeom>
              <a:rect b="b" l="l" r="r" t="t"/>
              <a:pathLst>
                <a:path extrusionOk="0" h="684" w="2960">
                  <a:moveTo>
                    <a:pt x="325" y="1"/>
                  </a:moveTo>
                  <a:cubicBezTo>
                    <a:pt x="130" y="1"/>
                    <a:pt x="0" y="131"/>
                    <a:pt x="0" y="326"/>
                  </a:cubicBezTo>
                  <a:cubicBezTo>
                    <a:pt x="0" y="521"/>
                    <a:pt x="130" y="683"/>
                    <a:pt x="325" y="683"/>
                  </a:cubicBezTo>
                  <a:lnTo>
                    <a:pt x="2634" y="683"/>
                  </a:lnTo>
                  <a:cubicBezTo>
                    <a:pt x="2797" y="683"/>
                    <a:pt x="2960" y="521"/>
                    <a:pt x="2960" y="326"/>
                  </a:cubicBezTo>
                  <a:cubicBezTo>
                    <a:pt x="2960" y="131"/>
                    <a:pt x="2797" y="1"/>
                    <a:pt x="26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42"/>
            <p:cNvSpPr/>
            <p:nvPr/>
          </p:nvSpPr>
          <p:spPr>
            <a:xfrm>
              <a:off x="-792787" y="3587286"/>
              <a:ext cx="144990" cy="16050"/>
            </a:xfrm>
            <a:custGeom>
              <a:rect b="b" l="l" r="r" t="t"/>
              <a:pathLst>
                <a:path extrusionOk="0" h="684" w="6179">
                  <a:moveTo>
                    <a:pt x="325" y="0"/>
                  </a:moveTo>
                  <a:cubicBezTo>
                    <a:pt x="163" y="0"/>
                    <a:pt x="0" y="163"/>
                    <a:pt x="0" y="358"/>
                  </a:cubicBezTo>
                  <a:cubicBezTo>
                    <a:pt x="0" y="553"/>
                    <a:pt x="130" y="683"/>
                    <a:pt x="325" y="683"/>
                  </a:cubicBezTo>
                  <a:lnTo>
                    <a:pt x="5821" y="683"/>
                  </a:lnTo>
                  <a:cubicBezTo>
                    <a:pt x="6016" y="683"/>
                    <a:pt x="6179" y="553"/>
                    <a:pt x="6179" y="358"/>
                  </a:cubicBezTo>
                  <a:cubicBezTo>
                    <a:pt x="6179" y="163"/>
                    <a:pt x="6016" y="0"/>
                    <a:pt x="58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3" name="Google Shape;2723;p42"/>
          <p:cNvGrpSpPr/>
          <p:nvPr/>
        </p:nvGrpSpPr>
        <p:grpSpPr>
          <a:xfrm>
            <a:off x="1247399" y="3448037"/>
            <a:ext cx="320063" cy="320065"/>
            <a:chOff x="-1325650" y="3129713"/>
            <a:chExt cx="548616" cy="548620"/>
          </a:xfrm>
        </p:grpSpPr>
        <p:sp>
          <p:nvSpPr>
            <p:cNvPr id="2724" name="Google Shape;2724;p42"/>
            <p:cNvSpPr/>
            <p:nvPr/>
          </p:nvSpPr>
          <p:spPr>
            <a:xfrm>
              <a:off x="-1317480" y="3138701"/>
              <a:ext cx="105201" cy="104342"/>
            </a:xfrm>
            <a:custGeom>
              <a:rect b="b" l="l" r="r" t="t"/>
              <a:pathLst>
                <a:path extrusionOk="0" h="3773" w="3773">
                  <a:moveTo>
                    <a:pt x="1887" y="1"/>
                  </a:moveTo>
                  <a:cubicBezTo>
                    <a:pt x="846" y="1"/>
                    <a:pt x="1" y="846"/>
                    <a:pt x="1" y="1887"/>
                  </a:cubicBezTo>
                  <a:cubicBezTo>
                    <a:pt x="1" y="2927"/>
                    <a:pt x="846" y="3773"/>
                    <a:pt x="1887" y="3773"/>
                  </a:cubicBezTo>
                  <a:cubicBezTo>
                    <a:pt x="2927" y="3773"/>
                    <a:pt x="3773" y="2927"/>
                    <a:pt x="3773" y="1887"/>
                  </a:cubicBezTo>
                  <a:cubicBezTo>
                    <a:pt x="3773" y="846"/>
                    <a:pt x="2927" y="1"/>
                    <a:pt x="18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42"/>
            <p:cNvSpPr/>
            <p:nvPr/>
          </p:nvSpPr>
          <p:spPr>
            <a:xfrm>
              <a:off x="-1317480" y="3143209"/>
              <a:ext cx="92514" cy="99835"/>
            </a:xfrm>
            <a:custGeom>
              <a:rect b="b" l="l" r="r" t="t"/>
              <a:pathLst>
                <a:path extrusionOk="0" h="3610" w="3318">
                  <a:moveTo>
                    <a:pt x="1106" y="0"/>
                  </a:moveTo>
                  <a:lnTo>
                    <a:pt x="1106" y="0"/>
                  </a:lnTo>
                  <a:cubicBezTo>
                    <a:pt x="456" y="293"/>
                    <a:pt x="1" y="943"/>
                    <a:pt x="1" y="1724"/>
                  </a:cubicBezTo>
                  <a:cubicBezTo>
                    <a:pt x="1" y="2764"/>
                    <a:pt x="846" y="3610"/>
                    <a:pt x="1887" y="3610"/>
                  </a:cubicBezTo>
                  <a:cubicBezTo>
                    <a:pt x="2472" y="3610"/>
                    <a:pt x="2992" y="3350"/>
                    <a:pt x="3318" y="2959"/>
                  </a:cubicBezTo>
                  <a:lnTo>
                    <a:pt x="3318" y="2959"/>
                  </a:lnTo>
                  <a:cubicBezTo>
                    <a:pt x="3090" y="3057"/>
                    <a:pt x="2830" y="3122"/>
                    <a:pt x="2570" y="3122"/>
                  </a:cubicBezTo>
                  <a:cubicBezTo>
                    <a:pt x="1496" y="3122"/>
                    <a:pt x="651" y="2276"/>
                    <a:pt x="651" y="1203"/>
                  </a:cubicBezTo>
                  <a:cubicBezTo>
                    <a:pt x="651" y="748"/>
                    <a:pt x="846" y="325"/>
                    <a:pt x="110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42"/>
            <p:cNvSpPr/>
            <p:nvPr/>
          </p:nvSpPr>
          <p:spPr>
            <a:xfrm>
              <a:off x="-891305" y="3138701"/>
              <a:ext cx="105229" cy="104342"/>
            </a:xfrm>
            <a:custGeom>
              <a:rect b="b" l="l" r="r" t="t"/>
              <a:pathLst>
                <a:path extrusionOk="0" h="3773" w="3774">
                  <a:moveTo>
                    <a:pt x="1887" y="1"/>
                  </a:moveTo>
                  <a:cubicBezTo>
                    <a:pt x="846" y="1"/>
                    <a:pt x="1" y="846"/>
                    <a:pt x="1" y="1887"/>
                  </a:cubicBezTo>
                  <a:cubicBezTo>
                    <a:pt x="1" y="2927"/>
                    <a:pt x="846" y="3773"/>
                    <a:pt x="1887" y="3773"/>
                  </a:cubicBezTo>
                  <a:cubicBezTo>
                    <a:pt x="2928" y="3773"/>
                    <a:pt x="3773" y="2927"/>
                    <a:pt x="3773" y="1887"/>
                  </a:cubicBezTo>
                  <a:cubicBezTo>
                    <a:pt x="3773" y="846"/>
                    <a:pt x="2928" y="1"/>
                    <a:pt x="18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42"/>
            <p:cNvSpPr/>
            <p:nvPr/>
          </p:nvSpPr>
          <p:spPr>
            <a:xfrm>
              <a:off x="-891305" y="3142296"/>
              <a:ext cx="96139" cy="100747"/>
            </a:xfrm>
            <a:custGeom>
              <a:rect b="b" l="l" r="r" t="t"/>
              <a:pathLst>
                <a:path extrusionOk="0" h="3643" w="3448">
                  <a:moveTo>
                    <a:pt x="1172" y="1"/>
                  </a:moveTo>
                  <a:lnTo>
                    <a:pt x="1172" y="1"/>
                  </a:lnTo>
                  <a:cubicBezTo>
                    <a:pt x="489" y="293"/>
                    <a:pt x="1" y="944"/>
                    <a:pt x="1" y="1757"/>
                  </a:cubicBezTo>
                  <a:cubicBezTo>
                    <a:pt x="1" y="2797"/>
                    <a:pt x="846" y="3643"/>
                    <a:pt x="1887" y="3643"/>
                  </a:cubicBezTo>
                  <a:cubicBezTo>
                    <a:pt x="2537" y="3643"/>
                    <a:pt x="3090" y="3318"/>
                    <a:pt x="3448" y="2830"/>
                  </a:cubicBezTo>
                  <a:lnTo>
                    <a:pt x="3448" y="2830"/>
                  </a:lnTo>
                  <a:cubicBezTo>
                    <a:pt x="3220" y="2927"/>
                    <a:pt x="2960" y="2992"/>
                    <a:pt x="2700" y="2992"/>
                  </a:cubicBezTo>
                  <a:cubicBezTo>
                    <a:pt x="1659" y="2992"/>
                    <a:pt x="814" y="2147"/>
                    <a:pt x="814" y="1074"/>
                  </a:cubicBezTo>
                  <a:cubicBezTo>
                    <a:pt x="814" y="684"/>
                    <a:pt x="944" y="293"/>
                    <a:pt x="1172"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42"/>
            <p:cNvSpPr/>
            <p:nvPr/>
          </p:nvSpPr>
          <p:spPr>
            <a:xfrm>
              <a:off x="-1092598" y="3270011"/>
              <a:ext cx="27241" cy="90847"/>
            </a:xfrm>
            <a:custGeom>
              <a:rect b="b" l="l" r="r" t="t"/>
              <a:pathLst>
                <a:path extrusionOk="0" h="3285" w="977">
                  <a:moveTo>
                    <a:pt x="0" y="0"/>
                  </a:moveTo>
                  <a:lnTo>
                    <a:pt x="0" y="3285"/>
                  </a:lnTo>
                  <a:lnTo>
                    <a:pt x="976" y="3285"/>
                  </a:lnTo>
                  <a:lnTo>
                    <a:pt x="976"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42"/>
            <p:cNvSpPr/>
            <p:nvPr/>
          </p:nvSpPr>
          <p:spPr>
            <a:xfrm>
              <a:off x="-1248552" y="3360834"/>
              <a:ext cx="393534" cy="309404"/>
            </a:xfrm>
            <a:custGeom>
              <a:rect b="b" l="l" r="r" t="t"/>
              <a:pathLst>
                <a:path extrusionOk="0" h="11188" w="14114">
                  <a:moveTo>
                    <a:pt x="5593" y="1"/>
                  </a:moveTo>
                  <a:lnTo>
                    <a:pt x="5593" y="4619"/>
                  </a:lnTo>
                  <a:lnTo>
                    <a:pt x="0" y="11188"/>
                  </a:lnTo>
                  <a:lnTo>
                    <a:pt x="14114" y="11188"/>
                  </a:lnTo>
                  <a:lnTo>
                    <a:pt x="8390" y="4619"/>
                  </a:lnTo>
                  <a:lnTo>
                    <a:pt x="83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42"/>
            <p:cNvSpPr/>
            <p:nvPr/>
          </p:nvSpPr>
          <p:spPr>
            <a:xfrm>
              <a:off x="-1248552" y="3360834"/>
              <a:ext cx="183188" cy="309404"/>
            </a:xfrm>
            <a:custGeom>
              <a:rect b="b" l="l" r="r" t="t"/>
              <a:pathLst>
                <a:path extrusionOk="0" h="11188" w="6570">
                  <a:moveTo>
                    <a:pt x="5593" y="1"/>
                  </a:moveTo>
                  <a:lnTo>
                    <a:pt x="5593" y="4619"/>
                  </a:lnTo>
                  <a:lnTo>
                    <a:pt x="0" y="11188"/>
                  </a:lnTo>
                  <a:lnTo>
                    <a:pt x="2602" y="11188"/>
                  </a:lnTo>
                  <a:lnTo>
                    <a:pt x="6569" y="4619"/>
                  </a:lnTo>
                  <a:lnTo>
                    <a:pt x="6569"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42"/>
            <p:cNvSpPr/>
            <p:nvPr/>
          </p:nvSpPr>
          <p:spPr>
            <a:xfrm>
              <a:off x="-1014607" y="3571296"/>
              <a:ext cx="75283" cy="74668"/>
            </a:xfrm>
            <a:custGeom>
              <a:rect b="b" l="l" r="r" t="t"/>
              <a:pathLst>
                <a:path extrusionOk="0" h="2700" w="2700">
                  <a:moveTo>
                    <a:pt x="1333" y="0"/>
                  </a:moveTo>
                  <a:cubicBezTo>
                    <a:pt x="585" y="0"/>
                    <a:pt x="0" y="618"/>
                    <a:pt x="0" y="1366"/>
                  </a:cubicBezTo>
                  <a:cubicBezTo>
                    <a:pt x="0" y="2082"/>
                    <a:pt x="585" y="2700"/>
                    <a:pt x="1333" y="2700"/>
                  </a:cubicBezTo>
                  <a:cubicBezTo>
                    <a:pt x="2081" y="2700"/>
                    <a:pt x="2699" y="2082"/>
                    <a:pt x="2699" y="1366"/>
                  </a:cubicBezTo>
                  <a:cubicBezTo>
                    <a:pt x="2699" y="618"/>
                    <a:pt x="2081" y="0"/>
                    <a:pt x="1333"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42"/>
            <p:cNvSpPr/>
            <p:nvPr/>
          </p:nvSpPr>
          <p:spPr>
            <a:xfrm>
              <a:off x="-1065383" y="3531720"/>
              <a:ext cx="48990" cy="48590"/>
            </a:xfrm>
            <a:custGeom>
              <a:rect b="b" l="l" r="r" t="t"/>
              <a:pathLst>
                <a:path extrusionOk="0" h="1757" w="1757">
                  <a:moveTo>
                    <a:pt x="878" y="1"/>
                  </a:moveTo>
                  <a:cubicBezTo>
                    <a:pt x="390" y="1"/>
                    <a:pt x="0" y="391"/>
                    <a:pt x="0" y="879"/>
                  </a:cubicBezTo>
                  <a:cubicBezTo>
                    <a:pt x="0" y="1366"/>
                    <a:pt x="390" y="1757"/>
                    <a:pt x="878" y="1757"/>
                  </a:cubicBezTo>
                  <a:cubicBezTo>
                    <a:pt x="1366" y="1757"/>
                    <a:pt x="1756" y="1366"/>
                    <a:pt x="1756" y="879"/>
                  </a:cubicBezTo>
                  <a:cubicBezTo>
                    <a:pt x="1756" y="391"/>
                    <a:pt x="1366" y="1"/>
                    <a:pt x="878"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42"/>
            <p:cNvSpPr/>
            <p:nvPr/>
          </p:nvSpPr>
          <p:spPr>
            <a:xfrm>
              <a:off x="-1122517" y="3581197"/>
              <a:ext cx="58051" cy="58463"/>
            </a:xfrm>
            <a:custGeom>
              <a:rect b="b" l="l" r="r" t="t"/>
              <a:pathLst>
                <a:path extrusionOk="0" h="2114" w="2082">
                  <a:moveTo>
                    <a:pt x="1041" y="0"/>
                  </a:moveTo>
                  <a:cubicBezTo>
                    <a:pt x="456" y="0"/>
                    <a:pt x="0" y="488"/>
                    <a:pt x="0" y="1041"/>
                  </a:cubicBezTo>
                  <a:cubicBezTo>
                    <a:pt x="0" y="1626"/>
                    <a:pt x="456" y="2114"/>
                    <a:pt x="1041" y="2114"/>
                  </a:cubicBezTo>
                  <a:cubicBezTo>
                    <a:pt x="1626" y="2114"/>
                    <a:pt x="2082" y="1626"/>
                    <a:pt x="2082" y="1041"/>
                  </a:cubicBezTo>
                  <a:cubicBezTo>
                    <a:pt x="2082" y="488"/>
                    <a:pt x="1626" y="0"/>
                    <a:pt x="104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42"/>
            <p:cNvSpPr/>
            <p:nvPr/>
          </p:nvSpPr>
          <p:spPr>
            <a:xfrm>
              <a:off x="-863199" y="3184582"/>
              <a:ext cx="55347" cy="17091"/>
            </a:xfrm>
            <a:custGeom>
              <a:rect b="b" l="l" r="r" t="t"/>
              <a:pathLst>
                <a:path extrusionOk="0" h="618" w="1985">
                  <a:moveTo>
                    <a:pt x="294" y="0"/>
                  </a:moveTo>
                  <a:cubicBezTo>
                    <a:pt x="131" y="0"/>
                    <a:pt x="1" y="130"/>
                    <a:pt x="1" y="293"/>
                  </a:cubicBezTo>
                  <a:cubicBezTo>
                    <a:pt x="1" y="488"/>
                    <a:pt x="131" y="618"/>
                    <a:pt x="294" y="618"/>
                  </a:cubicBezTo>
                  <a:lnTo>
                    <a:pt x="1692" y="618"/>
                  </a:lnTo>
                  <a:cubicBezTo>
                    <a:pt x="1855" y="618"/>
                    <a:pt x="1985" y="488"/>
                    <a:pt x="1985" y="293"/>
                  </a:cubicBezTo>
                  <a:cubicBezTo>
                    <a:pt x="1985" y="130"/>
                    <a:pt x="1855" y="0"/>
                    <a:pt x="16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42"/>
            <p:cNvSpPr/>
            <p:nvPr/>
          </p:nvSpPr>
          <p:spPr>
            <a:xfrm>
              <a:off x="-1295703" y="3165693"/>
              <a:ext cx="55319" cy="54868"/>
            </a:xfrm>
            <a:custGeom>
              <a:rect b="b" l="l" r="r" t="t"/>
              <a:pathLst>
                <a:path extrusionOk="0" h="1984" w="1984">
                  <a:moveTo>
                    <a:pt x="1008" y="0"/>
                  </a:moveTo>
                  <a:cubicBezTo>
                    <a:pt x="813" y="0"/>
                    <a:pt x="683" y="130"/>
                    <a:pt x="683" y="293"/>
                  </a:cubicBezTo>
                  <a:lnTo>
                    <a:pt x="683" y="683"/>
                  </a:lnTo>
                  <a:lnTo>
                    <a:pt x="293" y="683"/>
                  </a:lnTo>
                  <a:cubicBezTo>
                    <a:pt x="130" y="683"/>
                    <a:pt x="0" y="813"/>
                    <a:pt x="0" y="976"/>
                  </a:cubicBezTo>
                  <a:cubicBezTo>
                    <a:pt x="0" y="1171"/>
                    <a:pt x="130" y="1301"/>
                    <a:pt x="293" y="1301"/>
                  </a:cubicBezTo>
                  <a:lnTo>
                    <a:pt x="683" y="1301"/>
                  </a:lnTo>
                  <a:lnTo>
                    <a:pt x="683" y="1691"/>
                  </a:lnTo>
                  <a:cubicBezTo>
                    <a:pt x="683" y="1854"/>
                    <a:pt x="813" y="1984"/>
                    <a:pt x="1008" y="1984"/>
                  </a:cubicBezTo>
                  <a:cubicBezTo>
                    <a:pt x="1171" y="1984"/>
                    <a:pt x="1301" y="1854"/>
                    <a:pt x="1301" y="1691"/>
                  </a:cubicBezTo>
                  <a:lnTo>
                    <a:pt x="1301" y="1301"/>
                  </a:lnTo>
                  <a:lnTo>
                    <a:pt x="1691" y="1301"/>
                  </a:lnTo>
                  <a:cubicBezTo>
                    <a:pt x="1854" y="1301"/>
                    <a:pt x="1984" y="1171"/>
                    <a:pt x="1984" y="976"/>
                  </a:cubicBezTo>
                  <a:cubicBezTo>
                    <a:pt x="1984" y="813"/>
                    <a:pt x="1854" y="683"/>
                    <a:pt x="1691" y="683"/>
                  </a:cubicBezTo>
                  <a:lnTo>
                    <a:pt x="1301" y="683"/>
                  </a:lnTo>
                  <a:lnTo>
                    <a:pt x="1301" y="293"/>
                  </a:lnTo>
                  <a:cubicBezTo>
                    <a:pt x="1301" y="130"/>
                    <a:pt x="1171" y="0"/>
                    <a:pt x="10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42"/>
            <p:cNvSpPr/>
            <p:nvPr/>
          </p:nvSpPr>
          <p:spPr>
            <a:xfrm>
              <a:off x="-1325650" y="3129713"/>
              <a:ext cx="548616" cy="548620"/>
            </a:xfrm>
            <a:custGeom>
              <a:rect b="b" l="l" r="r" t="t"/>
              <a:pathLst>
                <a:path extrusionOk="0" h="19838" w="19676">
                  <a:moveTo>
                    <a:pt x="2180" y="618"/>
                  </a:moveTo>
                  <a:cubicBezTo>
                    <a:pt x="3058" y="618"/>
                    <a:pt x="3773" y="1334"/>
                    <a:pt x="3773" y="2212"/>
                  </a:cubicBezTo>
                  <a:cubicBezTo>
                    <a:pt x="3773" y="3090"/>
                    <a:pt x="3058" y="3773"/>
                    <a:pt x="2180" y="3773"/>
                  </a:cubicBezTo>
                  <a:cubicBezTo>
                    <a:pt x="1334" y="3773"/>
                    <a:pt x="619" y="3090"/>
                    <a:pt x="619" y="2212"/>
                  </a:cubicBezTo>
                  <a:cubicBezTo>
                    <a:pt x="619" y="1334"/>
                    <a:pt x="1302" y="618"/>
                    <a:pt x="2180" y="618"/>
                  </a:cubicBezTo>
                  <a:close/>
                  <a:moveTo>
                    <a:pt x="17464" y="618"/>
                  </a:moveTo>
                  <a:cubicBezTo>
                    <a:pt x="18342" y="618"/>
                    <a:pt x="19057" y="1334"/>
                    <a:pt x="19057" y="2212"/>
                  </a:cubicBezTo>
                  <a:cubicBezTo>
                    <a:pt x="19057" y="3090"/>
                    <a:pt x="18342" y="3773"/>
                    <a:pt x="17464" y="3773"/>
                  </a:cubicBezTo>
                  <a:cubicBezTo>
                    <a:pt x="16586" y="3773"/>
                    <a:pt x="15870" y="3090"/>
                    <a:pt x="15870" y="2212"/>
                  </a:cubicBezTo>
                  <a:cubicBezTo>
                    <a:pt x="15870" y="1334"/>
                    <a:pt x="16586" y="618"/>
                    <a:pt x="17464" y="618"/>
                  </a:cubicBezTo>
                  <a:close/>
                  <a:moveTo>
                    <a:pt x="2180" y="0"/>
                  </a:moveTo>
                  <a:cubicBezTo>
                    <a:pt x="976" y="0"/>
                    <a:pt x="1" y="976"/>
                    <a:pt x="1" y="2212"/>
                  </a:cubicBezTo>
                  <a:cubicBezTo>
                    <a:pt x="1" y="3415"/>
                    <a:pt x="976" y="4390"/>
                    <a:pt x="2180" y="4390"/>
                  </a:cubicBezTo>
                  <a:cubicBezTo>
                    <a:pt x="3253" y="4390"/>
                    <a:pt x="4163" y="3610"/>
                    <a:pt x="4359" y="2602"/>
                  </a:cubicBezTo>
                  <a:lnTo>
                    <a:pt x="9009" y="2602"/>
                  </a:lnTo>
                  <a:lnTo>
                    <a:pt x="9009" y="4748"/>
                  </a:lnTo>
                  <a:lnTo>
                    <a:pt x="7676" y="4748"/>
                  </a:lnTo>
                  <a:cubicBezTo>
                    <a:pt x="7513" y="4748"/>
                    <a:pt x="7383" y="4911"/>
                    <a:pt x="7383" y="5073"/>
                  </a:cubicBezTo>
                  <a:cubicBezTo>
                    <a:pt x="7383" y="5236"/>
                    <a:pt x="7513" y="5366"/>
                    <a:pt x="7676" y="5366"/>
                  </a:cubicBezTo>
                  <a:lnTo>
                    <a:pt x="8033" y="5366"/>
                  </a:lnTo>
                  <a:lnTo>
                    <a:pt x="8033" y="12846"/>
                  </a:lnTo>
                  <a:lnTo>
                    <a:pt x="2537" y="19317"/>
                  </a:lnTo>
                  <a:cubicBezTo>
                    <a:pt x="2440" y="19415"/>
                    <a:pt x="2440" y="19545"/>
                    <a:pt x="2472" y="19642"/>
                  </a:cubicBezTo>
                  <a:cubicBezTo>
                    <a:pt x="2537" y="19772"/>
                    <a:pt x="2635" y="19837"/>
                    <a:pt x="2765" y="19837"/>
                  </a:cubicBezTo>
                  <a:lnTo>
                    <a:pt x="16879" y="19837"/>
                  </a:lnTo>
                  <a:cubicBezTo>
                    <a:pt x="17009" y="19837"/>
                    <a:pt x="17106" y="19772"/>
                    <a:pt x="17171" y="19642"/>
                  </a:cubicBezTo>
                  <a:cubicBezTo>
                    <a:pt x="17204" y="19545"/>
                    <a:pt x="17204" y="19415"/>
                    <a:pt x="17106" y="19317"/>
                  </a:cubicBezTo>
                  <a:lnTo>
                    <a:pt x="13757" y="15480"/>
                  </a:lnTo>
                  <a:cubicBezTo>
                    <a:pt x="13684" y="15407"/>
                    <a:pt x="13590" y="15364"/>
                    <a:pt x="13499" y="15364"/>
                  </a:cubicBezTo>
                  <a:cubicBezTo>
                    <a:pt x="13428" y="15364"/>
                    <a:pt x="13358" y="15390"/>
                    <a:pt x="13301" y="15447"/>
                  </a:cubicBezTo>
                  <a:cubicBezTo>
                    <a:pt x="13171" y="15545"/>
                    <a:pt x="13171" y="15740"/>
                    <a:pt x="13269" y="15870"/>
                  </a:cubicBezTo>
                  <a:lnTo>
                    <a:pt x="16196" y="19219"/>
                  </a:lnTo>
                  <a:lnTo>
                    <a:pt x="3415" y="19219"/>
                  </a:lnTo>
                  <a:lnTo>
                    <a:pt x="8586" y="13171"/>
                  </a:lnTo>
                  <a:cubicBezTo>
                    <a:pt x="8619" y="13106"/>
                    <a:pt x="8651" y="13041"/>
                    <a:pt x="8651" y="12943"/>
                  </a:cubicBezTo>
                  <a:lnTo>
                    <a:pt x="8651" y="12130"/>
                  </a:lnTo>
                  <a:lnTo>
                    <a:pt x="9334" y="12130"/>
                  </a:lnTo>
                  <a:cubicBezTo>
                    <a:pt x="9497" y="12130"/>
                    <a:pt x="9627" y="11968"/>
                    <a:pt x="9627" y="11805"/>
                  </a:cubicBezTo>
                  <a:cubicBezTo>
                    <a:pt x="9627" y="11642"/>
                    <a:pt x="9497" y="11512"/>
                    <a:pt x="9334" y="11512"/>
                  </a:cubicBezTo>
                  <a:lnTo>
                    <a:pt x="8651" y="11512"/>
                  </a:lnTo>
                  <a:lnTo>
                    <a:pt x="8651" y="10309"/>
                  </a:lnTo>
                  <a:lnTo>
                    <a:pt x="9334" y="10309"/>
                  </a:lnTo>
                  <a:cubicBezTo>
                    <a:pt x="9497" y="10309"/>
                    <a:pt x="9627" y="10179"/>
                    <a:pt x="9627" y="9984"/>
                  </a:cubicBezTo>
                  <a:cubicBezTo>
                    <a:pt x="9627" y="9821"/>
                    <a:pt x="9497" y="9691"/>
                    <a:pt x="9334" y="9691"/>
                  </a:cubicBezTo>
                  <a:lnTo>
                    <a:pt x="8651" y="9691"/>
                  </a:lnTo>
                  <a:lnTo>
                    <a:pt x="8651" y="5366"/>
                  </a:lnTo>
                  <a:lnTo>
                    <a:pt x="10830" y="5366"/>
                  </a:lnTo>
                  <a:lnTo>
                    <a:pt x="10830" y="12943"/>
                  </a:lnTo>
                  <a:cubicBezTo>
                    <a:pt x="10830" y="13041"/>
                    <a:pt x="10862" y="13106"/>
                    <a:pt x="10895" y="13171"/>
                  </a:cubicBezTo>
                  <a:lnTo>
                    <a:pt x="12066" y="14472"/>
                  </a:lnTo>
                  <a:cubicBezTo>
                    <a:pt x="12131" y="14537"/>
                    <a:pt x="12196" y="14569"/>
                    <a:pt x="12293" y="14569"/>
                  </a:cubicBezTo>
                  <a:cubicBezTo>
                    <a:pt x="12358" y="14569"/>
                    <a:pt x="12423" y="14537"/>
                    <a:pt x="12488" y="14504"/>
                  </a:cubicBezTo>
                  <a:cubicBezTo>
                    <a:pt x="12619" y="14374"/>
                    <a:pt x="12619" y="14179"/>
                    <a:pt x="12521" y="14049"/>
                  </a:cubicBezTo>
                  <a:lnTo>
                    <a:pt x="11448" y="12846"/>
                  </a:lnTo>
                  <a:lnTo>
                    <a:pt x="11448" y="5366"/>
                  </a:lnTo>
                  <a:lnTo>
                    <a:pt x="11806" y="5366"/>
                  </a:lnTo>
                  <a:cubicBezTo>
                    <a:pt x="11968" y="5366"/>
                    <a:pt x="12098" y="5236"/>
                    <a:pt x="12098" y="5073"/>
                  </a:cubicBezTo>
                  <a:cubicBezTo>
                    <a:pt x="12098" y="4911"/>
                    <a:pt x="11968" y="4748"/>
                    <a:pt x="11806" y="4748"/>
                  </a:cubicBezTo>
                  <a:lnTo>
                    <a:pt x="10635" y="4748"/>
                  </a:lnTo>
                  <a:lnTo>
                    <a:pt x="10635" y="2569"/>
                  </a:lnTo>
                  <a:lnTo>
                    <a:pt x="15285" y="2569"/>
                  </a:lnTo>
                  <a:cubicBezTo>
                    <a:pt x="15480" y="3610"/>
                    <a:pt x="16391" y="4390"/>
                    <a:pt x="17464" y="4390"/>
                  </a:cubicBezTo>
                  <a:cubicBezTo>
                    <a:pt x="18667" y="4390"/>
                    <a:pt x="19643" y="3415"/>
                    <a:pt x="19643" y="2212"/>
                  </a:cubicBezTo>
                  <a:cubicBezTo>
                    <a:pt x="19675" y="1008"/>
                    <a:pt x="18667" y="0"/>
                    <a:pt x="17464" y="0"/>
                  </a:cubicBezTo>
                  <a:cubicBezTo>
                    <a:pt x="16326" y="0"/>
                    <a:pt x="15383" y="878"/>
                    <a:pt x="15285" y="1984"/>
                  </a:cubicBezTo>
                  <a:lnTo>
                    <a:pt x="10310" y="1984"/>
                  </a:lnTo>
                  <a:cubicBezTo>
                    <a:pt x="10147" y="1984"/>
                    <a:pt x="10017" y="2114"/>
                    <a:pt x="10017" y="2277"/>
                  </a:cubicBezTo>
                  <a:lnTo>
                    <a:pt x="10017" y="4781"/>
                  </a:lnTo>
                  <a:lnTo>
                    <a:pt x="9627" y="4781"/>
                  </a:lnTo>
                  <a:lnTo>
                    <a:pt x="9627" y="2277"/>
                  </a:lnTo>
                  <a:cubicBezTo>
                    <a:pt x="9627" y="2114"/>
                    <a:pt x="9497" y="1984"/>
                    <a:pt x="9334" y="1984"/>
                  </a:cubicBezTo>
                  <a:lnTo>
                    <a:pt x="4359" y="1984"/>
                  </a:lnTo>
                  <a:cubicBezTo>
                    <a:pt x="4261" y="878"/>
                    <a:pt x="3318" y="0"/>
                    <a:pt x="21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7" name="Google Shape;2737;p42"/>
          <p:cNvGrpSpPr/>
          <p:nvPr/>
        </p:nvGrpSpPr>
        <p:grpSpPr>
          <a:xfrm>
            <a:off x="812572" y="2047006"/>
            <a:ext cx="309358" cy="320065"/>
            <a:chOff x="3220513" y="2783500"/>
            <a:chExt cx="538482" cy="548621"/>
          </a:xfrm>
        </p:grpSpPr>
        <p:sp>
          <p:nvSpPr>
            <p:cNvPr id="2738" name="Google Shape;2738;p42"/>
            <p:cNvSpPr/>
            <p:nvPr/>
          </p:nvSpPr>
          <p:spPr>
            <a:xfrm>
              <a:off x="3459230" y="3180115"/>
              <a:ext cx="83482" cy="84569"/>
            </a:xfrm>
            <a:custGeom>
              <a:rect b="b" l="l" r="r" t="t"/>
              <a:pathLst>
                <a:path extrusionOk="0" h="3058" w="3025">
                  <a:moveTo>
                    <a:pt x="1529" y="1"/>
                  </a:moveTo>
                  <a:cubicBezTo>
                    <a:pt x="683" y="1"/>
                    <a:pt x="0" y="684"/>
                    <a:pt x="0" y="1529"/>
                  </a:cubicBezTo>
                  <a:cubicBezTo>
                    <a:pt x="0" y="2375"/>
                    <a:pt x="683" y="3058"/>
                    <a:pt x="1529" y="3058"/>
                  </a:cubicBezTo>
                  <a:cubicBezTo>
                    <a:pt x="2374" y="3058"/>
                    <a:pt x="3025" y="2375"/>
                    <a:pt x="3025" y="1529"/>
                  </a:cubicBezTo>
                  <a:cubicBezTo>
                    <a:pt x="3025" y="684"/>
                    <a:pt x="2374" y="1"/>
                    <a:pt x="15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42"/>
            <p:cNvSpPr/>
            <p:nvPr/>
          </p:nvSpPr>
          <p:spPr>
            <a:xfrm>
              <a:off x="3459230" y="3185508"/>
              <a:ext cx="79012" cy="79176"/>
            </a:xfrm>
            <a:custGeom>
              <a:rect b="b" l="l" r="r" t="t"/>
              <a:pathLst>
                <a:path extrusionOk="0" h="2863" w="2863">
                  <a:moveTo>
                    <a:pt x="813" y="1"/>
                  </a:moveTo>
                  <a:cubicBezTo>
                    <a:pt x="326" y="261"/>
                    <a:pt x="0" y="749"/>
                    <a:pt x="0" y="1334"/>
                  </a:cubicBezTo>
                  <a:cubicBezTo>
                    <a:pt x="0" y="2180"/>
                    <a:pt x="683" y="2863"/>
                    <a:pt x="1529" y="2863"/>
                  </a:cubicBezTo>
                  <a:cubicBezTo>
                    <a:pt x="2114" y="2863"/>
                    <a:pt x="2602" y="2537"/>
                    <a:pt x="2862" y="2050"/>
                  </a:cubicBezTo>
                  <a:lnTo>
                    <a:pt x="2862" y="2050"/>
                  </a:lnTo>
                  <a:cubicBezTo>
                    <a:pt x="2667" y="2147"/>
                    <a:pt x="2407" y="2212"/>
                    <a:pt x="2147" y="2212"/>
                  </a:cubicBezTo>
                  <a:cubicBezTo>
                    <a:pt x="1334" y="2212"/>
                    <a:pt x="651" y="1529"/>
                    <a:pt x="651" y="684"/>
                  </a:cubicBezTo>
                  <a:cubicBezTo>
                    <a:pt x="651" y="456"/>
                    <a:pt x="716" y="196"/>
                    <a:pt x="813"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42"/>
            <p:cNvSpPr/>
            <p:nvPr/>
          </p:nvSpPr>
          <p:spPr>
            <a:xfrm>
              <a:off x="3653074" y="3255671"/>
              <a:ext cx="66455" cy="66566"/>
            </a:xfrm>
            <a:custGeom>
              <a:rect b="b" l="l" r="r" t="t"/>
              <a:pathLst>
                <a:path extrusionOk="0" h="2407" w="2408">
                  <a:moveTo>
                    <a:pt x="1204" y="0"/>
                  </a:moveTo>
                  <a:cubicBezTo>
                    <a:pt x="1009" y="0"/>
                    <a:pt x="814" y="65"/>
                    <a:pt x="651" y="130"/>
                  </a:cubicBezTo>
                  <a:cubicBezTo>
                    <a:pt x="261" y="358"/>
                    <a:pt x="1" y="748"/>
                    <a:pt x="1" y="1204"/>
                  </a:cubicBezTo>
                  <a:cubicBezTo>
                    <a:pt x="1" y="1854"/>
                    <a:pt x="554" y="2407"/>
                    <a:pt x="1204" y="2407"/>
                  </a:cubicBezTo>
                  <a:cubicBezTo>
                    <a:pt x="1887" y="2407"/>
                    <a:pt x="2407" y="1854"/>
                    <a:pt x="2407" y="1204"/>
                  </a:cubicBezTo>
                  <a:cubicBezTo>
                    <a:pt x="2407" y="521"/>
                    <a:pt x="1887" y="0"/>
                    <a:pt x="1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42"/>
            <p:cNvSpPr/>
            <p:nvPr/>
          </p:nvSpPr>
          <p:spPr>
            <a:xfrm>
              <a:off x="3653074" y="3259266"/>
              <a:ext cx="62867" cy="62970"/>
            </a:xfrm>
            <a:custGeom>
              <a:rect b="b" l="l" r="r" t="t"/>
              <a:pathLst>
                <a:path extrusionOk="0" h="2277" w="2278">
                  <a:moveTo>
                    <a:pt x="651" y="0"/>
                  </a:moveTo>
                  <a:cubicBezTo>
                    <a:pt x="261" y="228"/>
                    <a:pt x="1" y="618"/>
                    <a:pt x="1" y="1074"/>
                  </a:cubicBezTo>
                  <a:cubicBezTo>
                    <a:pt x="1" y="1724"/>
                    <a:pt x="554" y="2277"/>
                    <a:pt x="1204" y="2277"/>
                  </a:cubicBezTo>
                  <a:cubicBezTo>
                    <a:pt x="1692" y="2277"/>
                    <a:pt x="2082" y="1984"/>
                    <a:pt x="2277" y="1594"/>
                  </a:cubicBezTo>
                  <a:lnTo>
                    <a:pt x="2277" y="1594"/>
                  </a:lnTo>
                  <a:cubicBezTo>
                    <a:pt x="2147" y="1659"/>
                    <a:pt x="1952" y="1691"/>
                    <a:pt x="1757" y="1691"/>
                  </a:cubicBezTo>
                  <a:cubicBezTo>
                    <a:pt x="1106" y="1691"/>
                    <a:pt x="586" y="1171"/>
                    <a:pt x="586" y="521"/>
                  </a:cubicBezTo>
                  <a:cubicBezTo>
                    <a:pt x="586" y="326"/>
                    <a:pt x="619" y="131"/>
                    <a:pt x="684"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42"/>
            <p:cNvSpPr/>
            <p:nvPr/>
          </p:nvSpPr>
          <p:spPr>
            <a:xfrm>
              <a:off x="3662043" y="3074884"/>
              <a:ext cx="87981" cy="88164"/>
            </a:xfrm>
            <a:custGeom>
              <a:rect b="b" l="l" r="r" t="t"/>
              <a:pathLst>
                <a:path extrusionOk="0" h="3188" w="3188">
                  <a:moveTo>
                    <a:pt x="1594" y="1"/>
                  </a:moveTo>
                  <a:cubicBezTo>
                    <a:pt x="716" y="1"/>
                    <a:pt x="1" y="684"/>
                    <a:pt x="1" y="1594"/>
                  </a:cubicBezTo>
                  <a:cubicBezTo>
                    <a:pt x="1" y="2472"/>
                    <a:pt x="716" y="3188"/>
                    <a:pt x="1594" y="3188"/>
                  </a:cubicBezTo>
                  <a:cubicBezTo>
                    <a:pt x="2472" y="3188"/>
                    <a:pt x="3188" y="2472"/>
                    <a:pt x="3188" y="1594"/>
                  </a:cubicBezTo>
                  <a:cubicBezTo>
                    <a:pt x="3188" y="684"/>
                    <a:pt x="2472" y="1"/>
                    <a:pt x="1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42"/>
            <p:cNvSpPr/>
            <p:nvPr/>
          </p:nvSpPr>
          <p:spPr>
            <a:xfrm>
              <a:off x="3662043" y="3079392"/>
              <a:ext cx="83510" cy="83656"/>
            </a:xfrm>
            <a:custGeom>
              <a:rect b="b" l="l" r="r" t="t"/>
              <a:pathLst>
                <a:path extrusionOk="0" h="3025" w="3026">
                  <a:moveTo>
                    <a:pt x="846" y="1"/>
                  </a:moveTo>
                  <a:lnTo>
                    <a:pt x="846" y="1"/>
                  </a:lnTo>
                  <a:cubicBezTo>
                    <a:pt x="359" y="261"/>
                    <a:pt x="1" y="814"/>
                    <a:pt x="1" y="1431"/>
                  </a:cubicBezTo>
                  <a:cubicBezTo>
                    <a:pt x="1" y="2309"/>
                    <a:pt x="716" y="3025"/>
                    <a:pt x="1594" y="3025"/>
                  </a:cubicBezTo>
                  <a:cubicBezTo>
                    <a:pt x="2212" y="3025"/>
                    <a:pt x="2765" y="2667"/>
                    <a:pt x="3025" y="2179"/>
                  </a:cubicBezTo>
                  <a:lnTo>
                    <a:pt x="3025" y="2179"/>
                  </a:lnTo>
                  <a:cubicBezTo>
                    <a:pt x="2798" y="2277"/>
                    <a:pt x="2537" y="2342"/>
                    <a:pt x="2277" y="2342"/>
                  </a:cubicBezTo>
                  <a:cubicBezTo>
                    <a:pt x="1399" y="2342"/>
                    <a:pt x="684" y="1626"/>
                    <a:pt x="684" y="748"/>
                  </a:cubicBezTo>
                  <a:cubicBezTo>
                    <a:pt x="684" y="488"/>
                    <a:pt x="749" y="228"/>
                    <a:pt x="84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42"/>
            <p:cNvSpPr/>
            <p:nvPr/>
          </p:nvSpPr>
          <p:spPr>
            <a:xfrm>
              <a:off x="3666541" y="2791603"/>
              <a:ext cx="83482" cy="83656"/>
            </a:xfrm>
            <a:custGeom>
              <a:rect b="b" l="l" r="r" t="t"/>
              <a:pathLst>
                <a:path extrusionOk="0" h="3025" w="3025">
                  <a:moveTo>
                    <a:pt x="1529" y="0"/>
                  </a:moveTo>
                  <a:cubicBezTo>
                    <a:pt x="683" y="0"/>
                    <a:pt x="0" y="683"/>
                    <a:pt x="0" y="1529"/>
                  </a:cubicBezTo>
                  <a:cubicBezTo>
                    <a:pt x="0" y="2374"/>
                    <a:pt x="683" y="3025"/>
                    <a:pt x="1529" y="3025"/>
                  </a:cubicBezTo>
                  <a:cubicBezTo>
                    <a:pt x="2374" y="3025"/>
                    <a:pt x="3025" y="2374"/>
                    <a:pt x="3025" y="1529"/>
                  </a:cubicBezTo>
                  <a:cubicBezTo>
                    <a:pt x="3025" y="683"/>
                    <a:pt x="2374"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42"/>
            <p:cNvSpPr/>
            <p:nvPr/>
          </p:nvSpPr>
          <p:spPr>
            <a:xfrm>
              <a:off x="3666541" y="2796083"/>
              <a:ext cx="79895" cy="79176"/>
            </a:xfrm>
            <a:custGeom>
              <a:rect b="b" l="l" r="r" t="t"/>
              <a:pathLst>
                <a:path extrusionOk="0" h="2863" w="2895">
                  <a:moveTo>
                    <a:pt x="846" y="1"/>
                  </a:moveTo>
                  <a:cubicBezTo>
                    <a:pt x="358" y="261"/>
                    <a:pt x="0" y="781"/>
                    <a:pt x="0" y="1367"/>
                  </a:cubicBezTo>
                  <a:cubicBezTo>
                    <a:pt x="0" y="2212"/>
                    <a:pt x="683" y="2863"/>
                    <a:pt x="1529" y="2863"/>
                  </a:cubicBezTo>
                  <a:cubicBezTo>
                    <a:pt x="2114" y="2863"/>
                    <a:pt x="2635" y="2537"/>
                    <a:pt x="2895" y="2050"/>
                  </a:cubicBezTo>
                  <a:lnTo>
                    <a:pt x="2895" y="2050"/>
                  </a:lnTo>
                  <a:cubicBezTo>
                    <a:pt x="2667" y="2147"/>
                    <a:pt x="2439" y="2212"/>
                    <a:pt x="2212" y="2212"/>
                  </a:cubicBezTo>
                  <a:cubicBezTo>
                    <a:pt x="1366" y="2212"/>
                    <a:pt x="683" y="1529"/>
                    <a:pt x="683" y="684"/>
                  </a:cubicBezTo>
                  <a:cubicBezTo>
                    <a:pt x="683" y="424"/>
                    <a:pt x="748" y="196"/>
                    <a:pt x="84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42"/>
            <p:cNvSpPr/>
            <p:nvPr/>
          </p:nvSpPr>
          <p:spPr>
            <a:xfrm>
              <a:off x="3278826" y="2831179"/>
              <a:ext cx="79012" cy="80061"/>
            </a:xfrm>
            <a:custGeom>
              <a:rect b="b" l="l" r="r" t="t"/>
              <a:pathLst>
                <a:path extrusionOk="0" h="2895" w="2863">
                  <a:moveTo>
                    <a:pt x="1432" y="0"/>
                  </a:moveTo>
                  <a:cubicBezTo>
                    <a:pt x="651" y="0"/>
                    <a:pt x="1" y="651"/>
                    <a:pt x="1" y="1464"/>
                  </a:cubicBezTo>
                  <a:cubicBezTo>
                    <a:pt x="1" y="2244"/>
                    <a:pt x="651" y="2894"/>
                    <a:pt x="1432" y="2894"/>
                  </a:cubicBezTo>
                  <a:cubicBezTo>
                    <a:pt x="2245" y="2894"/>
                    <a:pt x="2863" y="2244"/>
                    <a:pt x="2863" y="1464"/>
                  </a:cubicBezTo>
                  <a:cubicBezTo>
                    <a:pt x="2863" y="651"/>
                    <a:pt x="2245" y="0"/>
                    <a:pt x="14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42"/>
            <p:cNvSpPr/>
            <p:nvPr/>
          </p:nvSpPr>
          <p:spPr>
            <a:xfrm>
              <a:off x="3278826" y="2835659"/>
              <a:ext cx="75424" cy="75581"/>
            </a:xfrm>
            <a:custGeom>
              <a:rect b="b" l="l" r="r" t="t"/>
              <a:pathLst>
                <a:path extrusionOk="0" h="2733" w="2733">
                  <a:moveTo>
                    <a:pt x="781" y="1"/>
                  </a:moveTo>
                  <a:cubicBezTo>
                    <a:pt x="326" y="228"/>
                    <a:pt x="1" y="716"/>
                    <a:pt x="1" y="1269"/>
                  </a:cubicBezTo>
                  <a:cubicBezTo>
                    <a:pt x="1" y="2082"/>
                    <a:pt x="651" y="2732"/>
                    <a:pt x="1432" y="2732"/>
                  </a:cubicBezTo>
                  <a:cubicBezTo>
                    <a:pt x="1985" y="2732"/>
                    <a:pt x="2472" y="2407"/>
                    <a:pt x="2733" y="1919"/>
                  </a:cubicBezTo>
                  <a:lnTo>
                    <a:pt x="2733" y="1919"/>
                  </a:lnTo>
                  <a:cubicBezTo>
                    <a:pt x="2538" y="2017"/>
                    <a:pt x="2310" y="2082"/>
                    <a:pt x="2082" y="2082"/>
                  </a:cubicBezTo>
                  <a:cubicBezTo>
                    <a:pt x="1269" y="2082"/>
                    <a:pt x="651" y="1432"/>
                    <a:pt x="651" y="651"/>
                  </a:cubicBezTo>
                  <a:cubicBezTo>
                    <a:pt x="651" y="423"/>
                    <a:pt x="684" y="196"/>
                    <a:pt x="78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42"/>
            <p:cNvSpPr/>
            <p:nvPr/>
          </p:nvSpPr>
          <p:spPr>
            <a:xfrm>
              <a:off x="3468199" y="2809580"/>
              <a:ext cx="52987" cy="53098"/>
            </a:xfrm>
            <a:custGeom>
              <a:rect b="b" l="l" r="r" t="t"/>
              <a:pathLst>
                <a:path extrusionOk="0" h="1920" w="1920">
                  <a:moveTo>
                    <a:pt x="976" y="1"/>
                  </a:moveTo>
                  <a:cubicBezTo>
                    <a:pt x="423" y="1"/>
                    <a:pt x="1" y="423"/>
                    <a:pt x="1" y="944"/>
                  </a:cubicBezTo>
                  <a:cubicBezTo>
                    <a:pt x="1" y="1497"/>
                    <a:pt x="423" y="1919"/>
                    <a:pt x="976" y="1919"/>
                  </a:cubicBezTo>
                  <a:cubicBezTo>
                    <a:pt x="1497" y="1919"/>
                    <a:pt x="1919" y="1497"/>
                    <a:pt x="1919" y="944"/>
                  </a:cubicBezTo>
                  <a:cubicBezTo>
                    <a:pt x="1919" y="423"/>
                    <a:pt x="1497" y="1"/>
                    <a:pt x="9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42"/>
            <p:cNvSpPr/>
            <p:nvPr/>
          </p:nvSpPr>
          <p:spPr>
            <a:xfrm>
              <a:off x="3468199" y="2809580"/>
              <a:ext cx="49400" cy="53098"/>
            </a:xfrm>
            <a:custGeom>
              <a:rect b="b" l="l" r="r" t="t"/>
              <a:pathLst>
                <a:path extrusionOk="0" h="1920" w="1790">
                  <a:moveTo>
                    <a:pt x="749" y="1"/>
                  </a:moveTo>
                  <a:lnTo>
                    <a:pt x="749" y="1"/>
                  </a:lnTo>
                  <a:cubicBezTo>
                    <a:pt x="326" y="98"/>
                    <a:pt x="1" y="488"/>
                    <a:pt x="1" y="944"/>
                  </a:cubicBezTo>
                  <a:cubicBezTo>
                    <a:pt x="1" y="1464"/>
                    <a:pt x="423" y="1919"/>
                    <a:pt x="976" y="1919"/>
                  </a:cubicBezTo>
                  <a:cubicBezTo>
                    <a:pt x="1334" y="1919"/>
                    <a:pt x="1627" y="1692"/>
                    <a:pt x="1789" y="1399"/>
                  </a:cubicBezTo>
                  <a:lnTo>
                    <a:pt x="1789" y="1399"/>
                  </a:lnTo>
                  <a:cubicBezTo>
                    <a:pt x="1724" y="1432"/>
                    <a:pt x="1659" y="1432"/>
                    <a:pt x="1594" y="1432"/>
                  </a:cubicBezTo>
                  <a:cubicBezTo>
                    <a:pt x="1074" y="1432"/>
                    <a:pt x="651" y="1009"/>
                    <a:pt x="651" y="488"/>
                  </a:cubicBezTo>
                  <a:cubicBezTo>
                    <a:pt x="651" y="293"/>
                    <a:pt x="684" y="163"/>
                    <a:pt x="74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42"/>
            <p:cNvSpPr/>
            <p:nvPr/>
          </p:nvSpPr>
          <p:spPr>
            <a:xfrm>
              <a:off x="3234863" y="3008343"/>
              <a:ext cx="74513" cy="74669"/>
            </a:xfrm>
            <a:custGeom>
              <a:rect b="b" l="l" r="r" t="t"/>
              <a:pathLst>
                <a:path extrusionOk="0" h="2700" w="2700">
                  <a:moveTo>
                    <a:pt x="1366" y="0"/>
                  </a:moveTo>
                  <a:cubicBezTo>
                    <a:pt x="586" y="0"/>
                    <a:pt x="1" y="586"/>
                    <a:pt x="1" y="1334"/>
                  </a:cubicBezTo>
                  <a:cubicBezTo>
                    <a:pt x="1" y="2114"/>
                    <a:pt x="586" y="2700"/>
                    <a:pt x="1366" y="2700"/>
                  </a:cubicBezTo>
                  <a:cubicBezTo>
                    <a:pt x="2114" y="2700"/>
                    <a:pt x="2700" y="2114"/>
                    <a:pt x="2700" y="1334"/>
                  </a:cubicBezTo>
                  <a:cubicBezTo>
                    <a:pt x="2700" y="586"/>
                    <a:pt x="2114" y="0"/>
                    <a:pt x="1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42"/>
            <p:cNvSpPr/>
            <p:nvPr/>
          </p:nvSpPr>
          <p:spPr>
            <a:xfrm>
              <a:off x="3234863" y="3011939"/>
              <a:ext cx="70926" cy="71073"/>
            </a:xfrm>
            <a:custGeom>
              <a:rect b="b" l="l" r="r" t="t"/>
              <a:pathLst>
                <a:path extrusionOk="0" h="2570" w="2570">
                  <a:moveTo>
                    <a:pt x="781" y="1"/>
                  </a:moveTo>
                  <a:lnTo>
                    <a:pt x="781" y="1"/>
                  </a:lnTo>
                  <a:cubicBezTo>
                    <a:pt x="293" y="228"/>
                    <a:pt x="1" y="683"/>
                    <a:pt x="1" y="1236"/>
                  </a:cubicBezTo>
                  <a:cubicBezTo>
                    <a:pt x="1" y="1984"/>
                    <a:pt x="586" y="2570"/>
                    <a:pt x="1334" y="2570"/>
                  </a:cubicBezTo>
                  <a:cubicBezTo>
                    <a:pt x="1887" y="2570"/>
                    <a:pt x="2374" y="2277"/>
                    <a:pt x="2570" y="1822"/>
                  </a:cubicBezTo>
                  <a:lnTo>
                    <a:pt x="2570" y="1822"/>
                  </a:lnTo>
                  <a:cubicBezTo>
                    <a:pt x="2407" y="1887"/>
                    <a:pt x="2212" y="1952"/>
                    <a:pt x="1984" y="1952"/>
                  </a:cubicBezTo>
                  <a:cubicBezTo>
                    <a:pt x="1236" y="1952"/>
                    <a:pt x="618" y="1334"/>
                    <a:pt x="618" y="586"/>
                  </a:cubicBezTo>
                  <a:cubicBezTo>
                    <a:pt x="618" y="358"/>
                    <a:pt x="683" y="163"/>
                    <a:pt x="78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42"/>
            <p:cNvSpPr/>
            <p:nvPr/>
          </p:nvSpPr>
          <p:spPr>
            <a:xfrm>
              <a:off x="3228571" y="3213385"/>
              <a:ext cx="110418" cy="110648"/>
            </a:xfrm>
            <a:custGeom>
              <a:rect b="b" l="l" r="r" t="t"/>
              <a:pathLst>
                <a:path extrusionOk="0" h="4001" w="4001">
                  <a:moveTo>
                    <a:pt x="1985" y="1"/>
                  </a:moveTo>
                  <a:cubicBezTo>
                    <a:pt x="879" y="1"/>
                    <a:pt x="1" y="879"/>
                    <a:pt x="1" y="1985"/>
                  </a:cubicBezTo>
                  <a:cubicBezTo>
                    <a:pt x="1" y="3090"/>
                    <a:pt x="879" y="4001"/>
                    <a:pt x="1985" y="4001"/>
                  </a:cubicBezTo>
                  <a:cubicBezTo>
                    <a:pt x="3090" y="4001"/>
                    <a:pt x="4001" y="3090"/>
                    <a:pt x="4001" y="1985"/>
                  </a:cubicBezTo>
                  <a:cubicBezTo>
                    <a:pt x="4001" y="879"/>
                    <a:pt x="3090" y="1"/>
                    <a:pt x="19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42"/>
            <p:cNvSpPr/>
            <p:nvPr/>
          </p:nvSpPr>
          <p:spPr>
            <a:xfrm>
              <a:off x="3228571" y="3217893"/>
              <a:ext cx="100565" cy="106140"/>
            </a:xfrm>
            <a:custGeom>
              <a:rect b="b" l="l" r="r" t="t"/>
              <a:pathLst>
                <a:path extrusionOk="0" h="3838" w="3644">
                  <a:moveTo>
                    <a:pt x="1204" y="1"/>
                  </a:moveTo>
                  <a:lnTo>
                    <a:pt x="1204" y="1"/>
                  </a:lnTo>
                  <a:cubicBezTo>
                    <a:pt x="489" y="293"/>
                    <a:pt x="1" y="1009"/>
                    <a:pt x="1" y="1822"/>
                  </a:cubicBezTo>
                  <a:cubicBezTo>
                    <a:pt x="1" y="2927"/>
                    <a:pt x="879" y="3838"/>
                    <a:pt x="1985" y="3838"/>
                  </a:cubicBezTo>
                  <a:cubicBezTo>
                    <a:pt x="2668" y="3838"/>
                    <a:pt x="3285" y="3480"/>
                    <a:pt x="3643" y="2960"/>
                  </a:cubicBezTo>
                  <a:lnTo>
                    <a:pt x="3643" y="2960"/>
                  </a:lnTo>
                  <a:cubicBezTo>
                    <a:pt x="3383" y="3057"/>
                    <a:pt x="3123" y="3122"/>
                    <a:pt x="2863" y="3122"/>
                  </a:cubicBezTo>
                  <a:cubicBezTo>
                    <a:pt x="1757" y="3122"/>
                    <a:pt x="846" y="2212"/>
                    <a:pt x="846" y="1139"/>
                  </a:cubicBezTo>
                  <a:cubicBezTo>
                    <a:pt x="846" y="716"/>
                    <a:pt x="976" y="326"/>
                    <a:pt x="1204"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42"/>
            <p:cNvSpPr/>
            <p:nvPr/>
          </p:nvSpPr>
          <p:spPr>
            <a:xfrm>
              <a:off x="3428707" y="2990367"/>
              <a:ext cx="122974" cy="124116"/>
            </a:xfrm>
            <a:custGeom>
              <a:rect b="b" l="l" r="r" t="t"/>
              <a:pathLst>
                <a:path extrusionOk="0" h="4488" w="4456">
                  <a:moveTo>
                    <a:pt x="2245" y="0"/>
                  </a:moveTo>
                  <a:cubicBezTo>
                    <a:pt x="1009" y="0"/>
                    <a:pt x="1" y="1008"/>
                    <a:pt x="1" y="2244"/>
                  </a:cubicBezTo>
                  <a:cubicBezTo>
                    <a:pt x="1" y="3480"/>
                    <a:pt x="1009" y="4488"/>
                    <a:pt x="2245" y="4488"/>
                  </a:cubicBezTo>
                  <a:cubicBezTo>
                    <a:pt x="3480" y="4488"/>
                    <a:pt x="4456" y="3480"/>
                    <a:pt x="4456" y="2244"/>
                  </a:cubicBezTo>
                  <a:cubicBezTo>
                    <a:pt x="4456" y="1008"/>
                    <a:pt x="3480" y="0"/>
                    <a:pt x="22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42"/>
            <p:cNvSpPr/>
            <p:nvPr/>
          </p:nvSpPr>
          <p:spPr>
            <a:xfrm>
              <a:off x="3428707" y="2993962"/>
              <a:ext cx="104153" cy="119636"/>
            </a:xfrm>
            <a:custGeom>
              <a:rect b="b" l="l" r="r" t="t"/>
              <a:pathLst>
                <a:path extrusionOk="0" h="4326" w="3774">
                  <a:moveTo>
                    <a:pt x="1497" y="0"/>
                  </a:moveTo>
                  <a:cubicBezTo>
                    <a:pt x="619" y="293"/>
                    <a:pt x="1" y="1138"/>
                    <a:pt x="1" y="2114"/>
                  </a:cubicBezTo>
                  <a:cubicBezTo>
                    <a:pt x="1" y="3350"/>
                    <a:pt x="1009" y="4325"/>
                    <a:pt x="2245" y="4325"/>
                  </a:cubicBezTo>
                  <a:cubicBezTo>
                    <a:pt x="2830" y="4325"/>
                    <a:pt x="3350" y="4098"/>
                    <a:pt x="3773" y="3740"/>
                  </a:cubicBezTo>
                  <a:lnTo>
                    <a:pt x="3773" y="3740"/>
                  </a:lnTo>
                  <a:cubicBezTo>
                    <a:pt x="3545" y="3837"/>
                    <a:pt x="3285" y="3870"/>
                    <a:pt x="3025" y="3870"/>
                  </a:cubicBezTo>
                  <a:cubicBezTo>
                    <a:pt x="1789" y="3870"/>
                    <a:pt x="814" y="2862"/>
                    <a:pt x="814" y="1626"/>
                  </a:cubicBezTo>
                  <a:cubicBezTo>
                    <a:pt x="814" y="976"/>
                    <a:pt x="1074" y="390"/>
                    <a:pt x="1497"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42"/>
            <p:cNvSpPr/>
            <p:nvPr/>
          </p:nvSpPr>
          <p:spPr>
            <a:xfrm>
              <a:off x="3477168" y="3017332"/>
              <a:ext cx="44018" cy="44110"/>
            </a:xfrm>
            <a:custGeom>
              <a:rect b="b" l="l" r="r" t="t"/>
              <a:pathLst>
                <a:path extrusionOk="0" h="1595" w="1595">
                  <a:moveTo>
                    <a:pt x="814" y="1"/>
                  </a:moveTo>
                  <a:cubicBezTo>
                    <a:pt x="359" y="1"/>
                    <a:pt x="1" y="358"/>
                    <a:pt x="1" y="781"/>
                  </a:cubicBezTo>
                  <a:cubicBezTo>
                    <a:pt x="1" y="1236"/>
                    <a:pt x="359" y="1594"/>
                    <a:pt x="814" y="1594"/>
                  </a:cubicBezTo>
                  <a:cubicBezTo>
                    <a:pt x="1237" y="1594"/>
                    <a:pt x="1594" y="1236"/>
                    <a:pt x="1594" y="781"/>
                  </a:cubicBezTo>
                  <a:cubicBezTo>
                    <a:pt x="1594" y="358"/>
                    <a:pt x="1237" y="1"/>
                    <a:pt x="814" y="1"/>
                  </a:cubicBezTo>
                  <a:close/>
                </a:path>
              </a:pathLst>
            </a:custGeom>
            <a:solidFill>
              <a:srgbClr val="F9F8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42"/>
            <p:cNvSpPr/>
            <p:nvPr/>
          </p:nvSpPr>
          <p:spPr>
            <a:xfrm>
              <a:off x="3313847" y="2849155"/>
              <a:ext cx="22464" cy="21599"/>
            </a:xfrm>
            <a:custGeom>
              <a:rect b="b" l="l" r="r" t="t"/>
              <a:pathLst>
                <a:path extrusionOk="0" h="781" w="814">
                  <a:moveTo>
                    <a:pt x="390" y="1"/>
                  </a:moveTo>
                  <a:cubicBezTo>
                    <a:pt x="195" y="1"/>
                    <a:pt x="0" y="163"/>
                    <a:pt x="0" y="391"/>
                  </a:cubicBezTo>
                  <a:cubicBezTo>
                    <a:pt x="0" y="618"/>
                    <a:pt x="195" y="781"/>
                    <a:pt x="390" y="781"/>
                  </a:cubicBezTo>
                  <a:cubicBezTo>
                    <a:pt x="618" y="781"/>
                    <a:pt x="813" y="618"/>
                    <a:pt x="813" y="391"/>
                  </a:cubicBezTo>
                  <a:cubicBezTo>
                    <a:pt x="813" y="163"/>
                    <a:pt x="618" y="1"/>
                    <a:pt x="390"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42"/>
            <p:cNvSpPr/>
            <p:nvPr/>
          </p:nvSpPr>
          <p:spPr>
            <a:xfrm>
              <a:off x="3269857" y="3025435"/>
              <a:ext cx="17994" cy="18003"/>
            </a:xfrm>
            <a:custGeom>
              <a:rect b="b" l="l" r="r" t="t"/>
              <a:pathLst>
                <a:path extrusionOk="0" h="651" w="652">
                  <a:moveTo>
                    <a:pt x="326" y="0"/>
                  </a:moveTo>
                  <a:cubicBezTo>
                    <a:pt x="131" y="0"/>
                    <a:pt x="1" y="163"/>
                    <a:pt x="1" y="326"/>
                  </a:cubicBezTo>
                  <a:cubicBezTo>
                    <a:pt x="1" y="521"/>
                    <a:pt x="131" y="651"/>
                    <a:pt x="326" y="651"/>
                  </a:cubicBezTo>
                  <a:cubicBezTo>
                    <a:pt x="489" y="651"/>
                    <a:pt x="651" y="521"/>
                    <a:pt x="651" y="326"/>
                  </a:cubicBezTo>
                  <a:cubicBezTo>
                    <a:pt x="651" y="163"/>
                    <a:pt x="489"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42"/>
            <p:cNvSpPr/>
            <p:nvPr/>
          </p:nvSpPr>
          <p:spPr>
            <a:xfrm>
              <a:off x="3490636" y="2823076"/>
              <a:ext cx="17083" cy="17118"/>
            </a:xfrm>
            <a:custGeom>
              <a:rect b="b" l="l" r="r" t="t"/>
              <a:pathLst>
                <a:path extrusionOk="0" h="619" w="619">
                  <a:moveTo>
                    <a:pt x="326" y="0"/>
                  </a:moveTo>
                  <a:cubicBezTo>
                    <a:pt x="131" y="0"/>
                    <a:pt x="1" y="131"/>
                    <a:pt x="1" y="293"/>
                  </a:cubicBezTo>
                  <a:cubicBezTo>
                    <a:pt x="1" y="488"/>
                    <a:pt x="131" y="618"/>
                    <a:pt x="326" y="618"/>
                  </a:cubicBezTo>
                  <a:cubicBezTo>
                    <a:pt x="488" y="618"/>
                    <a:pt x="619" y="488"/>
                    <a:pt x="619" y="293"/>
                  </a:cubicBezTo>
                  <a:cubicBezTo>
                    <a:pt x="619" y="131"/>
                    <a:pt x="488"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42"/>
            <p:cNvSpPr/>
            <p:nvPr/>
          </p:nvSpPr>
          <p:spPr>
            <a:xfrm>
              <a:off x="3706033" y="2809580"/>
              <a:ext cx="22464" cy="21626"/>
            </a:xfrm>
            <a:custGeom>
              <a:rect b="b" l="l" r="r" t="t"/>
              <a:pathLst>
                <a:path extrusionOk="0" h="782" w="814">
                  <a:moveTo>
                    <a:pt x="423" y="1"/>
                  </a:moveTo>
                  <a:cubicBezTo>
                    <a:pt x="195" y="1"/>
                    <a:pt x="0" y="163"/>
                    <a:pt x="0" y="391"/>
                  </a:cubicBezTo>
                  <a:cubicBezTo>
                    <a:pt x="0" y="619"/>
                    <a:pt x="195" y="781"/>
                    <a:pt x="423" y="781"/>
                  </a:cubicBezTo>
                  <a:cubicBezTo>
                    <a:pt x="618" y="781"/>
                    <a:pt x="813" y="619"/>
                    <a:pt x="813" y="391"/>
                  </a:cubicBezTo>
                  <a:cubicBezTo>
                    <a:pt x="813" y="163"/>
                    <a:pt x="618" y="1"/>
                    <a:pt x="423"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42"/>
            <p:cNvSpPr/>
            <p:nvPr/>
          </p:nvSpPr>
          <p:spPr>
            <a:xfrm>
              <a:off x="3701535" y="3096483"/>
              <a:ext cx="22464" cy="21599"/>
            </a:xfrm>
            <a:custGeom>
              <a:rect b="b" l="l" r="r" t="t"/>
              <a:pathLst>
                <a:path extrusionOk="0" h="781" w="814">
                  <a:moveTo>
                    <a:pt x="423" y="0"/>
                  </a:moveTo>
                  <a:cubicBezTo>
                    <a:pt x="196" y="0"/>
                    <a:pt x="1" y="163"/>
                    <a:pt x="1" y="391"/>
                  </a:cubicBezTo>
                  <a:cubicBezTo>
                    <a:pt x="1" y="618"/>
                    <a:pt x="196" y="781"/>
                    <a:pt x="423" y="781"/>
                  </a:cubicBezTo>
                  <a:cubicBezTo>
                    <a:pt x="619" y="781"/>
                    <a:pt x="814" y="618"/>
                    <a:pt x="814" y="391"/>
                  </a:cubicBezTo>
                  <a:cubicBezTo>
                    <a:pt x="814" y="163"/>
                    <a:pt x="619" y="0"/>
                    <a:pt x="423"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42"/>
            <p:cNvSpPr/>
            <p:nvPr/>
          </p:nvSpPr>
          <p:spPr>
            <a:xfrm>
              <a:off x="3503192" y="3202599"/>
              <a:ext cx="17994" cy="18031"/>
            </a:xfrm>
            <a:custGeom>
              <a:rect b="b" l="l" r="r" t="t"/>
              <a:pathLst>
                <a:path extrusionOk="0" h="652" w="652">
                  <a:moveTo>
                    <a:pt x="326" y="1"/>
                  </a:moveTo>
                  <a:cubicBezTo>
                    <a:pt x="164" y="1"/>
                    <a:pt x="1" y="131"/>
                    <a:pt x="1" y="326"/>
                  </a:cubicBezTo>
                  <a:cubicBezTo>
                    <a:pt x="1" y="488"/>
                    <a:pt x="164" y="651"/>
                    <a:pt x="326" y="651"/>
                  </a:cubicBezTo>
                  <a:cubicBezTo>
                    <a:pt x="521" y="651"/>
                    <a:pt x="651" y="488"/>
                    <a:pt x="651" y="326"/>
                  </a:cubicBezTo>
                  <a:cubicBezTo>
                    <a:pt x="651" y="131"/>
                    <a:pt x="521" y="1"/>
                    <a:pt x="326"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42"/>
            <p:cNvSpPr/>
            <p:nvPr/>
          </p:nvSpPr>
          <p:spPr>
            <a:xfrm>
              <a:off x="3684480" y="3272763"/>
              <a:ext cx="17083" cy="18003"/>
            </a:xfrm>
            <a:custGeom>
              <a:rect b="b" l="l" r="r" t="t"/>
              <a:pathLst>
                <a:path extrusionOk="0" h="651" w="619">
                  <a:moveTo>
                    <a:pt x="326" y="0"/>
                  </a:moveTo>
                  <a:cubicBezTo>
                    <a:pt x="131" y="0"/>
                    <a:pt x="1" y="163"/>
                    <a:pt x="1" y="325"/>
                  </a:cubicBezTo>
                  <a:cubicBezTo>
                    <a:pt x="1" y="521"/>
                    <a:pt x="131" y="651"/>
                    <a:pt x="326" y="651"/>
                  </a:cubicBezTo>
                  <a:cubicBezTo>
                    <a:pt x="489" y="651"/>
                    <a:pt x="619" y="521"/>
                    <a:pt x="619" y="325"/>
                  </a:cubicBezTo>
                  <a:cubicBezTo>
                    <a:pt x="619" y="163"/>
                    <a:pt x="489"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42"/>
            <p:cNvSpPr/>
            <p:nvPr/>
          </p:nvSpPr>
          <p:spPr>
            <a:xfrm>
              <a:off x="3283324" y="3242175"/>
              <a:ext cx="26052" cy="27019"/>
            </a:xfrm>
            <a:custGeom>
              <a:rect b="b" l="l" r="r" t="t"/>
              <a:pathLst>
                <a:path extrusionOk="0" h="977" w="944">
                  <a:moveTo>
                    <a:pt x="456" y="1"/>
                  </a:moveTo>
                  <a:cubicBezTo>
                    <a:pt x="196" y="1"/>
                    <a:pt x="1" y="228"/>
                    <a:pt x="1" y="488"/>
                  </a:cubicBezTo>
                  <a:cubicBezTo>
                    <a:pt x="1" y="749"/>
                    <a:pt x="196" y="976"/>
                    <a:pt x="456" y="976"/>
                  </a:cubicBezTo>
                  <a:cubicBezTo>
                    <a:pt x="749" y="976"/>
                    <a:pt x="944" y="749"/>
                    <a:pt x="944" y="488"/>
                  </a:cubicBezTo>
                  <a:cubicBezTo>
                    <a:pt x="944" y="228"/>
                    <a:pt x="749" y="1"/>
                    <a:pt x="456"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42"/>
            <p:cNvSpPr/>
            <p:nvPr/>
          </p:nvSpPr>
          <p:spPr>
            <a:xfrm>
              <a:off x="3592056" y="2783500"/>
              <a:ext cx="166937" cy="169995"/>
            </a:xfrm>
            <a:custGeom>
              <a:rect b="b" l="l" r="r" t="t"/>
              <a:pathLst>
                <a:path extrusionOk="0" h="6147" w="6049">
                  <a:moveTo>
                    <a:pt x="4228" y="586"/>
                  </a:moveTo>
                  <a:cubicBezTo>
                    <a:pt x="4878" y="586"/>
                    <a:pt x="5431" y="1139"/>
                    <a:pt x="5431" y="1822"/>
                  </a:cubicBezTo>
                  <a:cubicBezTo>
                    <a:pt x="5431" y="2505"/>
                    <a:pt x="4911" y="3025"/>
                    <a:pt x="4228" y="3025"/>
                  </a:cubicBezTo>
                  <a:cubicBezTo>
                    <a:pt x="3545" y="3025"/>
                    <a:pt x="2992" y="2505"/>
                    <a:pt x="2992" y="1822"/>
                  </a:cubicBezTo>
                  <a:cubicBezTo>
                    <a:pt x="2992" y="1139"/>
                    <a:pt x="3545" y="586"/>
                    <a:pt x="4228" y="586"/>
                  </a:cubicBezTo>
                  <a:close/>
                  <a:moveTo>
                    <a:pt x="4228" y="1"/>
                  </a:moveTo>
                  <a:cubicBezTo>
                    <a:pt x="3220" y="1"/>
                    <a:pt x="2407" y="814"/>
                    <a:pt x="2407" y="1822"/>
                  </a:cubicBezTo>
                  <a:cubicBezTo>
                    <a:pt x="2407" y="2244"/>
                    <a:pt x="2569" y="2635"/>
                    <a:pt x="2797" y="2960"/>
                  </a:cubicBezTo>
                  <a:lnTo>
                    <a:pt x="130" y="5659"/>
                  </a:lnTo>
                  <a:cubicBezTo>
                    <a:pt x="0" y="5757"/>
                    <a:pt x="0" y="5952"/>
                    <a:pt x="130" y="6082"/>
                  </a:cubicBezTo>
                  <a:cubicBezTo>
                    <a:pt x="195" y="6114"/>
                    <a:pt x="261" y="6147"/>
                    <a:pt x="326" y="6147"/>
                  </a:cubicBezTo>
                  <a:cubicBezTo>
                    <a:pt x="423" y="6147"/>
                    <a:pt x="488" y="6114"/>
                    <a:pt x="553" y="6082"/>
                  </a:cubicBezTo>
                  <a:lnTo>
                    <a:pt x="3252" y="3350"/>
                  </a:lnTo>
                  <a:cubicBezTo>
                    <a:pt x="3545" y="3545"/>
                    <a:pt x="3870" y="3643"/>
                    <a:pt x="4228" y="3643"/>
                  </a:cubicBezTo>
                  <a:cubicBezTo>
                    <a:pt x="5236" y="3643"/>
                    <a:pt x="6049" y="2830"/>
                    <a:pt x="6049" y="1822"/>
                  </a:cubicBezTo>
                  <a:cubicBezTo>
                    <a:pt x="6049" y="814"/>
                    <a:pt x="5236" y="1"/>
                    <a:pt x="42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42"/>
            <p:cNvSpPr/>
            <p:nvPr/>
          </p:nvSpPr>
          <p:spPr>
            <a:xfrm>
              <a:off x="3220513" y="2801476"/>
              <a:ext cx="538482" cy="530644"/>
            </a:xfrm>
            <a:custGeom>
              <a:rect b="b" l="l" r="r" t="t"/>
              <a:pathLst>
                <a:path extrusionOk="0" h="19188" w="19512">
                  <a:moveTo>
                    <a:pt x="9951" y="586"/>
                  </a:moveTo>
                  <a:cubicBezTo>
                    <a:pt x="10309" y="586"/>
                    <a:pt x="10602" y="879"/>
                    <a:pt x="10602" y="1237"/>
                  </a:cubicBezTo>
                  <a:cubicBezTo>
                    <a:pt x="10602" y="1594"/>
                    <a:pt x="10309" y="1920"/>
                    <a:pt x="9951" y="1920"/>
                  </a:cubicBezTo>
                  <a:cubicBezTo>
                    <a:pt x="9561" y="1920"/>
                    <a:pt x="9268" y="1594"/>
                    <a:pt x="9268" y="1237"/>
                  </a:cubicBezTo>
                  <a:cubicBezTo>
                    <a:pt x="9268" y="879"/>
                    <a:pt x="9561" y="586"/>
                    <a:pt x="9951" y="586"/>
                  </a:cubicBezTo>
                  <a:close/>
                  <a:moveTo>
                    <a:pt x="3545" y="1399"/>
                  </a:moveTo>
                  <a:cubicBezTo>
                    <a:pt x="4163" y="1399"/>
                    <a:pt x="4683" y="1887"/>
                    <a:pt x="4683" y="2538"/>
                  </a:cubicBezTo>
                  <a:cubicBezTo>
                    <a:pt x="4683" y="3155"/>
                    <a:pt x="4163" y="3676"/>
                    <a:pt x="3545" y="3676"/>
                  </a:cubicBezTo>
                  <a:cubicBezTo>
                    <a:pt x="2927" y="3676"/>
                    <a:pt x="2407" y="3155"/>
                    <a:pt x="2407" y="2538"/>
                  </a:cubicBezTo>
                  <a:cubicBezTo>
                    <a:pt x="2407" y="1887"/>
                    <a:pt x="2927" y="1399"/>
                    <a:pt x="3545" y="1399"/>
                  </a:cubicBezTo>
                  <a:close/>
                  <a:moveTo>
                    <a:pt x="9789" y="7155"/>
                  </a:moveTo>
                  <a:cubicBezTo>
                    <a:pt x="10862" y="7155"/>
                    <a:pt x="11707" y="8001"/>
                    <a:pt x="11707" y="9074"/>
                  </a:cubicBezTo>
                  <a:cubicBezTo>
                    <a:pt x="11707" y="10147"/>
                    <a:pt x="10862" y="10993"/>
                    <a:pt x="9789" y="10993"/>
                  </a:cubicBezTo>
                  <a:cubicBezTo>
                    <a:pt x="8715" y="10993"/>
                    <a:pt x="7837" y="10147"/>
                    <a:pt x="7837" y="9074"/>
                  </a:cubicBezTo>
                  <a:cubicBezTo>
                    <a:pt x="7837" y="8001"/>
                    <a:pt x="8715" y="7155"/>
                    <a:pt x="9789" y="7155"/>
                  </a:cubicBezTo>
                  <a:close/>
                  <a:moveTo>
                    <a:pt x="17593" y="10180"/>
                  </a:moveTo>
                  <a:cubicBezTo>
                    <a:pt x="18309" y="10180"/>
                    <a:pt x="18894" y="10765"/>
                    <a:pt x="18894" y="11480"/>
                  </a:cubicBezTo>
                  <a:cubicBezTo>
                    <a:pt x="18894" y="12196"/>
                    <a:pt x="18309" y="12781"/>
                    <a:pt x="17593" y="12781"/>
                  </a:cubicBezTo>
                  <a:cubicBezTo>
                    <a:pt x="16878" y="12781"/>
                    <a:pt x="16293" y="12196"/>
                    <a:pt x="16293" y="11480"/>
                  </a:cubicBezTo>
                  <a:cubicBezTo>
                    <a:pt x="16293" y="10765"/>
                    <a:pt x="16878" y="10180"/>
                    <a:pt x="17593" y="10180"/>
                  </a:cubicBezTo>
                  <a:close/>
                  <a:moveTo>
                    <a:pt x="10179" y="14017"/>
                  </a:moveTo>
                  <a:cubicBezTo>
                    <a:pt x="10862" y="14017"/>
                    <a:pt x="11382" y="14537"/>
                    <a:pt x="11382" y="15220"/>
                  </a:cubicBezTo>
                  <a:cubicBezTo>
                    <a:pt x="11382" y="15903"/>
                    <a:pt x="10862" y="16456"/>
                    <a:pt x="10179" y="16456"/>
                  </a:cubicBezTo>
                  <a:cubicBezTo>
                    <a:pt x="9496" y="16456"/>
                    <a:pt x="8943" y="15903"/>
                    <a:pt x="8943" y="15220"/>
                  </a:cubicBezTo>
                  <a:cubicBezTo>
                    <a:pt x="8943" y="14537"/>
                    <a:pt x="9496" y="14017"/>
                    <a:pt x="10179" y="14017"/>
                  </a:cubicBezTo>
                  <a:close/>
                  <a:moveTo>
                    <a:pt x="2277" y="15188"/>
                  </a:moveTo>
                  <a:cubicBezTo>
                    <a:pt x="3220" y="15188"/>
                    <a:pt x="3968" y="15936"/>
                    <a:pt x="3968" y="16879"/>
                  </a:cubicBezTo>
                  <a:cubicBezTo>
                    <a:pt x="3968" y="17822"/>
                    <a:pt x="3220" y="18570"/>
                    <a:pt x="2277" y="18570"/>
                  </a:cubicBezTo>
                  <a:cubicBezTo>
                    <a:pt x="1334" y="18570"/>
                    <a:pt x="586" y="17822"/>
                    <a:pt x="586" y="16879"/>
                  </a:cubicBezTo>
                  <a:cubicBezTo>
                    <a:pt x="586" y="15968"/>
                    <a:pt x="1334" y="15188"/>
                    <a:pt x="2277" y="15188"/>
                  </a:cubicBezTo>
                  <a:close/>
                  <a:moveTo>
                    <a:pt x="9951" y="1"/>
                  </a:moveTo>
                  <a:cubicBezTo>
                    <a:pt x="9236" y="1"/>
                    <a:pt x="8683" y="554"/>
                    <a:pt x="8683" y="1237"/>
                  </a:cubicBezTo>
                  <a:cubicBezTo>
                    <a:pt x="8683" y="1822"/>
                    <a:pt x="9073" y="2342"/>
                    <a:pt x="9626" y="2472"/>
                  </a:cubicBezTo>
                  <a:lnTo>
                    <a:pt x="9496" y="6570"/>
                  </a:lnTo>
                  <a:cubicBezTo>
                    <a:pt x="9008" y="6602"/>
                    <a:pt x="8585" y="6798"/>
                    <a:pt x="8228" y="7090"/>
                  </a:cubicBezTo>
                  <a:lnTo>
                    <a:pt x="4748" y="3773"/>
                  </a:lnTo>
                  <a:cubicBezTo>
                    <a:pt x="5073" y="3481"/>
                    <a:pt x="5301" y="3025"/>
                    <a:pt x="5301" y="2538"/>
                  </a:cubicBezTo>
                  <a:cubicBezTo>
                    <a:pt x="5301" y="1562"/>
                    <a:pt x="4520" y="814"/>
                    <a:pt x="3545" y="814"/>
                  </a:cubicBezTo>
                  <a:cubicBezTo>
                    <a:pt x="2602" y="814"/>
                    <a:pt x="1821" y="1594"/>
                    <a:pt x="1821" y="2538"/>
                  </a:cubicBezTo>
                  <a:cubicBezTo>
                    <a:pt x="1821" y="3481"/>
                    <a:pt x="2602" y="4261"/>
                    <a:pt x="3545" y="4261"/>
                  </a:cubicBezTo>
                  <a:cubicBezTo>
                    <a:pt x="3805" y="4261"/>
                    <a:pt x="4033" y="4229"/>
                    <a:pt x="4260" y="4131"/>
                  </a:cubicBezTo>
                  <a:lnTo>
                    <a:pt x="7805" y="7513"/>
                  </a:lnTo>
                  <a:cubicBezTo>
                    <a:pt x="7480" y="7903"/>
                    <a:pt x="7285" y="8391"/>
                    <a:pt x="7252" y="8944"/>
                  </a:cubicBezTo>
                  <a:cubicBezTo>
                    <a:pt x="6959" y="8911"/>
                    <a:pt x="5854" y="8911"/>
                    <a:pt x="5561" y="8879"/>
                  </a:cubicBezTo>
                  <a:cubicBezTo>
                    <a:pt x="5398" y="8879"/>
                    <a:pt x="5268" y="9009"/>
                    <a:pt x="5268" y="9171"/>
                  </a:cubicBezTo>
                  <a:cubicBezTo>
                    <a:pt x="5268" y="9334"/>
                    <a:pt x="5398" y="9464"/>
                    <a:pt x="5561" y="9497"/>
                  </a:cubicBezTo>
                  <a:cubicBezTo>
                    <a:pt x="5821" y="9497"/>
                    <a:pt x="6992" y="9529"/>
                    <a:pt x="7285" y="9529"/>
                  </a:cubicBezTo>
                  <a:cubicBezTo>
                    <a:pt x="7382" y="10017"/>
                    <a:pt x="7610" y="10472"/>
                    <a:pt x="7935" y="10830"/>
                  </a:cubicBezTo>
                  <a:lnTo>
                    <a:pt x="3675" y="15058"/>
                  </a:lnTo>
                  <a:cubicBezTo>
                    <a:pt x="3317" y="14765"/>
                    <a:pt x="2829" y="14602"/>
                    <a:pt x="2277" y="14602"/>
                  </a:cubicBezTo>
                  <a:cubicBezTo>
                    <a:pt x="1041" y="14602"/>
                    <a:pt x="0" y="15643"/>
                    <a:pt x="0" y="16911"/>
                  </a:cubicBezTo>
                  <a:cubicBezTo>
                    <a:pt x="0" y="18179"/>
                    <a:pt x="1008" y="19188"/>
                    <a:pt x="2277" y="19188"/>
                  </a:cubicBezTo>
                  <a:cubicBezTo>
                    <a:pt x="3545" y="19188"/>
                    <a:pt x="4585" y="18179"/>
                    <a:pt x="4585" y="16911"/>
                  </a:cubicBezTo>
                  <a:cubicBezTo>
                    <a:pt x="4585" y="16358"/>
                    <a:pt x="4423" y="15903"/>
                    <a:pt x="4098" y="15513"/>
                  </a:cubicBezTo>
                  <a:lnTo>
                    <a:pt x="8390" y="11220"/>
                  </a:lnTo>
                  <a:cubicBezTo>
                    <a:pt x="8715" y="11415"/>
                    <a:pt x="9106" y="11545"/>
                    <a:pt x="9496" y="11610"/>
                  </a:cubicBezTo>
                  <a:lnTo>
                    <a:pt x="9626" y="13497"/>
                  </a:lnTo>
                  <a:cubicBezTo>
                    <a:pt x="8911" y="13724"/>
                    <a:pt x="8358" y="14407"/>
                    <a:pt x="8358" y="15220"/>
                  </a:cubicBezTo>
                  <a:cubicBezTo>
                    <a:pt x="8358" y="16228"/>
                    <a:pt x="9171" y="17041"/>
                    <a:pt x="10179" y="17041"/>
                  </a:cubicBezTo>
                  <a:cubicBezTo>
                    <a:pt x="11187" y="17041"/>
                    <a:pt x="12000" y="16228"/>
                    <a:pt x="12000" y="15220"/>
                  </a:cubicBezTo>
                  <a:cubicBezTo>
                    <a:pt x="12000" y="14245"/>
                    <a:pt x="11219" y="13432"/>
                    <a:pt x="10211" y="13399"/>
                  </a:cubicBezTo>
                  <a:lnTo>
                    <a:pt x="10114" y="11578"/>
                  </a:lnTo>
                  <a:cubicBezTo>
                    <a:pt x="10472" y="11545"/>
                    <a:pt x="10829" y="11415"/>
                    <a:pt x="11154" y="11220"/>
                  </a:cubicBezTo>
                  <a:cubicBezTo>
                    <a:pt x="11447" y="11545"/>
                    <a:pt x="11740" y="11871"/>
                    <a:pt x="12032" y="12196"/>
                  </a:cubicBezTo>
                  <a:cubicBezTo>
                    <a:pt x="12102" y="12266"/>
                    <a:pt x="12191" y="12298"/>
                    <a:pt x="12278" y="12298"/>
                  </a:cubicBezTo>
                  <a:cubicBezTo>
                    <a:pt x="12353" y="12298"/>
                    <a:pt x="12427" y="12274"/>
                    <a:pt x="12488" y="12228"/>
                  </a:cubicBezTo>
                  <a:cubicBezTo>
                    <a:pt x="12585" y="12098"/>
                    <a:pt x="12585" y="11936"/>
                    <a:pt x="12488" y="11806"/>
                  </a:cubicBezTo>
                  <a:cubicBezTo>
                    <a:pt x="12195" y="11480"/>
                    <a:pt x="11902" y="11155"/>
                    <a:pt x="11610" y="10830"/>
                  </a:cubicBezTo>
                  <a:cubicBezTo>
                    <a:pt x="11837" y="10602"/>
                    <a:pt x="12000" y="10342"/>
                    <a:pt x="12130" y="10082"/>
                  </a:cubicBezTo>
                  <a:lnTo>
                    <a:pt x="15707" y="11383"/>
                  </a:lnTo>
                  <a:cubicBezTo>
                    <a:pt x="15707" y="11415"/>
                    <a:pt x="15707" y="11448"/>
                    <a:pt x="15707" y="11480"/>
                  </a:cubicBezTo>
                  <a:cubicBezTo>
                    <a:pt x="15707" y="12521"/>
                    <a:pt x="16553" y="13367"/>
                    <a:pt x="17626" y="13367"/>
                  </a:cubicBezTo>
                  <a:cubicBezTo>
                    <a:pt x="18666" y="13367"/>
                    <a:pt x="19512" y="12521"/>
                    <a:pt x="19512" y="11480"/>
                  </a:cubicBezTo>
                  <a:cubicBezTo>
                    <a:pt x="19512" y="10440"/>
                    <a:pt x="18666" y="9562"/>
                    <a:pt x="17593" y="9562"/>
                  </a:cubicBezTo>
                  <a:cubicBezTo>
                    <a:pt x="16813" y="9562"/>
                    <a:pt x="16130" y="10082"/>
                    <a:pt x="15837" y="10765"/>
                  </a:cubicBezTo>
                  <a:lnTo>
                    <a:pt x="12293" y="9497"/>
                  </a:lnTo>
                  <a:cubicBezTo>
                    <a:pt x="12293" y="9367"/>
                    <a:pt x="12325" y="9204"/>
                    <a:pt x="12325" y="9074"/>
                  </a:cubicBezTo>
                  <a:cubicBezTo>
                    <a:pt x="12325" y="8521"/>
                    <a:pt x="12130" y="8001"/>
                    <a:pt x="11837" y="7611"/>
                  </a:cubicBezTo>
                  <a:lnTo>
                    <a:pt x="13106" y="6342"/>
                  </a:lnTo>
                  <a:cubicBezTo>
                    <a:pt x="13236" y="6212"/>
                    <a:pt x="13236" y="6017"/>
                    <a:pt x="13106" y="5920"/>
                  </a:cubicBezTo>
                  <a:cubicBezTo>
                    <a:pt x="13041" y="5854"/>
                    <a:pt x="12967" y="5822"/>
                    <a:pt x="12894" y="5822"/>
                  </a:cubicBezTo>
                  <a:cubicBezTo>
                    <a:pt x="12821" y="5822"/>
                    <a:pt x="12748" y="5854"/>
                    <a:pt x="12683" y="5920"/>
                  </a:cubicBezTo>
                  <a:lnTo>
                    <a:pt x="11447" y="7155"/>
                  </a:lnTo>
                  <a:cubicBezTo>
                    <a:pt x="11057" y="6830"/>
                    <a:pt x="10602" y="6635"/>
                    <a:pt x="10081" y="6570"/>
                  </a:cubicBezTo>
                  <a:lnTo>
                    <a:pt x="10244" y="2472"/>
                  </a:lnTo>
                  <a:cubicBezTo>
                    <a:pt x="10797" y="2342"/>
                    <a:pt x="11187" y="1855"/>
                    <a:pt x="11187" y="1237"/>
                  </a:cubicBezTo>
                  <a:cubicBezTo>
                    <a:pt x="11187" y="554"/>
                    <a:pt x="10634" y="1"/>
                    <a:pt x="99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42"/>
            <p:cNvSpPr/>
            <p:nvPr/>
          </p:nvSpPr>
          <p:spPr>
            <a:xfrm>
              <a:off x="3572296" y="3151214"/>
              <a:ext cx="155291" cy="179121"/>
            </a:xfrm>
            <a:custGeom>
              <a:rect b="b" l="l" r="r" t="t"/>
              <a:pathLst>
                <a:path extrusionOk="0" h="6477" w="5627">
                  <a:moveTo>
                    <a:pt x="4131" y="4070"/>
                  </a:moveTo>
                  <a:cubicBezTo>
                    <a:pt x="4619" y="4070"/>
                    <a:pt x="5041" y="4460"/>
                    <a:pt x="5041" y="4981"/>
                  </a:cubicBezTo>
                  <a:cubicBezTo>
                    <a:pt x="5041" y="5468"/>
                    <a:pt x="4619" y="5859"/>
                    <a:pt x="4131" y="5859"/>
                  </a:cubicBezTo>
                  <a:cubicBezTo>
                    <a:pt x="3643" y="5859"/>
                    <a:pt x="3253" y="5468"/>
                    <a:pt x="3253" y="4981"/>
                  </a:cubicBezTo>
                  <a:cubicBezTo>
                    <a:pt x="3253" y="4623"/>
                    <a:pt x="3415" y="4330"/>
                    <a:pt x="3708" y="4168"/>
                  </a:cubicBezTo>
                  <a:cubicBezTo>
                    <a:pt x="3838" y="4103"/>
                    <a:pt x="4001" y="4070"/>
                    <a:pt x="4131" y="4070"/>
                  </a:cubicBezTo>
                  <a:close/>
                  <a:moveTo>
                    <a:pt x="338" y="1"/>
                  </a:moveTo>
                  <a:cubicBezTo>
                    <a:pt x="266" y="1"/>
                    <a:pt x="191" y="25"/>
                    <a:pt x="131" y="70"/>
                  </a:cubicBezTo>
                  <a:cubicBezTo>
                    <a:pt x="1" y="168"/>
                    <a:pt x="1" y="363"/>
                    <a:pt x="98" y="493"/>
                  </a:cubicBezTo>
                  <a:cubicBezTo>
                    <a:pt x="977" y="1501"/>
                    <a:pt x="1887" y="2477"/>
                    <a:pt x="2635" y="3322"/>
                  </a:cubicBezTo>
                  <a:lnTo>
                    <a:pt x="3123" y="3875"/>
                  </a:lnTo>
                  <a:cubicBezTo>
                    <a:pt x="2830" y="4168"/>
                    <a:pt x="2635" y="4558"/>
                    <a:pt x="2635" y="4981"/>
                  </a:cubicBezTo>
                  <a:cubicBezTo>
                    <a:pt x="2635" y="5794"/>
                    <a:pt x="3318" y="6476"/>
                    <a:pt x="4131" y="6476"/>
                  </a:cubicBezTo>
                  <a:cubicBezTo>
                    <a:pt x="4976" y="6476"/>
                    <a:pt x="5627" y="5794"/>
                    <a:pt x="5627" y="4981"/>
                  </a:cubicBezTo>
                  <a:cubicBezTo>
                    <a:pt x="5627" y="4135"/>
                    <a:pt x="4976" y="3485"/>
                    <a:pt x="4131" y="3485"/>
                  </a:cubicBezTo>
                  <a:cubicBezTo>
                    <a:pt x="3968" y="3485"/>
                    <a:pt x="3806" y="3517"/>
                    <a:pt x="3643" y="3550"/>
                  </a:cubicBezTo>
                  <a:cubicBezTo>
                    <a:pt x="3448" y="3355"/>
                    <a:pt x="3253" y="3159"/>
                    <a:pt x="3090" y="2932"/>
                  </a:cubicBezTo>
                  <a:cubicBezTo>
                    <a:pt x="2310" y="2086"/>
                    <a:pt x="1432" y="1111"/>
                    <a:pt x="554" y="103"/>
                  </a:cubicBezTo>
                  <a:cubicBezTo>
                    <a:pt x="501" y="33"/>
                    <a:pt x="421" y="1"/>
                    <a:pt x="3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42"/>
            <p:cNvSpPr/>
            <p:nvPr/>
          </p:nvSpPr>
          <p:spPr>
            <a:xfrm>
              <a:off x="3226777" y="3000240"/>
              <a:ext cx="122091" cy="91759"/>
            </a:xfrm>
            <a:custGeom>
              <a:rect b="b" l="l" r="r" t="t"/>
              <a:pathLst>
                <a:path extrusionOk="0" h="3318" w="4424">
                  <a:moveTo>
                    <a:pt x="1659" y="586"/>
                  </a:moveTo>
                  <a:cubicBezTo>
                    <a:pt x="2245" y="586"/>
                    <a:pt x="2700" y="1074"/>
                    <a:pt x="2700" y="1659"/>
                  </a:cubicBezTo>
                  <a:cubicBezTo>
                    <a:pt x="2700" y="2245"/>
                    <a:pt x="2212" y="2700"/>
                    <a:pt x="1659" y="2700"/>
                  </a:cubicBezTo>
                  <a:cubicBezTo>
                    <a:pt x="1074" y="2700"/>
                    <a:pt x="586" y="2212"/>
                    <a:pt x="586" y="1659"/>
                  </a:cubicBezTo>
                  <a:cubicBezTo>
                    <a:pt x="586" y="1074"/>
                    <a:pt x="1074" y="586"/>
                    <a:pt x="1659" y="586"/>
                  </a:cubicBezTo>
                  <a:close/>
                  <a:moveTo>
                    <a:pt x="1627" y="1"/>
                  </a:moveTo>
                  <a:cubicBezTo>
                    <a:pt x="716" y="1"/>
                    <a:pt x="1" y="716"/>
                    <a:pt x="1" y="1659"/>
                  </a:cubicBezTo>
                  <a:cubicBezTo>
                    <a:pt x="1" y="2570"/>
                    <a:pt x="716" y="3318"/>
                    <a:pt x="1659" y="3318"/>
                  </a:cubicBezTo>
                  <a:cubicBezTo>
                    <a:pt x="2375" y="3318"/>
                    <a:pt x="2993" y="2830"/>
                    <a:pt x="3220" y="2180"/>
                  </a:cubicBezTo>
                  <a:lnTo>
                    <a:pt x="4098" y="2212"/>
                  </a:lnTo>
                  <a:lnTo>
                    <a:pt x="4131" y="2212"/>
                  </a:lnTo>
                  <a:cubicBezTo>
                    <a:pt x="4261" y="2212"/>
                    <a:pt x="4424" y="2115"/>
                    <a:pt x="4424" y="1952"/>
                  </a:cubicBezTo>
                  <a:cubicBezTo>
                    <a:pt x="4424" y="1757"/>
                    <a:pt x="4293" y="1627"/>
                    <a:pt x="4131" y="1627"/>
                  </a:cubicBezTo>
                  <a:lnTo>
                    <a:pt x="3285" y="1594"/>
                  </a:lnTo>
                  <a:cubicBezTo>
                    <a:pt x="3285" y="716"/>
                    <a:pt x="2537" y="1"/>
                    <a:pt x="16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42"/>
            <p:cNvSpPr/>
            <p:nvPr/>
          </p:nvSpPr>
          <p:spPr>
            <a:xfrm>
              <a:off x="3469110" y="3008343"/>
              <a:ext cx="60135" cy="61173"/>
            </a:xfrm>
            <a:custGeom>
              <a:rect b="b" l="l" r="r" t="t"/>
              <a:pathLst>
                <a:path extrusionOk="0" h="2212" w="2179">
                  <a:moveTo>
                    <a:pt x="1106" y="618"/>
                  </a:moveTo>
                  <a:cubicBezTo>
                    <a:pt x="1366" y="618"/>
                    <a:pt x="1594" y="846"/>
                    <a:pt x="1594" y="1106"/>
                  </a:cubicBezTo>
                  <a:cubicBezTo>
                    <a:pt x="1594" y="1399"/>
                    <a:pt x="1366" y="1594"/>
                    <a:pt x="1106" y="1594"/>
                  </a:cubicBezTo>
                  <a:cubicBezTo>
                    <a:pt x="813" y="1594"/>
                    <a:pt x="586" y="1399"/>
                    <a:pt x="586" y="1106"/>
                  </a:cubicBezTo>
                  <a:cubicBezTo>
                    <a:pt x="586" y="846"/>
                    <a:pt x="813" y="618"/>
                    <a:pt x="1106" y="618"/>
                  </a:cubicBezTo>
                  <a:close/>
                  <a:moveTo>
                    <a:pt x="1106" y="0"/>
                  </a:moveTo>
                  <a:cubicBezTo>
                    <a:pt x="488" y="0"/>
                    <a:pt x="0" y="521"/>
                    <a:pt x="0" y="1106"/>
                  </a:cubicBezTo>
                  <a:cubicBezTo>
                    <a:pt x="0" y="1724"/>
                    <a:pt x="488" y="2212"/>
                    <a:pt x="1106" y="2212"/>
                  </a:cubicBezTo>
                  <a:cubicBezTo>
                    <a:pt x="1691" y="2212"/>
                    <a:pt x="2179" y="1724"/>
                    <a:pt x="2179" y="1106"/>
                  </a:cubicBezTo>
                  <a:cubicBezTo>
                    <a:pt x="2179" y="488"/>
                    <a:pt x="1691" y="0"/>
                    <a:pt x="1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0" name="Google Shape;2770;p42"/>
          <p:cNvGrpSpPr/>
          <p:nvPr/>
        </p:nvGrpSpPr>
        <p:grpSpPr>
          <a:xfrm>
            <a:off x="587137" y="1355108"/>
            <a:ext cx="320033" cy="288032"/>
            <a:chOff x="-367975" y="1373025"/>
            <a:chExt cx="603494" cy="543149"/>
          </a:xfrm>
        </p:grpSpPr>
        <p:sp>
          <p:nvSpPr>
            <p:cNvPr id="2771" name="Google Shape;2771;p42"/>
            <p:cNvSpPr/>
            <p:nvPr/>
          </p:nvSpPr>
          <p:spPr>
            <a:xfrm>
              <a:off x="-192865" y="1577201"/>
              <a:ext cx="252273" cy="252750"/>
            </a:xfrm>
            <a:custGeom>
              <a:rect b="b" l="l" r="r" t="t"/>
              <a:pathLst>
                <a:path extrusionOk="0" h="8293" w="8293">
                  <a:moveTo>
                    <a:pt x="4163" y="0"/>
                  </a:moveTo>
                  <a:cubicBezTo>
                    <a:pt x="1854" y="0"/>
                    <a:pt x="0" y="1854"/>
                    <a:pt x="0" y="4130"/>
                  </a:cubicBezTo>
                  <a:cubicBezTo>
                    <a:pt x="0" y="6406"/>
                    <a:pt x="1854" y="8293"/>
                    <a:pt x="4163" y="8293"/>
                  </a:cubicBezTo>
                  <a:cubicBezTo>
                    <a:pt x="6439" y="8293"/>
                    <a:pt x="8293" y="6406"/>
                    <a:pt x="8293" y="4130"/>
                  </a:cubicBezTo>
                  <a:cubicBezTo>
                    <a:pt x="8293" y="1854"/>
                    <a:pt x="6439" y="0"/>
                    <a:pt x="41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42"/>
            <p:cNvSpPr/>
            <p:nvPr/>
          </p:nvSpPr>
          <p:spPr>
            <a:xfrm>
              <a:off x="-358088" y="1759555"/>
              <a:ext cx="146442" cy="145743"/>
            </a:xfrm>
            <a:custGeom>
              <a:rect b="b" l="l" r="r" t="t"/>
              <a:pathLst>
                <a:path extrusionOk="0" h="4782" w="4814">
                  <a:moveTo>
                    <a:pt x="2407" y="1"/>
                  </a:moveTo>
                  <a:cubicBezTo>
                    <a:pt x="1073" y="1"/>
                    <a:pt x="0" y="1074"/>
                    <a:pt x="0" y="2375"/>
                  </a:cubicBezTo>
                  <a:cubicBezTo>
                    <a:pt x="0" y="3708"/>
                    <a:pt x="1073" y="4781"/>
                    <a:pt x="2407" y="4781"/>
                  </a:cubicBezTo>
                  <a:cubicBezTo>
                    <a:pt x="3740" y="4781"/>
                    <a:pt x="4813" y="3708"/>
                    <a:pt x="4813" y="2375"/>
                  </a:cubicBezTo>
                  <a:cubicBezTo>
                    <a:pt x="4813" y="1984"/>
                    <a:pt x="4716" y="1594"/>
                    <a:pt x="4521" y="1269"/>
                  </a:cubicBezTo>
                  <a:cubicBezTo>
                    <a:pt x="4130" y="521"/>
                    <a:pt x="3317" y="1"/>
                    <a:pt x="24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42"/>
            <p:cNvSpPr/>
            <p:nvPr/>
          </p:nvSpPr>
          <p:spPr>
            <a:xfrm>
              <a:off x="-358088" y="1770466"/>
              <a:ext cx="134578" cy="134832"/>
            </a:xfrm>
            <a:custGeom>
              <a:rect b="b" l="l" r="r" t="t"/>
              <a:pathLst>
                <a:path extrusionOk="0" h="4424" w="4424">
                  <a:moveTo>
                    <a:pt x="1139" y="0"/>
                  </a:moveTo>
                  <a:cubicBezTo>
                    <a:pt x="456" y="423"/>
                    <a:pt x="0" y="1171"/>
                    <a:pt x="0" y="2017"/>
                  </a:cubicBezTo>
                  <a:cubicBezTo>
                    <a:pt x="0" y="3350"/>
                    <a:pt x="1073" y="4423"/>
                    <a:pt x="2407" y="4423"/>
                  </a:cubicBezTo>
                  <a:cubicBezTo>
                    <a:pt x="3252" y="4423"/>
                    <a:pt x="4000" y="3968"/>
                    <a:pt x="4423" y="3317"/>
                  </a:cubicBezTo>
                  <a:lnTo>
                    <a:pt x="4423" y="3317"/>
                  </a:lnTo>
                  <a:cubicBezTo>
                    <a:pt x="4065" y="3545"/>
                    <a:pt x="3610" y="3675"/>
                    <a:pt x="3155" y="3675"/>
                  </a:cubicBezTo>
                  <a:cubicBezTo>
                    <a:pt x="1821" y="3675"/>
                    <a:pt x="748" y="2602"/>
                    <a:pt x="748" y="1301"/>
                  </a:cubicBezTo>
                  <a:cubicBezTo>
                    <a:pt x="748" y="813"/>
                    <a:pt x="878" y="391"/>
                    <a:pt x="1139"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42"/>
            <p:cNvSpPr/>
            <p:nvPr/>
          </p:nvSpPr>
          <p:spPr>
            <a:xfrm>
              <a:off x="-284892" y="1793264"/>
              <a:ext cx="39607" cy="38676"/>
            </a:xfrm>
            <a:custGeom>
              <a:rect b="b" l="l" r="r" t="t"/>
              <a:pathLst>
                <a:path extrusionOk="0" h="1269" w="1302">
                  <a:moveTo>
                    <a:pt x="651" y="0"/>
                  </a:moveTo>
                  <a:cubicBezTo>
                    <a:pt x="293" y="0"/>
                    <a:pt x="1" y="293"/>
                    <a:pt x="1" y="651"/>
                  </a:cubicBezTo>
                  <a:cubicBezTo>
                    <a:pt x="1" y="976"/>
                    <a:pt x="293" y="1269"/>
                    <a:pt x="651" y="1269"/>
                  </a:cubicBezTo>
                  <a:cubicBezTo>
                    <a:pt x="1009" y="1269"/>
                    <a:pt x="1302" y="976"/>
                    <a:pt x="1302" y="651"/>
                  </a:cubicBezTo>
                  <a:cubicBezTo>
                    <a:pt x="1302" y="293"/>
                    <a:pt x="1009" y="0"/>
                    <a:pt x="6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42"/>
            <p:cNvSpPr/>
            <p:nvPr/>
          </p:nvSpPr>
          <p:spPr>
            <a:xfrm>
              <a:off x="79200" y="1759555"/>
              <a:ext cx="145438" cy="145743"/>
            </a:xfrm>
            <a:custGeom>
              <a:rect b="b" l="l" r="r" t="t"/>
              <a:pathLst>
                <a:path extrusionOk="0" h="4782" w="4781">
                  <a:moveTo>
                    <a:pt x="2406" y="1"/>
                  </a:moveTo>
                  <a:cubicBezTo>
                    <a:pt x="1463" y="1"/>
                    <a:pt x="683" y="489"/>
                    <a:pt x="293" y="1269"/>
                  </a:cubicBezTo>
                  <a:cubicBezTo>
                    <a:pt x="98" y="1594"/>
                    <a:pt x="0" y="1984"/>
                    <a:pt x="0" y="2375"/>
                  </a:cubicBezTo>
                  <a:cubicBezTo>
                    <a:pt x="0" y="3708"/>
                    <a:pt x="1073" y="4781"/>
                    <a:pt x="2406" y="4781"/>
                  </a:cubicBezTo>
                  <a:cubicBezTo>
                    <a:pt x="3707" y="4781"/>
                    <a:pt x="4780" y="3708"/>
                    <a:pt x="4780" y="2375"/>
                  </a:cubicBezTo>
                  <a:cubicBezTo>
                    <a:pt x="4780" y="1074"/>
                    <a:pt x="3707"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42"/>
            <p:cNvSpPr/>
            <p:nvPr/>
          </p:nvSpPr>
          <p:spPr>
            <a:xfrm>
              <a:off x="79200" y="1770466"/>
              <a:ext cx="134548" cy="134832"/>
            </a:xfrm>
            <a:custGeom>
              <a:rect b="b" l="l" r="r" t="t"/>
              <a:pathLst>
                <a:path extrusionOk="0" h="4424" w="4423">
                  <a:moveTo>
                    <a:pt x="1106" y="0"/>
                  </a:moveTo>
                  <a:lnTo>
                    <a:pt x="1106" y="0"/>
                  </a:lnTo>
                  <a:cubicBezTo>
                    <a:pt x="748" y="228"/>
                    <a:pt x="488" y="521"/>
                    <a:pt x="293" y="911"/>
                  </a:cubicBezTo>
                  <a:cubicBezTo>
                    <a:pt x="98" y="1236"/>
                    <a:pt x="0" y="1626"/>
                    <a:pt x="0" y="2017"/>
                  </a:cubicBezTo>
                  <a:cubicBezTo>
                    <a:pt x="0" y="3350"/>
                    <a:pt x="1073" y="4423"/>
                    <a:pt x="2406" y="4423"/>
                  </a:cubicBezTo>
                  <a:cubicBezTo>
                    <a:pt x="3252" y="4423"/>
                    <a:pt x="4000" y="3968"/>
                    <a:pt x="4423" y="3317"/>
                  </a:cubicBezTo>
                  <a:lnTo>
                    <a:pt x="4423" y="3317"/>
                  </a:lnTo>
                  <a:cubicBezTo>
                    <a:pt x="4032" y="3545"/>
                    <a:pt x="3610" y="3675"/>
                    <a:pt x="3122" y="3675"/>
                  </a:cubicBezTo>
                  <a:cubicBezTo>
                    <a:pt x="1821" y="3675"/>
                    <a:pt x="748" y="2602"/>
                    <a:pt x="748" y="1301"/>
                  </a:cubicBezTo>
                  <a:cubicBezTo>
                    <a:pt x="748" y="878"/>
                    <a:pt x="846" y="488"/>
                    <a:pt x="1008" y="163"/>
                  </a:cubicBezTo>
                  <a:cubicBezTo>
                    <a:pt x="1041" y="98"/>
                    <a:pt x="1073" y="65"/>
                    <a:pt x="110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42"/>
            <p:cNvSpPr/>
            <p:nvPr/>
          </p:nvSpPr>
          <p:spPr>
            <a:xfrm>
              <a:off x="151392" y="1793264"/>
              <a:ext cx="39607" cy="38676"/>
            </a:xfrm>
            <a:custGeom>
              <a:rect b="b" l="l" r="r" t="t"/>
              <a:pathLst>
                <a:path extrusionOk="0" h="1269" w="1302">
                  <a:moveTo>
                    <a:pt x="651" y="0"/>
                  </a:moveTo>
                  <a:cubicBezTo>
                    <a:pt x="294" y="0"/>
                    <a:pt x="1" y="293"/>
                    <a:pt x="1" y="651"/>
                  </a:cubicBezTo>
                  <a:cubicBezTo>
                    <a:pt x="1" y="976"/>
                    <a:pt x="294" y="1269"/>
                    <a:pt x="651" y="1269"/>
                  </a:cubicBezTo>
                  <a:cubicBezTo>
                    <a:pt x="1009" y="1269"/>
                    <a:pt x="1302" y="976"/>
                    <a:pt x="1302" y="651"/>
                  </a:cubicBezTo>
                  <a:cubicBezTo>
                    <a:pt x="1302" y="293"/>
                    <a:pt x="1009" y="0"/>
                    <a:pt x="6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42"/>
            <p:cNvSpPr/>
            <p:nvPr/>
          </p:nvSpPr>
          <p:spPr>
            <a:xfrm>
              <a:off x="-139444" y="1382931"/>
              <a:ext cx="145438" cy="146719"/>
            </a:xfrm>
            <a:custGeom>
              <a:rect b="b" l="l" r="r" t="t"/>
              <a:pathLst>
                <a:path extrusionOk="0" h="4814" w="4781">
                  <a:moveTo>
                    <a:pt x="2407" y="0"/>
                  </a:moveTo>
                  <a:cubicBezTo>
                    <a:pt x="1073" y="0"/>
                    <a:pt x="0" y="1073"/>
                    <a:pt x="0" y="2407"/>
                  </a:cubicBezTo>
                  <a:cubicBezTo>
                    <a:pt x="0" y="3740"/>
                    <a:pt x="1073" y="4813"/>
                    <a:pt x="2407" y="4813"/>
                  </a:cubicBezTo>
                  <a:cubicBezTo>
                    <a:pt x="3707" y="4813"/>
                    <a:pt x="4781" y="3740"/>
                    <a:pt x="4781" y="2407"/>
                  </a:cubicBezTo>
                  <a:cubicBezTo>
                    <a:pt x="4781" y="1073"/>
                    <a:pt x="3707" y="0"/>
                    <a:pt x="24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42"/>
            <p:cNvSpPr/>
            <p:nvPr/>
          </p:nvSpPr>
          <p:spPr>
            <a:xfrm>
              <a:off x="-139444" y="1394817"/>
              <a:ext cx="134548" cy="134832"/>
            </a:xfrm>
            <a:custGeom>
              <a:rect b="b" l="l" r="r" t="t"/>
              <a:pathLst>
                <a:path extrusionOk="0" h="4424" w="4423">
                  <a:moveTo>
                    <a:pt x="1106" y="1"/>
                  </a:moveTo>
                  <a:lnTo>
                    <a:pt x="1106" y="1"/>
                  </a:lnTo>
                  <a:cubicBezTo>
                    <a:pt x="455" y="423"/>
                    <a:pt x="0" y="1171"/>
                    <a:pt x="0" y="2017"/>
                  </a:cubicBezTo>
                  <a:cubicBezTo>
                    <a:pt x="0" y="3350"/>
                    <a:pt x="1073" y="4423"/>
                    <a:pt x="2407" y="4423"/>
                  </a:cubicBezTo>
                  <a:cubicBezTo>
                    <a:pt x="3252" y="4423"/>
                    <a:pt x="4000" y="3968"/>
                    <a:pt x="4423" y="3318"/>
                  </a:cubicBezTo>
                  <a:lnTo>
                    <a:pt x="4423" y="3318"/>
                  </a:lnTo>
                  <a:cubicBezTo>
                    <a:pt x="4065" y="3545"/>
                    <a:pt x="3610" y="3675"/>
                    <a:pt x="3155" y="3675"/>
                  </a:cubicBezTo>
                  <a:cubicBezTo>
                    <a:pt x="1821" y="3675"/>
                    <a:pt x="748" y="2602"/>
                    <a:pt x="748" y="1269"/>
                  </a:cubicBezTo>
                  <a:cubicBezTo>
                    <a:pt x="748" y="814"/>
                    <a:pt x="878" y="358"/>
                    <a:pt x="110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42"/>
            <p:cNvSpPr/>
            <p:nvPr/>
          </p:nvSpPr>
          <p:spPr>
            <a:xfrm>
              <a:off x="-66248" y="1416609"/>
              <a:ext cx="38603" cy="39682"/>
            </a:xfrm>
            <a:custGeom>
              <a:rect b="b" l="l" r="r" t="t"/>
              <a:pathLst>
                <a:path extrusionOk="0" h="1302" w="1269">
                  <a:moveTo>
                    <a:pt x="651" y="1"/>
                  </a:moveTo>
                  <a:cubicBezTo>
                    <a:pt x="293" y="1"/>
                    <a:pt x="1" y="294"/>
                    <a:pt x="1" y="651"/>
                  </a:cubicBezTo>
                  <a:cubicBezTo>
                    <a:pt x="1" y="1009"/>
                    <a:pt x="293" y="1302"/>
                    <a:pt x="651" y="1302"/>
                  </a:cubicBezTo>
                  <a:cubicBezTo>
                    <a:pt x="1009" y="1302"/>
                    <a:pt x="1269" y="1009"/>
                    <a:pt x="1269" y="651"/>
                  </a:cubicBezTo>
                  <a:cubicBezTo>
                    <a:pt x="1269" y="294"/>
                    <a:pt x="1009" y="1"/>
                    <a:pt x="6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42"/>
            <p:cNvSpPr/>
            <p:nvPr/>
          </p:nvSpPr>
          <p:spPr>
            <a:xfrm>
              <a:off x="-139444" y="1630722"/>
              <a:ext cx="145438" cy="145713"/>
            </a:xfrm>
            <a:custGeom>
              <a:rect b="b" l="l" r="r" t="t"/>
              <a:pathLst>
                <a:path extrusionOk="0" h="4781" w="4781">
                  <a:moveTo>
                    <a:pt x="2407" y="0"/>
                  </a:moveTo>
                  <a:cubicBezTo>
                    <a:pt x="1073" y="0"/>
                    <a:pt x="0" y="1041"/>
                    <a:pt x="0" y="2374"/>
                  </a:cubicBezTo>
                  <a:cubicBezTo>
                    <a:pt x="0" y="3707"/>
                    <a:pt x="1073" y="4781"/>
                    <a:pt x="2407" y="4781"/>
                  </a:cubicBezTo>
                  <a:cubicBezTo>
                    <a:pt x="3707" y="4781"/>
                    <a:pt x="4781" y="3707"/>
                    <a:pt x="4781" y="2374"/>
                  </a:cubicBezTo>
                  <a:cubicBezTo>
                    <a:pt x="4781" y="1041"/>
                    <a:pt x="3707" y="0"/>
                    <a:pt x="24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42"/>
            <p:cNvSpPr/>
            <p:nvPr/>
          </p:nvSpPr>
          <p:spPr>
            <a:xfrm>
              <a:off x="-139444" y="1641603"/>
              <a:ext cx="134548" cy="134832"/>
            </a:xfrm>
            <a:custGeom>
              <a:rect b="b" l="l" r="r" t="t"/>
              <a:pathLst>
                <a:path extrusionOk="0" h="4424" w="4423">
                  <a:moveTo>
                    <a:pt x="1106" y="1"/>
                  </a:moveTo>
                  <a:lnTo>
                    <a:pt x="1106" y="1"/>
                  </a:lnTo>
                  <a:cubicBezTo>
                    <a:pt x="455" y="424"/>
                    <a:pt x="0" y="1172"/>
                    <a:pt x="0" y="2017"/>
                  </a:cubicBezTo>
                  <a:cubicBezTo>
                    <a:pt x="0" y="3350"/>
                    <a:pt x="1073" y="4424"/>
                    <a:pt x="2407" y="4424"/>
                  </a:cubicBezTo>
                  <a:cubicBezTo>
                    <a:pt x="3252" y="4424"/>
                    <a:pt x="4000" y="3968"/>
                    <a:pt x="4423" y="3318"/>
                  </a:cubicBezTo>
                  <a:lnTo>
                    <a:pt x="4423" y="3318"/>
                  </a:lnTo>
                  <a:cubicBezTo>
                    <a:pt x="4065" y="3546"/>
                    <a:pt x="3610" y="3676"/>
                    <a:pt x="3155" y="3676"/>
                  </a:cubicBezTo>
                  <a:cubicBezTo>
                    <a:pt x="1821" y="3676"/>
                    <a:pt x="748" y="2602"/>
                    <a:pt x="748" y="1302"/>
                  </a:cubicBezTo>
                  <a:cubicBezTo>
                    <a:pt x="748" y="814"/>
                    <a:pt x="878" y="391"/>
                    <a:pt x="110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42"/>
            <p:cNvSpPr/>
            <p:nvPr/>
          </p:nvSpPr>
          <p:spPr>
            <a:xfrm>
              <a:off x="-66248" y="1664401"/>
              <a:ext cx="38603" cy="38706"/>
            </a:xfrm>
            <a:custGeom>
              <a:rect b="b" l="l" r="r" t="t"/>
              <a:pathLst>
                <a:path extrusionOk="0" h="1270" w="1269">
                  <a:moveTo>
                    <a:pt x="651" y="1"/>
                  </a:moveTo>
                  <a:cubicBezTo>
                    <a:pt x="293" y="1"/>
                    <a:pt x="1" y="261"/>
                    <a:pt x="1" y="619"/>
                  </a:cubicBezTo>
                  <a:cubicBezTo>
                    <a:pt x="1" y="976"/>
                    <a:pt x="293" y="1269"/>
                    <a:pt x="651" y="1269"/>
                  </a:cubicBezTo>
                  <a:cubicBezTo>
                    <a:pt x="1009" y="1269"/>
                    <a:pt x="1269" y="976"/>
                    <a:pt x="1269" y="619"/>
                  </a:cubicBezTo>
                  <a:cubicBezTo>
                    <a:pt x="1269" y="261"/>
                    <a:pt x="1009" y="1"/>
                    <a:pt x="6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42"/>
            <p:cNvSpPr/>
            <p:nvPr/>
          </p:nvSpPr>
          <p:spPr>
            <a:xfrm>
              <a:off x="-294779" y="1782353"/>
              <a:ext cx="59380" cy="60498"/>
            </a:xfrm>
            <a:custGeom>
              <a:rect b="b" l="l" r="r" t="t"/>
              <a:pathLst>
                <a:path extrusionOk="0" h="1985" w="1952">
                  <a:moveTo>
                    <a:pt x="976" y="684"/>
                  </a:moveTo>
                  <a:cubicBezTo>
                    <a:pt x="1139" y="684"/>
                    <a:pt x="1269" y="814"/>
                    <a:pt x="1269" y="976"/>
                  </a:cubicBezTo>
                  <a:cubicBezTo>
                    <a:pt x="1269" y="1171"/>
                    <a:pt x="1139" y="1301"/>
                    <a:pt x="976" y="1301"/>
                  </a:cubicBezTo>
                  <a:cubicBezTo>
                    <a:pt x="814" y="1301"/>
                    <a:pt x="684" y="1171"/>
                    <a:pt x="684" y="976"/>
                  </a:cubicBezTo>
                  <a:cubicBezTo>
                    <a:pt x="684" y="814"/>
                    <a:pt x="814" y="684"/>
                    <a:pt x="976" y="684"/>
                  </a:cubicBezTo>
                  <a:close/>
                  <a:moveTo>
                    <a:pt x="976" y="1"/>
                  </a:moveTo>
                  <a:cubicBezTo>
                    <a:pt x="423" y="1"/>
                    <a:pt x="1" y="456"/>
                    <a:pt x="1" y="1009"/>
                  </a:cubicBezTo>
                  <a:cubicBezTo>
                    <a:pt x="1" y="1529"/>
                    <a:pt x="423" y="1984"/>
                    <a:pt x="976" y="1984"/>
                  </a:cubicBezTo>
                  <a:cubicBezTo>
                    <a:pt x="1529" y="1984"/>
                    <a:pt x="1952" y="1529"/>
                    <a:pt x="1952" y="1009"/>
                  </a:cubicBezTo>
                  <a:cubicBezTo>
                    <a:pt x="1952" y="456"/>
                    <a:pt x="1529" y="1"/>
                    <a:pt x="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42"/>
            <p:cNvSpPr/>
            <p:nvPr/>
          </p:nvSpPr>
          <p:spPr>
            <a:xfrm>
              <a:off x="141505" y="1782353"/>
              <a:ext cx="60384" cy="60498"/>
            </a:xfrm>
            <a:custGeom>
              <a:rect b="b" l="l" r="r" t="t"/>
              <a:pathLst>
                <a:path extrusionOk="0" h="1985" w="1985">
                  <a:moveTo>
                    <a:pt x="976" y="684"/>
                  </a:moveTo>
                  <a:cubicBezTo>
                    <a:pt x="1171" y="684"/>
                    <a:pt x="1302" y="814"/>
                    <a:pt x="1302" y="976"/>
                  </a:cubicBezTo>
                  <a:cubicBezTo>
                    <a:pt x="1302" y="1171"/>
                    <a:pt x="1171" y="1301"/>
                    <a:pt x="976" y="1301"/>
                  </a:cubicBezTo>
                  <a:cubicBezTo>
                    <a:pt x="814" y="1301"/>
                    <a:pt x="684" y="1171"/>
                    <a:pt x="684" y="976"/>
                  </a:cubicBezTo>
                  <a:cubicBezTo>
                    <a:pt x="684" y="814"/>
                    <a:pt x="814" y="684"/>
                    <a:pt x="976" y="684"/>
                  </a:cubicBezTo>
                  <a:close/>
                  <a:moveTo>
                    <a:pt x="976" y="1"/>
                  </a:moveTo>
                  <a:cubicBezTo>
                    <a:pt x="456" y="1"/>
                    <a:pt x="1" y="456"/>
                    <a:pt x="1" y="1009"/>
                  </a:cubicBezTo>
                  <a:cubicBezTo>
                    <a:pt x="1" y="1529"/>
                    <a:pt x="456" y="1984"/>
                    <a:pt x="976" y="1984"/>
                  </a:cubicBezTo>
                  <a:cubicBezTo>
                    <a:pt x="1529" y="1984"/>
                    <a:pt x="1984" y="1529"/>
                    <a:pt x="1984" y="1009"/>
                  </a:cubicBezTo>
                  <a:cubicBezTo>
                    <a:pt x="1984" y="456"/>
                    <a:pt x="1529" y="1"/>
                    <a:pt x="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42"/>
            <p:cNvSpPr/>
            <p:nvPr/>
          </p:nvSpPr>
          <p:spPr>
            <a:xfrm>
              <a:off x="-77139" y="1406704"/>
              <a:ext cx="60384" cy="60498"/>
            </a:xfrm>
            <a:custGeom>
              <a:rect b="b" l="l" r="r" t="t"/>
              <a:pathLst>
                <a:path extrusionOk="0" h="1985" w="1985">
                  <a:moveTo>
                    <a:pt x="1009" y="684"/>
                  </a:moveTo>
                  <a:cubicBezTo>
                    <a:pt x="1172" y="684"/>
                    <a:pt x="1302" y="814"/>
                    <a:pt x="1302" y="976"/>
                  </a:cubicBezTo>
                  <a:cubicBezTo>
                    <a:pt x="1302" y="1139"/>
                    <a:pt x="1172" y="1302"/>
                    <a:pt x="1009" y="1302"/>
                  </a:cubicBezTo>
                  <a:cubicBezTo>
                    <a:pt x="846" y="1302"/>
                    <a:pt x="684" y="1139"/>
                    <a:pt x="684" y="976"/>
                  </a:cubicBezTo>
                  <a:cubicBezTo>
                    <a:pt x="684" y="814"/>
                    <a:pt x="846" y="684"/>
                    <a:pt x="1009" y="684"/>
                  </a:cubicBezTo>
                  <a:close/>
                  <a:moveTo>
                    <a:pt x="1009" y="1"/>
                  </a:moveTo>
                  <a:cubicBezTo>
                    <a:pt x="456" y="1"/>
                    <a:pt x="1" y="456"/>
                    <a:pt x="1" y="976"/>
                  </a:cubicBezTo>
                  <a:cubicBezTo>
                    <a:pt x="1" y="1529"/>
                    <a:pt x="456" y="1984"/>
                    <a:pt x="1009" y="1984"/>
                  </a:cubicBezTo>
                  <a:cubicBezTo>
                    <a:pt x="1529" y="1984"/>
                    <a:pt x="1985" y="1529"/>
                    <a:pt x="1985" y="976"/>
                  </a:cubicBezTo>
                  <a:cubicBezTo>
                    <a:pt x="1985" y="456"/>
                    <a:pt x="1529" y="1"/>
                    <a:pt x="10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42"/>
            <p:cNvSpPr/>
            <p:nvPr/>
          </p:nvSpPr>
          <p:spPr>
            <a:xfrm>
              <a:off x="-77139" y="1653520"/>
              <a:ext cx="60384" cy="60467"/>
            </a:xfrm>
            <a:custGeom>
              <a:rect b="b" l="l" r="r" t="t"/>
              <a:pathLst>
                <a:path extrusionOk="0" h="1984" w="1985">
                  <a:moveTo>
                    <a:pt x="1009" y="683"/>
                  </a:moveTo>
                  <a:cubicBezTo>
                    <a:pt x="1172" y="683"/>
                    <a:pt x="1302" y="813"/>
                    <a:pt x="1302" y="976"/>
                  </a:cubicBezTo>
                  <a:cubicBezTo>
                    <a:pt x="1302" y="1138"/>
                    <a:pt x="1172" y="1301"/>
                    <a:pt x="1009" y="1301"/>
                  </a:cubicBezTo>
                  <a:cubicBezTo>
                    <a:pt x="814" y="1301"/>
                    <a:pt x="684" y="1138"/>
                    <a:pt x="684" y="976"/>
                  </a:cubicBezTo>
                  <a:cubicBezTo>
                    <a:pt x="684" y="813"/>
                    <a:pt x="814" y="683"/>
                    <a:pt x="1009" y="683"/>
                  </a:cubicBezTo>
                  <a:close/>
                  <a:moveTo>
                    <a:pt x="1009" y="0"/>
                  </a:moveTo>
                  <a:cubicBezTo>
                    <a:pt x="456" y="0"/>
                    <a:pt x="1" y="455"/>
                    <a:pt x="1" y="976"/>
                  </a:cubicBezTo>
                  <a:cubicBezTo>
                    <a:pt x="1" y="1529"/>
                    <a:pt x="456" y="1984"/>
                    <a:pt x="1009" y="1984"/>
                  </a:cubicBezTo>
                  <a:cubicBezTo>
                    <a:pt x="1529" y="1984"/>
                    <a:pt x="1985" y="1529"/>
                    <a:pt x="1985" y="976"/>
                  </a:cubicBezTo>
                  <a:cubicBezTo>
                    <a:pt x="1985" y="455"/>
                    <a:pt x="1529" y="0"/>
                    <a:pt x="10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42"/>
            <p:cNvSpPr/>
            <p:nvPr/>
          </p:nvSpPr>
          <p:spPr>
            <a:xfrm>
              <a:off x="-149361" y="1619810"/>
              <a:ext cx="166245" cy="166529"/>
            </a:xfrm>
            <a:custGeom>
              <a:rect b="b" l="l" r="r" t="t"/>
              <a:pathLst>
                <a:path extrusionOk="0" h="5464" w="5465">
                  <a:moveTo>
                    <a:pt x="2733" y="683"/>
                  </a:moveTo>
                  <a:cubicBezTo>
                    <a:pt x="3871" y="683"/>
                    <a:pt x="4781" y="1594"/>
                    <a:pt x="4781" y="2732"/>
                  </a:cubicBezTo>
                  <a:cubicBezTo>
                    <a:pt x="4781" y="3870"/>
                    <a:pt x="3871" y="4781"/>
                    <a:pt x="2733" y="4781"/>
                  </a:cubicBezTo>
                  <a:cubicBezTo>
                    <a:pt x="1594" y="4781"/>
                    <a:pt x="684" y="3870"/>
                    <a:pt x="684" y="2732"/>
                  </a:cubicBezTo>
                  <a:cubicBezTo>
                    <a:pt x="684" y="1594"/>
                    <a:pt x="1594" y="683"/>
                    <a:pt x="2733" y="683"/>
                  </a:cubicBezTo>
                  <a:close/>
                  <a:moveTo>
                    <a:pt x="2733" y="0"/>
                  </a:moveTo>
                  <a:cubicBezTo>
                    <a:pt x="1204" y="0"/>
                    <a:pt x="1" y="1236"/>
                    <a:pt x="1" y="2732"/>
                  </a:cubicBezTo>
                  <a:cubicBezTo>
                    <a:pt x="1" y="4261"/>
                    <a:pt x="1204" y="5464"/>
                    <a:pt x="2733" y="5464"/>
                  </a:cubicBezTo>
                  <a:cubicBezTo>
                    <a:pt x="4229" y="5464"/>
                    <a:pt x="5464" y="4261"/>
                    <a:pt x="5464" y="2732"/>
                  </a:cubicBezTo>
                  <a:cubicBezTo>
                    <a:pt x="5464" y="1236"/>
                    <a:pt x="4229" y="0"/>
                    <a:pt x="27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42"/>
            <p:cNvSpPr/>
            <p:nvPr/>
          </p:nvSpPr>
          <p:spPr>
            <a:xfrm>
              <a:off x="-53380" y="1636878"/>
              <a:ext cx="288899" cy="279296"/>
            </a:xfrm>
            <a:custGeom>
              <a:rect b="b" l="l" r="r" t="t"/>
              <a:pathLst>
                <a:path extrusionOk="0" h="9164" w="9497">
                  <a:moveTo>
                    <a:pt x="6764" y="4351"/>
                  </a:moveTo>
                  <a:cubicBezTo>
                    <a:pt x="7870" y="4351"/>
                    <a:pt x="8813" y="5294"/>
                    <a:pt x="8813" y="6400"/>
                  </a:cubicBezTo>
                  <a:cubicBezTo>
                    <a:pt x="8813" y="7538"/>
                    <a:pt x="7870" y="8448"/>
                    <a:pt x="6764" y="8448"/>
                  </a:cubicBezTo>
                  <a:cubicBezTo>
                    <a:pt x="5626" y="8448"/>
                    <a:pt x="4716" y="7538"/>
                    <a:pt x="4716" y="6400"/>
                  </a:cubicBezTo>
                  <a:cubicBezTo>
                    <a:pt x="4716" y="6074"/>
                    <a:pt x="4781" y="5749"/>
                    <a:pt x="4943" y="5457"/>
                  </a:cubicBezTo>
                  <a:cubicBezTo>
                    <a:pt x="5301" y="4774"/>
                    <a:pt x="5984" y="4351"/>
                    <a:pt x="6764" y="4351"/>
                  </a:cubicBezTo>
                  <a:close/>
                  <a:moveTo>
                    <a:pt x="3220" y="1"/>
                  </a:moveTo>
                  <a:cubicBezTo>
                    <a:pt x="3176" y="1"/>
                    <a:pt x="3132" y="9"/>
                    <a:pt x="3090" y="26"/>
                  </a:cubicBezTo>
                  <a:cubicBezTo>
                    <a:pt x="2927" y="123"/>
                    <a:pt x="2830" y="319"/>
                    <a:pt x="2927" y="514"/>
                  </a:cubicBezTo>
                  <a:cubicBezTo>
                    <a:pt x="3350" y="1327"/>
                    <a:pt x="3447" y="2335"/>
                    <a:pt x="3187" y="3213"/>
                  </a:cubicBezTo>
                  <a:cubicBezTo>
                    <a:pt x="2960" y="4026"/>
                    <a:pt x="2439" y="4741"/>
                    <a:pt x="1756" y="5229"/>
                  </a:cubicBezTo>
                  <a:cubicBezTo>
                    <a:pt x="1334" y="5554"/>
                    <a:pt x="846" y="5749"/>
                    <a:pt x="326" y="5847"/>
                  </a:cubicBezTo>
                  <a:cubicBezTo>
                    <a:pt x="130" y="5912"/>
                    <a:pt x="0" y="6074"/>
                    <a:pt x="65" y="6270"/>
                  </a:cubicBezTo>
                  <a:cubicBezTo>
                    <a:pt x="98" y="6432"/>
                    <a:pt x="228" y="6530"/>
                    <a:pt x="391" y="6530"/>
                  </a:cubicBezTo>
                  <a:lnTo>
                    <a:pt x="456" y="6530"/>
                  </a:lnTo>
                  <a:cubicBezTo>
                    <a:pt x="1074" y="6400"/>
                    <a:pt x="1659" y="6140"/>
                    <a:pt x="2147" y="5814"/>
                  </a:cubicBezTo>
                  <a:cubicBezTo>
                    <a:pt x="2537" y="5522"/>
                    <a:pt x="2862" y="5196"/>
                    <a:pt x="3155" y="4806"/>
                  </a:cubicBezTo>
                  <a:cubicBezTo>
                    <a:pt x="3187" y="4839"/>
                    <a:pt x="3187" y="4871"/>
                    <a:pt x="3220" y="4871"/>
                  </a:cubicBezTo>
                  <a:lnTo>
                    <a:pt x="4195" y="5424"/>
                  </a:lnTo>
                  <a:cubicBezTo>
                    <a:pt x="4065" y="5749"/>
                    <a:pt x="4000" y="6074"/>
                    <a:pt x="4000" y="6432"/>
                  </a:cubicBezTo>
                  <a:cubicBezTo>
                    <a:pt x="4000" y="7928"/>
                    <a:pt x="5236" y="9164"/>
                    <a:pt x="6764" y="9164"/>
                  </a:cubicBezTo>
                  <a:cubicBezTo>
                    <a:pt x="8260" y="9164"/>
                    <a:pt x="9496" y="7928"/>
                    <a:pt x="9496" y="6432"/>
                  </a:cubicBezTo>
                  <a:cubicBezTo>
                    <a:pt x="9496" y="4904"/>
                    <a:pt x="8260" y="3668"/>
                    <a:pt x="6764" y="3668"/>
                  </a:cubicBezTo>
                  <a:cubicBezTo>
                    <a:pt x="5854" y="3668"/>
                    <a:pt x="5041" y="4091"/>
                    <a:pt x="4521" y="4806"/>
                  </a:cubicBezTo>
                  <a:lnTo>
                    <a:pt x="3578" y="4286"/>
                  </a:lnTo>
                  <a:cubicBezTo>
                    <a:pt x="3545" y="4253"/>
                    <a:pt x="3545" y="4253"/>
                    <a:pt x="3513" y="4253"/>
                  </a:cubicBezTo>
                  <a:cubicBezTo>
                    <a:pt x="3643" y="3993"/>
                    <a:pt x="3773" y="3701"/>
                    <a:pt x="3838" y="3408"/>
                  </a:cubicBezTo>
                  <a:cubicBezTo>
                    <a:pt x="4163" y="2367"/>
                    <a:pt x="4033" y="1197"/>
                    <a:pt x="3545" y="188"/>
                  </a:cubicBezTo>
                  <a:cubicBezTo>
                    <a:pt x="3473" y="68"/>
                    <a:pt x="3347" y="1"/>
                    <a:pt x="32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42"/>
            <p:cNvSpPr/>
            <p:nvPr/>
          </p:nvSpPr>
          <p:spPr>
            <a:xfrm>
              <a:off x="-165181" y="1373025"/>
              <a:ext cx="197882" cy="250769"/>
            </a:xfrm>
            <a:custGeom>
              <a:rect b="b" l="l" r="r" t="t"/>
              <a:pathLst>
                <a:path extrusionOk="0" h="8228" w="6505">
                  <a:moveTo>
                    <a:pt x="3253" y="683"/>
                  </a:moveTo>
                  <a:cubicBezTo>
                    <a:pt x="4391" y="683"/>
                    <a:pt x="5301" y="1594"/>
                    <a:pt x="5301" y="2732"/>
                  </a:cubicBezTo>
                  <a:cubicBezTo>
                    <a:pt x="5301" y="3870"/>
                    <a:pt x="4391" y="4780"/>
                    <a:pt x="3253" y="4780"/>
                  </a:cubicBezTo>
                  <a:cubicBezTo>
                    <a:pt x="2114" y="4780"/>
                    <a:pt x="1204" y="3870"/>
                    <a:pt x="1204" y="2732"/>
                  </a:cubicBezTo>
                  <a:cubicBezTo>
                    <a:pt x="1204" y="1594"/>
                    <a:pt x="2114" y="683"/>
                    <a:pt x="3253" y="683"/>
                  </a:cubicBezTo>
                  <a:close/>
                  <a:moveTo>
                    <a:pt x="3253" y="0"/>
                  </a:moveTo>
                  <a:cubicBezTo>
                    <a:pt x="1724" y="0"/>
                    <a:pt x="521" y="1236"/>
                    <a:pt x="521" y="2732"/>
                  </a:cubicBezTo>
                  <a:cubicBezTo>
                    <a:pt x="521" y="4130"/>
                    <a:pt x="1562" y="5268"/>
                    <a:pt x="2895" y="5463"/>
                  </a:cubicBezTo>
                  <a:lnTo>
                    <a:pt x="2895" y="6374"/>
                  </a:lnTo>
                  <a:cubicBezTo>
                    <a:pt x="1854" y="6471"/>
                    <a:pt x="846" y="6927"/>
                    <a:pt x="131" y="7642"/>
                  </a:cubicBezTo>
                  <a:cubicBezTo>
                    <a:pt x="1" y="7772"/>
                    <a:pt x="1" y="8000"/>
                    <a:pt x="163" y="8130"/>
                  </a:cubicBezTo>
                  <a:cubicBezTo>
                    <a:pt x="228" y="8195"/>
                    <a:pt x="326" y="8228"/>
                    <a:pt x="391" y="8228"/>
                  </a:cubicBezTo>
                  <a:cubicBezTo>
                    <a:pt x="488" y="8228"/>
                    <a:pt x="586" y="8195"/>
                    <a:pt x="651" y="8130"/>
                  </a:cubicBezTo>
                  <a:cubicBezTo>
                    <a:pt x="1278" y="7472"/>
                    <a:pt x="2268" y="7055"/>
                    <a:pt x="3270" y="7055"/>
                  </a:cubicBezTo>
                  <a:cubicBezTo>
                    <a:pt x="3308" y="7055"/>
                    <a:pt x="3345" y="7056"/>
                    <a:pt x="3383" y="7057"/>
                  </a:cubicBezTo>
                  <a:cubicBezTo>
                    <a:pt x="4391" y="7089"/>
                    <a:pt x="5269" y="7447"/>
                    <a:pt x="5854" y="8097"/>
                  </a:cubicBezTo>
                  <a:cubicBezTo>
                    <a:pt x="5923" y="8183"/>
                    <a:pt x="6019" y="8224"/>
                    <a:pt x="6113" y="8224"/>
                  </a:cubicBezTo>
                  <a:cubicBezTo>
                    <a:pt x="6197" y="8224"/>
                    <a:pt x="6281" y="8191"/>
                    <a:pt x="6342" y="8130"/>
                  </a:cubicBezTo>
                  <a:cubicBezTo>
                    <a:pt x="6472" y="8000"/>
                    <a:pt x="6505" y="7772"/>
                    <a:pt x="6375" y="7642"/>
                  </a:cubicBezTo>
                  <a:cubicBezTo>
                    <a:pt x="5692" y="6894"/>
                    <a:pt x="4684" y="6439"/>
                    <a:pt x="3578" y="6374"/>
                  </a:cubicBezTo>
                  <a:lnTo>
                    <a:pt x="3578" y="5463"/>
                  </a:lnTo>
                  <a:cubicBezTo>
                    <a:pt x="4944" y="5268"/>
                    <a:pt x="5984" y="4130"/>
                    <a:pt x="5984" y="2732"/>
                  </a:cubicBezTo>
                  <a:cubicBezTo>
                    <a:pt x="5984" y="1236"/>
                    <a:pt x="4749" y="0"/>
                    <a:pt x="32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42"/>
            <p:cNvSpPr/>
            <p:nvPr/>
          </p:nvSpPr>
          <p:spPr>
            <a:xfrm>
              <a:off x="-367975" y="1637244"/>
              <a:ext cx="288868" cy="278930"/>
            </a:xfrm>
            <a:custGeom>
              <a:rect b="b" l="l" r="r" t="t"/>
              <a:pathLst>
                <a:path extrusionOk="0" h="9152" w="9496">
                  <a:moveTo>
                    <a:pt x="2732" y="4339"/>
                  </a:moveTo>
                  <a:cubicBezTo>
                    <a:pt x="3480" y="4339"/>
                    <a:pt x="4195" y="4762"/>
                    <a:pt x="4553" y="5445"/>
                  </a:cubicBezTo>
                  <a:cubicBezTo>
                    <a:pt x="4683" y="5737"/>
                    <a:pt x="4781" y="6062"/>
                    <a:pt x="4781" y="6388"/>
                  </a:cubicBezTo>
                  <a:cubicBezTo>
                    <a:pt x="4781" y="7526"/>
                    <a:pt x="3870" y="8436"/>
                    <a:pt x="2732" y="8436"/>
                  </a:cubicBezTo>
                  <a:cubicBezTo>
                    <a:pt x="1594" y="8436"/>
                    <a:pt x="683" y="7526"/>
                    <a:pt x="683" y="6388"/>
                  </a:cubicBezTo>
                  <a:cubicBezTo>
                    <a:pt x="683" y="5282"/>
                    <a:pt x="1594" y="4339"/>
                    <a:pt x="2732" y="4339"/>
                  </a:cubicBezTo>
                  <a:close/>
                  <a:moveTo>
                    <a:pt x="6238" y="1"/>
                  </a:moveTo>
                  <a:cubicBezTo>
                    <a:pt x="6115" y="1"/>
                    <a:pt x="5995" y="66"/>
                    <a:pt x="5951" y="176"/>
                  </a:cubicBezTo>
                  <a:cubicBezTo>
                    <a:pt x="5626" y="729"/>
                    <a:pt x="5463" y="1380"/>
                    <a:pt x="5463" y="2063"/>
                  </a:cubicBezTo>
                  <a:cubicBezTo>
                    <a:pt x="5463" y="2843"/>
                    <a:pt x="5626" y="3591"/>
                    <a:pt x="5951" y="4241"/>
                  </a:cubicBezTo>
                  <a:cubicBezTo>
                    <a:pt x="5951" y="4241"/>
                    <a:pt x="5919" y="4274"/>
                    <a:pt x="5919" y="4274"/>
                  </a:cubicBezTo>
                  <a:lnTo>
                    <a:pt x="4976" y="4827"/>
                  </a:lnTo>
                  <a:cubicBezTo>
                    <a:pt x="4455" y="4111"/>
                    <a:pt x="3642" y="3656"/>
                    <a:pt x="2732" y="3656"/>
                  </a:cubicBezTo>
                  <a:cubicBezTo>
                    <a:pt x="1236" y="3656"/>
                    <a:pt x="0" y="4892"/>
                    <a:pt x="0" y="6420"/>
                  </a:cubicBezTo>
                  <a:cubicBezTo>
                    <a:pt x="0" y="7916"/>
                    <a:pt x="1236" y="9152"/>
                    <a:pt x="2732" y="9152"/>
                  </a:cubicBezTo>
                  <a:cubicBezTo>
                    <a:pt x="4260" y="9152"/>
                    <a:pt x="5463" y="7916"/>
                    <a:pt x="5463" y="6420"/>
                  </a:cubicBezTo>
                  <a:cubicBezTo>
                    <a:pt x="5463" y="6062"/>
                    <a:pt x="5431" y="5737"/>
                    <a:pt x="5301" y="5412"/>
                  </a:cubicBezTo>
                  <a:lnTo>
                    <a:pt x="6276" y="4859"/>
                  </a:lnTo>
                  <a:cubicBezTo>
                    <a:pt x="6276" y="4859"/>
                    <a:pt x="6276" y="4859"/>
                    <a:pt x="6309" y="4827"/>
                  </a:cubicBezTo>
                  <a:cubicBezTo>
                    <a:pt x="6341" y="4892"/>
                    <a:pt x="6374" y="4957"/>
                    <a:pt x="6439" y="4989"/>
                  </a:cubicBezTo>
                  <a:cubicBezTo>
                    <a:pt x="7057" y="5802"/>
                    <a:pt x="8032" y="6355"/>
                    <a:pt x="9073" y="6550"/>
                  </a:cubicBezTo>
                  <a:lnTo>
                    <a:pt x="9138" y="6550"/>
                  </a:lnTo>
                  <a:cubicBezTo>
                    <a:pt x="9301" y="6550"/>
                    <a:pt x="9431" y="6420"/>
                    <a:pt x="9463" y="6258"/>
                  </a:cubicBezTo>
                  <a:cubicBezTo>
                    <a:pt x="9496" y="6062"/>
                    <a:pt x="9398" y="5900"/>
                    <a:pt x="9203" y="5867"/>
                  </a:cubicBezTo>
                  <a:cubicBezTo>
                    <a:pt x="8325" y="5705"/>
                    <a:pt x="7512" y="5217"/>
                    <a:pt x="6959" y="4567"/>
                  </a:cubicBezTo>
                  <a:cubicBezTo>
                    <a:pt x="6439" y="3916"/>
                    <a:pt x="6146" y="3006"/>
                    <a:pt x="6146" y="2063"/>
                  </a:cubicBezTo>
                  <a:cubicBezTo>
                    <a:pt x="6146" y="1477"/>
                    <a:pt x="6276" y="957"/>
                    <a:pt x="6537" y="534"/>
                  </a:cubicBezTo>
                  <a:cubicBezTo>
                    <a:pt x="6634" y="372"/>
                    <a:pt x="6569" y="144"/>
                    <a:pt x="6407" y="46"/>
                  </a:cubicBezTo>
                  <a:cubicBezTo>
                    <a:pt x="6354" y="15"/>
                    <a:pt x="6296" y="1"/>
                    <a:pt x="62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5" name="Shape 2795"/>
        <p:cNvGrpSpPr/>
        <p:nvPr/>
      </p:nvGrpSpPr>
      <p:grpSpPr>
        <a:xfrm>
          <a:off x="0" y="0"/>
          <a:ext cx="0" cy="0"/>
          <a:chOff x="0" y="0"/>
          <a:chExt cx="0" cy="0"/>
        </a:xfrm>
      </p:grpSpPr>
      <p:sp>
        <p:nvSpPr>
          <p:cNvPr id="2796" name="Google Shape;2796;p43"/>
          <p:cNvSpPr txBox="1"/>
          <p:nvPr>
            <p:ph type="title"/>
          </p:nvPr>
        </p:nvSpPr>
        <p:spPr>
          <a:xfrm>
            <a:off x="311700" y="411475"/>
            <a:ext cx="8520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Chemical reactions infographics</a:t>
            </a:r>
            <a:endParaRPr/>
          </a:p>
        </p:txBody>
      </p:sp>
      <p:sp>
        <p:nvSpPr>
          <p:cNvPr id="2797" name="Google Shape;2797;p43"/>
          <p:cNvSpPr/>
          <p:nvPr/>
        </p:nvSpPr>
        <p:spPr>
          <a:xfrm>
            <a:off x="460550" y="1269575"/>
            <a:ext cx="5424600" cy="393600"/>
          </a:xfrm>
          <a:prstGeom prst="roundRect">
            <a:avLst>
              <a:gd fmla="val 17422"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Before reaction</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798" name="Google Shape;2798;p43"/>
          <p:cNvSpPr/>
          <p:nvPr/>
        </p:nvSpPr>
        <p:spPr>
          <a:xfrm>
            <a:off x="6066850" y="1269575"/>
            <a:ext cx="2619900" cy="393600"/>
          </a:xfrm>
          <a:prstGeom prst="roundRect">
            <a:avLst>
              <a:gd fmla="val 1742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After reaction</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799" name="Google Shape;2799;p43"/>
          <p:cNvSpPr txBox="1"/>
          <p:nvPr/>
        </p:nvSpPr>
        <p:spPr>
          <a:xfrm>
            <a:off x="2979450" y="3049866"/>
            <a:ext cx="386700" cy="3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300">
                <a:solidFill>
                  <a:schemeClr val="dk1"/>
                </a:solidFill>
                <a:latin typeface="Fira Sans Extra Condensed"/>
                <a:ea typeface="Fira Sans Extra Condensed"/>
                <a:cs typeface="Fira Sans Extra Condensed"/>
                <a:sym typeface="Fira Sans Extra Condensed"/>
              </a:rPr>
              <a:t>+</a:t>
            </a:r>
            <a:endParaRPr sz="4300">
              <a:solidFill>
                <a:schemeClr val="dk1"/>
              </a:solidFill>
              <a:latin typeface="Fira Sans Extra Condensed"/>
              <a:ea typeface="Fira Sans Extra Condensed"/>
              <a:cs typeface="Fira Sans Extra Condensed"/>
              <a:sym typeface="Fira Sans Extra Condensed"/>
            </a:endParaRPr>
          </a:p>
        </p:txBody>
      </p:sp>
      <p:sp>
        <p:nvSpPr>
          <p:cNvPr id="2800" name="Google Shape;2800;p43"/>
          <p:cNvSpPr txBox="1"/>
          <p:nvPr/>
        </p:nvSpPr>
        <p:spPr>
          <a:xfrm>
            <a:off x="5777900" y="3049866"/>
            <a:ext cx="386700" cy="3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300">
                <a:solidFill>
                  <a:schemeClr val="dk1"/>
                </a:solidFill>
                <a:latin typeface="Fira Sans Extra Condensed"/>
                <a:ea typeface="Fira Sans Extra Condensed"/>
                <a:cs typeface="Fira Sans Extra Condensed"/>
                <a:sym typeface="Fira Sans Extra Condensed"/>
              </a:rPr>
              <a:t>=</a:t>
            </a:r>
            <a:endParaRPr sz="4300">
              <a:solidFill>
                <a:schemeClr val="dk1"/>
              </a:solidFill>
              <a:latin typeface="Fira Sans Extra Condensed"/>
              <a:ea typeface="Fira Sans Extra Condensed"/>
              <a:cs typeface="Fira Sans Extra Condensed"/>
              <a:sym typeface="Fira Sans Extra Condensed"/>
            </a:endParaRPr>
          </a:p>
        </p:txBody>
      </p:sp>
      <p:grpSp>
        <p:nvGrpSpPr>
          <p:cNvPr id="2801" name="Google Shape;2801;p43"/>
          <p:cNvGrpSpPr/>
          <p:nvPr/>
        </p:nvGrpSpPr>
        <p:grpSpPr>
          <a:xfrm>
            <a:off x="843413" y="4220025"/>
            <a:ext cx="7457150" cy="237000"/>
            <a:chOff x="843413" y="4296225"/>
            <a:chExt cx="7457150" cy="237000"/>
          </a:xfrm>
        </p:grpSpPr>
        <p:sp>
          <p:nvSpPr>
            <p:cNvPr id="2802" name="Google Shape;2802;p43"/>
            <p:cNvSpPr txBox="1"/>
            <p:nvPr/>
          </p:nvSpPr>
          <p:spPr>
            <a:xfrm>
              <a:off x="843413" y="4296225"/>
              <a:ext cx="1860300" cy="23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NaCl (aq)</a:t>
              </a:r>
              <a:endParaRPr sz="1200">
                <a:solidFill>
                  <a:schemeClr val="dk1"/>
                </a:solidFill>
                <a:latin typeface="Roboto"/>
                <a:ea typeface="Roboto"/>
                <a:cs typeface="Roboto"/>
                <a:sym typeface="Roboto"/>
              </a:endParaRPr>
            </a:p>
          </p:txBody>
        </p:sp>
        <p:sp>
          <p:nvSpPr>
            <p:cNvPr id="2803" name="Google Shape;2803;p43"/>
            <p:cNvSpPr txBox="1"/>
            <p:nvPr/>
          </p:nvSpPr>
          <p:spPr>
            <a:xfrm>
              <a:off x="3641838" y="4296225"/>
              <a:ext cx="1860300" cy="23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AgNO₃ (aq)</a:t>
              </a:r>
              <a:endParaRPr sz="1200">
                <a:solidFill>
                  <a:schemeClr val="dk1"/>
                </a:solidFill>
                <a:latin typeface="Roboto"/>
                <a:ea typeface="Roboto"/>
                <a:cs typeface="Roboto"/>
                <a:sym typeface="Roboto"/>
              </a:endParaRPr>
            </a:p>
          </p:txBody>
        </p:sp>
        <p:sp>
          <p:nvSpPr>
            <p:cNvPr id="2804" name="Google Shape;2804;p43"/>
            <p:cNvSpPr txBox="1"/>
            <p:nvPr/>
          </p:nvSpPr>
          <p:spPr>
            <a:xfrm>
              <a:off x="6440263" y="4296225"/>
              <a:ext cx="1860300" cy="23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Ag</a:t>
              </a:r>
              <a:r>
                <a:rPr lang="en" sz="1200">
                  <a:solidFill>
                    <a:schemeClr val="dk1"/>
                  </a:solidFill>
                  <a:latin typeface="Roboto"/>
                  <a:ea typeface="Roboto"/>
                  <a:cs typeface="Roboto"/>
                  <a:sym typeface="Roboto"/>
                </a:rPr>
                <a:t>Cl(s)+NaNO₃(aq)</a:t>
              </a:r>
              <a:endParaRPr sz="1200">
                <a:solidFill>
                  <a:schemeClr val="dk1"/>
                </a:solidFill>
                <a:latin typeface="Roboto"/>
                <a:ea typeface="Roboto"/>
                <a:cs typeface="Roboto"/>
                <a:sym typeface="Roboto"/>
              </a:endParaRPr>
            </a:p>
          </p:txBody>
        </p:sp>
        <p:sp>
          <p:nvSpPr>
            <p:cNvPr id="2805" name="Google Shape;2805;p43"/>
            <p:cNvSpPr txBox="1"/>
            <p:nvPr/>
          </p:nvSpPr>
          <p:spPr>
            <a:xfrm>
              <a:off x="2703719" y="4296225"/>
              <a:ext cx="938100" cy="23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p:txBody>
        </p:sp>
        <p:sp>
          <p:nvSpPr>
            <p:cNvPr id="2806" name="Google Shape;2806;p43"/>
            <p:cNvSpPr txBox="1"/>
            <p:nvPr/>
          </p:nvSpPr>
          <p:spPr>
            <a:xfrm>
              <a:off x="5502194" y="4296225"/>
              <a:ext cx="938100" cy="23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p:txBody>
        </p:sp>
      </p:grpSp>
      <p:grpSp>
        <p:nvGrpSpPr>
          <p:cNvPr id="2807" name="Google Shape;2807;p43"/>
          <p:cNvGrpSpPr/>
          <p:nvPr/>
        </p:nvGrpSpPr>
        <p:grpSpPr>
          <a:xfrm>
            <a:off x="843340" y="2153175"/>
            <a:ext cx="1860433" cy="1964217"/>
            <a:chOff x="843340" y="2229375"/>
            <a:chExt cx="1860433" cy="1964217"/>
          </a:xfrm>
        </p:grpSpPr>
        <p:sp>
          <p:nvSpPr>
            <p:cNvPr id="2808" name="Google Shape;2808;p43"/>
            <p:cNvSpPr/>
            <p:nvPr/>
          </p:nvSpPr>
          <p:spPr>
            <a:xfrm>
              <a:off x="972855" y="2374741"/>
              <a:ext cx="1601440" cy="1818851"/>
            </a:xfrm>
            <a:custGeom>
              <a:rect b="b" l="l" r="r" t="t"/>
              <a:pathLst>
                <a:path extrusionOk="0" h="48422" w="42634">
                  <a:moveTo>
                    <a:pt x="0" y="0"/>
                  </a:moveTo>
                  <a:lnTo>
                    <a:pt x="0" y="45593"/>
                  </a:lnTo>
                  <a:cubicBezTo>
                    <a:pt x="0" y="47154"/>
                    <a:pt x="1268" y="48422"/>
                    <a:pt x="2829" y="48422"/>
                  </a:cubicBezTo>
                  <a:lnTo>
                    <a:pt x="39804" y="48422"/>
                  </a:lnTo>
                  <a:cubicBezTo>
                    <a:pt x="41365" y="48422"/>
                    <a:pt x="42633" y="47154"/>
                    <a:pt x="42633" y="45593"/>
                  </a:cubicBezTo>
                  <a:lnTo>
                    <a:pt x="42633" y="0"/>
                  </a:lnTo>
                  <a:close/>
                </a:path>
              </a:pathLst>
            </a:custGeom>
            <a:solidFill>
              <a:schemeClr val="lt1"/>
            </a:solidFill>
            <a:ln cap="flat" cmpd="sng" w="20325">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43"/>
            <p:cNvSpPr/>
            <p:nvPr/>
          </p:nvSpPr>
          <p:spPr>
            <a:xfrm>
              <a:off x="843340" y="2229375"/>
              <a:ext cx="1860433" cy="146606"/>
            </a:xfrm>
            <a:custGeom>
              <a:rect b="b" l="l" r="r" t="t"/>
              <a:pathLst>
                <a:path extrusionOk="0" h="3903" w="49529">
                  <a:moveTo>
                    <a:pt x="1952" y="0"/>
                  </a:moveTo>
                  <a:cubicBezTo>
                    <a:pt x="879" y="0"/>
                    <a:pt x="1" y="846"/>
                    <a:pt x="1" y="1952"/>
                  </a:cubicBezTo>
                  <a:cubicBezTo>
                    <a:pt x="1" y="3025"/>
                    <a:pt x="846" y="3903"/>
                    <a:pt x="1952" y="3903"/>
                  </a:cubicBezTo>
                  <a:lnTo>
                    <a:pt x="47577" y="3903"/>
                  </a:lnTo>
                  <a:cubicBezTo>
                    <a:pt x="48650" y="3903"/>
                    <a:pt x="49528" y="3025"/>
                    <a:pt x="49528" y="1952"/>
                  </a:cubicBezTo>
                  <a:cubicBezTo>
                    <a:pt x="49528" y="878"/>
                    <a:pt x="48650" y="0"/>
                    <a:pt x="475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43"/>
            <p:cNvSpPr/>
            <p:nvPr/>
          </p:nvSpPr>
          <p:spPr>
            <a:xfrm>
              <a:off x="843340" y="2229375"/>
              <a:ext cx="1860433" cy="146606"/>
            </a:xfrm>
            <a:custGeom>
              <a:rect b="b" l="l" r="r" t="t"/>
              <a:pathLst>
                <a:path extrusionOk="0" fill="none" h="3903" w="49529">
                  <a:moveTo>
                    <a:pt x="1" y="1952"/>
                  </a:moveTo>
                  <a:cubicBezTo>
                    <a:pt x="1" y="3025"/>
                    <a:pt x="846" y="3903"/>
                    <a:pt x="1952" y="3903"/>
                  </a:cubicBezTo>
                  <a:lnTo>
                    <a:pt x="47577" y="3903"/>
                  </a:lnTo>
                  <a:cubicBezTo>
                    <a:pt x="48650" y="3903"/>
                    <a:pt x="49528" y="3025"/>
                    <a:pt x="49528" y="1952"/>
                  </a:cubicBezTo>
                  <a:cubicBezTo>
                    <a:pt x="49528" y="878"/>
                    <a:pt x="48650" y="0"/>
                    <a:pt x="47577" y="0"/>
                  </a:cubicBezTo>
                  <a:lnTo>
                    <a:pt x="1952" y="0"/>
                  </a:lnTo>
                  <a:cubicBezTo>
                    <a:pt x="879" y="0"/>
                    <a:pt x="1" y="846"/>
                    <a:pt x="1" y="1952"/>
                  </a:cubicBezTo>
                  <a:close/>
                </a:path>
              </a:pathLst>
            </a:custGeom>
            <a:noFill/>
            <a:ln cap="flat" cmpd="sng" w="20325">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43"/>
            <p:cNvSpPr/>
            <p:nvPr/>
          </p:nvSpPr>
          <p:spPr>
            <a:xfrm>
              <a:off x="1075425" y="2581000"/>
              <a:ext cx="1398600" cy="1500000"/>
            </a:xfrm>
            <a:prstGeom prst="roundRect">
              <a:avLst>
                <a:gd fmla="val 4764"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43"/>
            <p:cNvSpPr/>
            <p:nvPr/>
          </p:nvSpPr>
          <p:spPr>
            <a:xfrm>
              <a:off x="1209475" y="2789525"/>
              <a:ext cx="347700" cy="347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latin typeface="Roboto"/>
                <a:ea typeface="Roboto"/>
                <a:cs typeface="Roboto"/>
                <a:sym typeface="Roboto"/>
              </a:endParaRPr>
            </a:p>
          </p:txBody>
        </p:sp>
        <p:sp>
          <p:nvSpPr>
            <p:cNvPr id="2813" name="Google Shape;2813;p43"/>
            <p:cNvSpPr txBox="1"/>
            <p:nvPr/>
          </p:nvSpPr>
          <p:spPr>
            <a:xfrm>
              <a:off x="1209475" y="2860325"/>
              <a:ext cx="344400" cy="21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Na๋</a:t>
              </a:r>
              <a:endParaRPr sz="1000">
                <a:solidFill>
                  <a:schemeClr val="lt1"/>
                </a:solidFill>
                <a:latin typeface="Roboto"/>
                <a:ea typeface="Roboto"/>
                <a:cs typeface="Roboto"/>
                <a:sym typeface="Roboto"/>
              </a:endParaRPr>
            </a:p>
          </p:txBody>
        </p:sp>
        <p:sp>
          <p:nvSpPr>
            <p:cNvPr id="2814" name="Google Shape;2814;p43"/>
            <p:cNvSpPr/>
            <p:nvPr/>
          </p:nvSpPr>
          <p:spPr>
            <a:xfrm>
              <a:off x="1293825" y="3560375"/>
              <a:ext cx="347700" cy="347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latin typeface="Roboto"/>
                <a:ea typeface="Roboto"/>
                <a:cs typeface="Roboto"/>
                <a:sym typeface="Roboto"/>
              </a:endParaRPr>
            </a:p>
          </p:txBody>
        </p:sp>
        <p:sp>
          <p:nvSpPr>
            <p:cNvPr id="2815" name="Google Shape;2815;p43"/>
            <p:cNvSpPr/>
            <p:nvPr/>
          </p:nvSpPr>
          <p:spPr>
            <a:xfrm>
              <a:off x="1992275" y="3067750"/>
              <a:ext cx="347700" cy="347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latin typeface="Roboto"/>
                <a:ea typeface="Roboto"/>
                <a:cs typeface="Roboto"/>
                <a:sym typeface="Roboto"/>
              </a:endParaRPr>
            </a:p>
          </p:txBody>
        </p:sp>
        <p:sp>
          <p:nvSpPr>
            <p:cNvPr id="2816" name="Google Shape;2816;p43"/>
            <p:cNvSpPr/>
            <p:nvPr/>
          </p:nvSpPr>
          <p:spPr>
            <a:xfrm>
              <a:off x="1507675" y="3172700"/>
              <a:ext cx="347700" cy="347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latin typeface="Roboto"/>
                <a:ea typeface="Roboto"/>
                <a:cs typeface="Roboto"/>
                <a:sym typeface="Roboto"/>
              </a:endParaRPr>
            </a:p>
          </p:txBody>
        </p:sp>
        <p:sp>
          <p:nvSpPr>
            <p:cNvPr id="2817" name="Google Shape;2817;p43"/>
            <p:cNvSpPr txBox="1"/>
            <p:nvPr/>
          </p:nvSpPr>
          <p:spPr>
            <a:xfrm>
              <a:off x="1507675" y="3240950"/>
              <a:ext cx="347700" cy="21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Cl-</a:t>
              </a:r>
              <a:endParaRPr sz="1000">
                <a:solidFill>
                  <a:schemeClr val="lt1"/>
                </a:solidFill>
                <a:latin typeface="Roboto"/>
                <a:ea typeface="Roboto"/>
                <a:cs typeface="Roboto"/>
                <a:sym typeface="Roboto"/>
              </a:endParaRPr>
            </a:p>
          </p:txBody>
        </p:sp>
        <p:sp>
          <p:nvSpPr>
            <p:cNvPr id="2818" name="Google Shape;2818;p43"/>
            <p:cNvSpPr/>
            <p:nvPr/>
          </p:nvSpPr>
          <p:spPr>
            <a:xfrm>
              <a:off x="1922725" y="3631225"/>
              <a:ext cx="347700" cy="347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latin typeface="Roboto"/>
                <a:ea typeface="Roboto"/>
                <a:cs typeface="Roboto"/>
                <a:sym typeface="Roboto"/>
              </a:endParaRPr>
            </a:p>
          </p:txBody>
        </p:sp>
        <p:sp>
          <p:nvSpPr>
            <p:cNvPr id="2819" name="Google Shape;2819;p43"/>
            <p:cNvSpPr/>
            <p:nvPr/>
          </p:nvSpPr>
          <p:spPr>
            <a:xfrm>
              <a:off x="1723650" y="2683050"/>
              <a:ext cx="347700" cy="347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latin typeface="Roboto"/>
                <a:ea typeface="Roboto"/>
                <a:cs typeface="Roboto"/>
                <a:sym typeface="Roboto"/>
              </a:endParaRPr>
            </a:p>
          </p:txBody>
        </p:sp>
        <p:sp>
          <p:nvSpPr>
            <p:cNvPr id="2820" name="Google Shape;2820;p43"/>
            <p:cNvSpPr txBox="1"/>
            <p:nvPr/>
          </p:nvSpPr>
          <p:spPr>
            <a:xfrm>
              <a:off x="1993925" y="3133750"/>
              <a:ext cx="344400" cy="21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Na๋</a:t>
              </a:r>
              <a:endParaRPr sz="1000">
                <a:solidFill>
                  <a:schemeClr val="lt1"/>
                </a:solidFill>
                <a:latin typeface="Roboto"/>
                <a:ea typeface="Roboto"/>
                <a:cs typeface="Roboto"/>
                <a:sym typeface="Roboto"/>
              </a:endParaRPr>
            </a:p>
          </p:txBody>
        </p:sp>
        <p:sp>
          <p:nvSpPr>
            <p:cNvPr id="2821" name="Google Shape;2821;p43"/>
            <p:cNvSpPr txBox="1"/>
            <p:nvPr/>
          </p:nvSpPr>
          <p:spPr>
            <a:xfrm>
              <a:off x="1295475" y="3626375"/>
              <a:ext cx="344400" cy="21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Na๋</a:t>
              </a:r>
              <a:endParaRPr sz="1000">
                <a:solidFill>
                  <a:schemeClr val="lt1"/>
                </a:solidFill>
                <a:latin typeface="Roboto"/>
                <a:ea typeface="Roboto"/>
                <a:cs typeface="Roboto"/>
                <a:sym typeface="Roboto"/>
              </a:endParaRPr>
            </a:p>
          </p:txBody>
        </p:sp>
        <p:sp>
          <p:nvSpPr>
            <p:cNvPr id="2822" name="Google Shape;2822;p43"/>
            <p:cNvSpPr txBox="1"/>
            <p:nvPr/>
          </p:nvSpPr>
          <p:spPr>
            <a:xfrm>
              <a:off x="1723650" y="2749050"/>
              <a:ext cx="347700" cy="21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Cl-</a:t>
              </a:r>
              <a:endParaRPr sz="1000">
                <a:solidFill>
                  <a:schemeClr val="lt1"/>
                </a:solidFill>
                <a:latin typeface="Roboto"/>
                <a:ea typeface="Roboto"/>
                <a:cs typeface="Roboto"/>
                <a:sym typeface="Roboto"/>
              </a:endParaRPr>
            </a:p>
          </p:txBody>
        </p:sp>
        <p:sp>
          <p:nvSpPr>
            <p:cNvPr id="2823" name="Google Shape;2823;p43"/>
            <p:cNvSpPr txBox="1"/>
            <p:nvPr/>
          </p:nvSpPr>
          <p:spPr>
            <a:xfrm>
              <a:off x="1922725" y="3697225"/>
              <a:ext cx="347700" cy="21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Cl-</a:t>
              </a:r>
              <a:endParaRPr sz="1000">
                <a:solidFill>
                  <a:schemeClr val="lt1"/>
                </a:solidFill>
                <a:latin typeface="Roboto"/>
                <a:ea typeface="Roboto"/>
                <a:cs typeface="Roboto"/>
                <a:sym typeface="Roboto"/>
              </a:endParaRPr>
            </a:p>
          </p:txBody>
        </p:sp>
      </p:grpSp>
      <p:grpSp>
        <p:nvGrpSpPr>
          <p:cNvPr id="2824" name="Google Shape;2824;p43"/>
          <p:cNvGrpSpPr/>
          <p:nvPr/>
        </p:nvGrpSpPr>
        <p:grpSpPr>
          <a:xfrm>
            <a:off x="3641790" y="2153175"/>
            <a:ext cx="1860433" cy="1964217"/>
            <a:chOff x="3641790" y="2229375"/>
            <a:chExt cx="1860433" cy="1964217"/>
          </a:xfrm>
        </p:grpSpPr>
        <p:sp>
          <p:nvSpPr>
            <p:cNvPr id="2825" name="Google Shape;2825;p43"/>
            <p:cNvSpPr/>
            <p:nvPr/>
          </p:nvSpPr>
          <p:spPr>
            <a:xfrm>
              <a:off x="3771268" y="2374741"/>
              <a:ext cx="1601440" cy="1818851"/>
            </a:xfrm>
            <a:custGeom>
              <a:rect b="b" l="l" r="r" t="t"/>
              <a:pathLst>
                <a:path extrusionOk="0" h="48422" w="42634">
                  <a:moveTo>
                    <a:pt x="0" y="0"/>
                  </a:moveTo>
                  <a:lnTo>
                    <a:pt x="0" y="45593"/>
                  </a:lnTo>
                  <a:cubicBezTo>
                    <a:pt x="0" y="47154"/>
                    <a:pt x="1268" y="48422"/>
                    <a:pt x="2829" y="48422"/>
                  </a:cubicBezTo>
                  <a:lnTo>
                    <a:pt x="39804" y="48422"/>
                  </a:lnTo>
                  <a:cubicBezTo>
                    <a:pt x="41365" y="48422"/>
                    <a:pt x="42633" y="47154"/>
                    <a:pt x="42633" y="45593"/>
                  </a:cubicBezTo>
                  <a:lnTo>
                    <a:pt x="42633" y="0"/>
                  </a:lnTo>
                  <a:close/>
                </a:path>
              </a:pathLst>
            </a:custGeom>
            <a:solidFill>
              <a:schemeClr val="lt1"/>
            </a:solidFill>
            <a:ln cap="flat" cmpd="sng" w="20325">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43"/>
            <p:cNvSpPr/>
            <p:nvPr/>
          </p:nvSpPr>
          <p:spPr>
            <a:xfrm>
              <a:off x="3641790" y="2229375"/>
              <a:ext cx="1860433" cy="146606"/>
            </a:xfrm>
            <a:custGeom>
              <a:rect b="b" l="l" r="r" t="t"/>
              <a:pathLst>
                <a:path extrusionOk="0" h="3903" w="49529">
                  <a:moveTo>
                    <a:pt x="1952" y="0"/>
                  </a:moveTo>
                  <a:cubicBezTo>
                    <a:pt x="879" y="0"/>
                    <a:pt x="1" y="846"/>
                    <a:pt x="1" y="1952"/>
                  </a:cubicBezTo>
                  <a:cubicBezTo>
                    <a:pt x="1" y="3025"/>
                    <a:pt x="846" y="3903"/>
                    <a:pt x="1952" y="3903"/>
                  </a:cubicBezTo>
                  <a:lnTo>
                    <a:pt x="47577" y="3903"/>
                  </a:lnTo>
                  <a:cubicBezTo>
                    <a:pt x="48650" y="3903"/>
                    <a:pt x="49528" y="3025"/>
                    <a:pt x="49528" y="1952"/>
                  </a:cubicBezTo>
                  <a:cubicBezTo>
                    <a:pt x="49528" y="878"/>
                    <a:pt x="48650" y="0"/>
                    <a:pt x="475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43"/>
            <p:cNvSpPr/>
            <p:nvPr/>
          </p:nvSpPr>
          <p:spPr>
            <a:xfrm>
              <a:off x="3641790" y="2229375"/>
              <a:ext cx="1860433" cy="146606"/>
            </a:xfrm>
            <a:custGeom>
              <a:rect b="b" l="l" r="r" t="t"/>
              <a:pathLst>
                <a:path extrusionOk="0" fill="none" h="3903" w="49529">
                  <a:moveTo>
                    <a:pt x="1" y="1952"/>
                  </a:moveTo>
                  <a:cubicBezTo>
                    <a:pt x="1" y="3025"/>
                    <a:pt x="846" y="3903"/>
                    <a:pt x="1952" y="3903"/>
                  </a:cubicBezTo>
                  <a:lnTo>
                    <a:pt x="47577" y="3903"/>
                  </a:lnTo>
                  <a:cubicBezTo>
                    <a:pt x="48650" y="3903"/>
                    <a:pt x="49528" y="3025"/>
                    <a:pt x="49528" y="1952"/>
                  </a:cubicBezTo>
                  <a:cubicBezTo>
                    <a:pt x="49528" y="878"/>
                    <a:pt x="48650" y="0"/>
                    <a:pt x="47577" y="0"/>
                  </a:cubicBezTo>
                  <a:lnTo>
                    <a:pt x="1952" y="0"/>
                  </a:lnTo>
                  <a:cubicBezTo>
                    <a:pt x="879" y="0"/>
                    <a:pt x="1" y="846"/>
                    <a:pt x="1" y="1952"/>
                  </a:cubicBezTo>
                  <a:close/>
                </a:path>
              </a:pathLst>
            </a:custGeom>
            <a:noFill/>
            <a:ln cap="flat" cmpd="sng" w="20325">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43"/>
            <p:cNvSpPr/>
            <p:nvPr/>
          </p:nvSpPr>
          <p:spPr>
            <a:xfrm>
              <a:off x="3872725" y="2581000"/>
              <a:ext cx="1398600" cy="1500000"/>
            </a:xfrm>
            <a:prstGeom prst="roundRect">
              <a:avLst>
                <a:gd fmla="val 4764"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43"/>
            <p:cNvSpPr/>
            <p:nvPr/>
          </p:nvSpPr>
          <p:spPr>
            <a:xfrm>
              <a:off x="4038713" y="3212675"/>
              <a:ext cx="347700" cy="347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latin typeface="Roboto"/>
                <a:ea typeface="Roboto"/>
                <a:cs typeface="Roboto"/>
                <a:sym typeface="Roboto"/>
              </a:endParaRPr>
            </a:p>
          </p:txBody>
        </p:sp>
        <p:sp>
          <p:nvSpPr>
            <p:cNvPr id="2830" name="Google Shape;2830;p43"/>
            <p:cNvSpPr txBox="1"/>
            <p:nvPr/>
          </p:nvSpPr>
          <p:spPr>
            <a:xfrm>
              <a:off x="4038710" y="3278675"/>
              <a:ext cx="347700" cy="21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Ag๋</a:t>
              </a:r>
              <a:endParaRPr sz="1000">
                <a:solidFill>
                  <a:schemeClr val="lt1"/>
                </a:solidFill>
                <a:latin typeface="Roboto"/>
                <a:ea typeface="Roboto"/>
                <a:cs typeface="Roboto"/>
                <a:sym typeface="Roboto"/>
              </a:endParaRPr>
            </a:p>
          </p:txBody>
        </p:sp>
        <p:sp>
          <p:nvSpPr>
            <p:cNvPr id="2831" name="Google Shape;2831;p43"/>
            <p:cNvSpPr/>
            <p:nvPr/>
          </p:nvSpPr>
          <p:spPr>
            <a:xfrm>
              <a:off x="4011213" y="2666200"/>
              <a:ext cx="347700" cy="347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latin typeface="Roboto"/>
                <a:ea typeface="Roboto"/>
                <a:cs typeface="Roboto"/>
                <a:sym typeface="Roboto"/>
              </a:endParaRPr>
            </a:p>
          </p:txBody>
        </p:sp>
        <p:sp>
          <p:nvSpPr>
            <p:cNvPr id="2832" name="Google Shape;2832;p43"/>
            <p:cNvSpPr txBox="1"/>
            <p:nvPr/>
          </p:nvSpPr>
          <p:spPr>
            <a:xfrm>
              <a:off x="3955263" y="2732200"/>
              <a:ext cx="459600" cy="21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NO₃-</a:t>
              </a:r>
              <a:endParaRPr sz="1000">
                <a:solidFill>
                  <a:schemeClr val="lt1"/>
                </a:solidFill>
                <a:latin typeface="Roboto"/>
                <a:ea typeface="Roboto"/>
                <a:cs typeface="Roboto"/>
                <a:sym typeface="Roboto"/>
              </a:endParaRPr>
            </a:p>
          </p:txBody>
        </p:sp>
        <p:sp>
          <p:nvSpPr>
            <p:cNvPr id="2833" name="Google Shape;2833;p43"/>
            <p:cNvSpPr/>
            <p:nvPr/>
          </p:nvSpPr>
          <p:spPr>
            <a:xfrm>
              <a:off x="4517213" y="3067750"/>
              <a:ext cx="347700" cy="347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latin typeface="Roboto"/>
                <a:ea typeface="Roboto"/>
                <a:cs typeface="Roboto"/>
                <a:sym typeface="Roboto"/>
              </a:endParaRPr>
            </a:p>
          </p:txBody>
        </p:sp>
        <p:sp>
          <p:nvSpPr>
            <p:cNvPr id="2834" name="Google Shape;2834;p43"/>
            <p:cNvSpPr txBox="1"/>
            <p:nvPr/>
          </p:nvSpPr>
          <p:spPr>
            <a:xfrm>
              <a:off x="4517210" y="3133750"/>
              <a:ext cx="347700" cy="21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Ag๋</a:t>
              </a:r>
              <a:endParaRPr sz="1000">
                <a:solidFill>
                  <a:schemeClr val="lt1"/>
                </a:solidFill>
                <a:latin typeface="Roboto"/>
                <a:ea typeface="Roboto"/>
                <a:cs typeface="Roboto"/>
                <a:sym typeface="Roboto"/>
              </a:endParaRPr>
            </a:p>
          </p:txBody>
        </p:sp>
        <p:sp>
          <p:nvSpPr>
            <p:cNvPr id="2835" name="Google Shape;2835;p43"/>
            <p:cNvSpPr/>
            <p:nvPr/>
          </p:nvSpPr>
          <p:spPr>
            <a:xfrm>
              <a:off x="4835213" y="2666200"/>
              <a:ext cx="347700" cy="347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latin typeface="Roboto"/>
                <a:ea typeface="Roboto"/>
                <a:cs typeface="Roboto"/>
                <a:sym typeface="Roboto"/>
              </a:endParaRPr>
            </a:p>
          </p:txBody>
        </p:sp>
        <p:sp>
          <p:nvSpPr>
            <p:cNvPr id="2836" name="Google Shape;2836;p43"/>
            <p:cNvSpPr txBox="1"/>
            <p:nvPr/>
          </p:nvSpPr>
          <p:spPr>
            <a:xfrm>
              <a:off x="4835210" y="2732200"/>
              <a:ext cx="347700" cy="21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Ag๋</a:t>
              </a:r>
              <a:endParaRPr sz="1000">
                <a:solidFill>
                  <a:schemeClr val="lt1"/>
                </a:solidFill>
                <a:latin typeface="Roboto"/>
                <a:ea typeface="Roboto"/>
                <a:cs typeface="Roboto"/>
                <a:sym typeface="Roboto"/>
              </a:endParaRPr>
            </a:p>
          </p:txBody>
        </p:sp>
        <p:sp>
          <p:nvSpPr>
            <p:cNvPr id="2837" name="Google Shape;2837;p43"/>
            <p:cNvSpPr/>
            <p:nvPr/>
          </p:nvSpPr>
          <p:spPr>
            <a:xfrm>
              <a:off x="4274388" y="3600875"/>
              <a:ext cx="347700" cy="347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latin typeface="Roboto"/>
                <a:ea typeface="Roboto"/>
                <a:cs typeface="Roboto"/>
                <a:sym typeface="Roboto"/>
              </a:endParaRPr>
            </a:p>
          </p:txBody>
        </p:sp>
        <p:sp>
          <p:nvSpPr>
            <p:cNvPr id="2838" name="Google Shape;2838;p43"/>
            <p:cNvSpPr txBox="1"/>
            <p:nvPr/>
          </p:nvSpPr>
          <p:spPr>
            <a:xfrm>
              <a:off x="4218438" y="3666875"/>
              <a:ext cx="459600" cy="21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NO₃-</a:t>
              </a:r>
              <a:endParaRPr sz="1000">
                <a:solidFill>
                  <a:schemeClr val="lt1"/>
                </a:solidFill>
                <a:latin typeface="Roboto"/>
                <a:ea typeface="Roboto"/>
                <a:cs typeface="Roboto"/>
                <a:sym typeface="Roboto"/>
              </a:endParaRPr>
            </a:p>
          </p:txBody>
        </p:sp>
        <p:sp>
          <p:nvSpPr>
            <p:cNvPr id="2839" name="Google Shape;2839;p43"/>
            <p:cNvSpPr/>
            <p:nvPr/>
          </p:nvSpPr>
          <p:spPr>
            <a:xfrm>
              <a:off x="4794013" y="3481213"/>
              <a:ext cx="347700" cy="347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latin typeface="Roboto"/>
                <a:ea typeface="Roboto"/>
                <a:cs typeface="Roboto"/>
                <a:sym typeface="Roboto"/>
              </a:endParaRPr>
            </a:p>
          </p:txBody>
        </p:sp>
        <p:sp>
          <p:nvSpPr>
            <p:cNvPr id="2840" name="Google Shape;2840;p43"/>
            <p:cNvSpPr txBox="1"/>
            <p:nvPr/>
          </p:nvSpPr>
          <p:spPr>
            <a:xfrm>
              <a:off x="4738063" y="3547213"/>
              <a:ext cx="459600" cy="21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NO₃-</a:t>
              </a:r>
              <a:endParaRPr sz="1000">
                <a:solidFill>
                  <a:schemeClr val="lt1"/>
                </a:solidFill>
                <a:latin typeface="Roboto"/>
                <a:ea typeface="Roboto"/>
                <a:cs typeface="Roboto"/>
                <a:sym typeface="Roboto"/>
              </a:endParaRPr>
            </a:p>
          </p:txBody>
        </p:sp>
      </p:grpSp>
      <p:grpSp>
        <p:nvGrpSpPr>
          <p:cNvPr id="2841" name="Google Shape;2841;p43"/>
          <p:cNvGrpSpPr/>
          <p:nvPr/>
        </p:nvGrpSpPr>
        <p:grpSpPr>
          <a:xfrm>
            <a:off x="6440227" y="2153175"/>
            <a:ext cx="1860433" cy="1964217"/>
            <a:chOff x="6440227" y="2229375"/>
            <a:chExt cx="1860433" cy="1964217"/>
          </a:xfrm>
        </p:grpSpPr>
        <p:sp>
          <p:nvSpPr>
            <p:cNvPr id="2842" name="Google Shape;2842;p43"/>
            <p:cNvSpPr/>
            <p:nvPr/>
          </p:nvSpPr>
          <p:spPr>
            <a:xfrm>
              <a:off x="6569742" y="2374741"/>
              <a:ext cx="1601440" cy="1818851"/>
            </a:xfrm>
            <a:custGeom>
              <a:rect b="b" l="l" r="r" t="t"/>
              <a:pathLst>
                <a:path extrusionOk="0" h="48422" w="42634">
                  <a:moveTo>
                    <a:pt x="0" y="0"/>
                  </a:moveTo>
                  <a:lnTo>
                    <a:pt x="0" y="45593"/>
                  </a:lnTo>
                  <a:cubicBezTo>
                    <a:pt x="0" y="47154"/>
                    <a:pt x="1268" y="48422"/>
                    <a:pt x="2829" y="48422"/>
                  </a:cubicBezTo>
                  <a:lnTo>
                    <a:pt x="39804" y="48422"/>
                  </a:lnTo>
                  <a:cubicBezTo>
                    <a:pt x="41365" y="48422"/>
                    <a:pt x="42633" y="47154"/>
                    <a:pt x="42633" y="45593"/>
                  </a:cubicBezTo>
                  <a:lnTo>
                    <a:pt x="42633" y="0"/>
                  </a:lnTo>
                  <a:close/>
                </a:path>
              </a:pathLst>
            </a:custGeom>
            <a:solidFill>
              <a:schemeClr val="lt1"/>
            </a:solidFill>
            <a:ln cap="flat" cmpd="sng" w="20325">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43"/>
            <p:cNvSpPr/>
            <p:nvPr/>
          </p:nvSpPr>
          <p:spPr>
            <a:xfrm>
              <a:off x="6440227" y="2229375"/>
              <a:ext cx="1860433" cy="146606"/>
            </a:xfrm>
            <a:custGeom>
              <a:rect b="b" l="l" r="r" t="t"/>
              <a:pathLst>
                <a:path extrusionOk="0" h="3903" w="49529">
                  <a:moveTo>
                    <a:pt x="1952" y="0"/>
                  </a:moveTo>
                  <a:cubicBezTo>
                    <a:pt x="879" y="0"/>
                    <a:pt x="1" y="846"/>
                    <a:pt x="1" y="1952"/>
                  </a:cubicBezTo>
                  <a:cubicBezTo>
                    <a:pt x="1" y="3025"/>
                    <a:pt x="846" y="3903"/>
                    <a:pt x="1952" y="3903"/>
                  </a:cubicBezTo>
                  <a:lnTo>
                    <a:pt x="47577" y="3903"/>
                  </a:lnTo>
                  <a:cubicBezTo>
                    <a:pt x="48650" y="3903"/>
                    <a:pt x="49528" y="3025"/>
                    <a:pt x="49528" y="1952"/>
                  </a:cubicBezTo>
                  <a:cubicBezTo>
                    <a:pt x="49528" y="878"/>
                    <a:pt x="48650" y="0"/>
                    <a:pt x="475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43"/>
            <p:cNvSpPr/>
            <p:nvPr/>
          </p:nvSpPr>
          <p:spPr>
            <a:xfrm>
              <a:off x="6440227" y="2229375"/>
              <a:ext cx="1860433" cy="146606"/>
            </a:xfrm>
            <a:custGeom>
              <a:rect b="b" l="l" r="r" t="t"/>
              <a:pathLst>
                <a:path extrusionOk="0" fill="none" h="3903" w="49529">
                  <a:moveTo>
                    <a:pt x="1" y="1952"/>
                  </a:moveTo>
                  <a:cubicBezTo>
                    <a:pt x="1" y="3025"/>
                    <a:pt x="846" y="3903"/>
                    <a:pt x="1952" y="3903"/>
                  </a:cubicBezTo>
                  <a:lnTo>
                    <a:pt x="47577" y="3903"/>
                  </a:lnTo>
                  <a:cubicBezTo>
                    <a:pt x="48650" y="3903"/>
                    <a:pt x="49528" y="3025"/>
                    <a:pt x="49528" y="1952"/>
                  </a:cubicBezTo>
                  <a:cubicBezTo>
                    <a:pt x="49528" y="878"/>
                    <a:pt x="48650" y="0"/>
                    <a:pt x="47577" y="0"/>
                  </a:cubicBezTo>
                  <a:lnTo>
                    <a:pt x="1952" y="0"/>
                  </a:lnTo>
                  <a:cubicBezTo>
                    <a:pt x="879" y="0"/>
                    <a:pt x="1" y="846"/>
                    <a:pt x="1" y="1952"/>
                  </a:cubicBezTo>
                  <a:close/>
                </a:path>
              </a:pathLst>
            </a:custGeom>
            <a:noFill/>
            <a:ln cap="flat" cmpd="sng" w="20325">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43"/>
            <p:cNvSpPr/>
            <p:nvPr/>
          </p:nvSpPr>
          <p:spPr>
            <a:xfrm>
              <a:off x="6675925" y="3641025"/>
              <a:ext cx="1398541" cy="112270"/>
            </a:xfrm>
            <a:custGeom>
              <a:rect b="b" l="l" r="r" t="t"/>
              <a:pathLst>
                <a:path extrusionOk="0" h="4464" w="55608">
                  <a:moveTo>
                    <a:pt x="0" y="3693"/>
                  </a:moveTo>
                  <a:cubicBezTo>
                    <a:pt x="4496" y="-54"/>
                    <a:pt x="11742" y="5125"/>
                    <a:pt x="17546" y="4368"/>
                  </a:cubicBezTo>
                  <a:cubicBezTo>
                    <a:pt x="20899" y="3931"/>
                    <a:pt x="23369" y="469"/>
                    <a:pt x="26724" y="49"/>
                  </a:cubicBezTo>
                  <a:cubicBezTo>
                    <a:pt x="29778" y="-333"/>
                    <a:pt x="32560" y="2286"/>
                    <a:pt x="35632" y="2478"/>
                  </a:cubicBezTo>
                  <a:cubicBezTo>
                    <a:pt x="40950" y="2811"/>
                    <a:pt x="46367" y="-69"/>
                    <a:pt x="51559" y="1129"/>
                  </a:cubicBezTo>
                  <a:cubicBezTo>
                    <a:pt x="53116" y="1488"/>
                    <a:pt x="54032" y="3430"/>
                    <a:pt x="55608" y="3693"/>
                  </a:cubicBezTo>
                </a:path>
              </a:pathLst>
            </a:custGeom>
            <a:noFill/>
            <a:ln cap="flat" cmpd="sng" w="9525">
              <a:solidFill>
                <a:schemeClr val="accent1"/>
              </a:solidFill>
              <a:prstDash val="solid"/>
              <a:round/>
              <a:headEnd len="med" w="med" type="none"/>
              <a:tailEnd len="med" w="med" type="none"/>
            </a:ln>
          </p:spPr>
        </p:sp>
        <p:sp>
          <p:nvSpPr>
            <p:cNvPr id="2846" name="Google Shape;2846;p43"/>
            <p:cNvSpPr/>
            <p:nvPr/>
          </p:nvSpPr>
          <p:spPr>
            <a:xfrm>
              <a:off x="6671075" y="3642125"/>
              <a:ext cx="1400175" cy="437550"/>
            </a:xfrm>
            <a:custGeom>
              <a:rect b="b" l="l" r="r" t="t"/>
              <a:pathLst>
                <a:path extrusionOk="0" h="17502" w="56007">
                  <a:moveTo>
                    <a:pt x="56007" y="3643"/>
                  </a:moveTo>
                  <a:lnTo>
                    <a:pt x="54650" y="3000"/>
                  </a:lnTo>
                  <a:lnTo>
                    <a:pt x="53102" y="1548"/>
                  </a:lnTo>
                  <a:lnTo>
                    <a:pt x="51673" y="952"/>
                  </a:lnTo>
                  <a:lnTo>
                    <a:pt x="48411" y="833"/>
                  </a:lnTo>
                  <a:lnTo>
                    <a:pt x="43315" y="1572"/>
                  </a:lnTo>
                  <a:lnTo>
                    <a:pt x="39076" y="2381"/>
                  </a:lnTo>
                  <a:lnTo>
                    <a:pt x="36147" y="2476"/>
                  </a:lnTo>
                  <a:lnTo>
                    <a:pt x="34099" y="2095"/>
                  </a:lnTo>
                  <a:lnTo>
                    <a:pt x="31313" y="881"/>
                  </a:lnTo>
                  <a:lnTo>
                    <a:pt x="28837" y="24"/>
                  </a:lnTo>
                  <a:lnTo>
                    <a:pt x="26979" y="0"/>
                  </a:lnTo>
                  <a:lnTo>
                    <a:pt x="24765" y="690"/>
                  </a:lnTo>
                  <a:lnTo>
                    <a:pt x="22312" y="2286"/>
                  </a:lnTo>
                  <a:lnTo>
                    <a:pt x="19526" y="3929"/>
                  </a:lnTo>
                  <a:lnTo>
                    <a:pt x="17526" y="4405"/>
                  </a:lnTo>
                  <a:lnTo>
                    <a:pt x="14740" y="4310"/>
                  </a:lnTo>
                  <a:lnTo>
                    <a:pt x="10454" y="3429"/>
                  </a:lnTo>
                  <a:lnTo>
                    <a:pt x="6286" y="2334"/>
                  </a:lnTo>
                  <a:lnTo>
                    <a:pt x="3572" y="2310"/>
                  </a:lnTo>
                  <a:lnTo>
                    <a:pt x="1714" y="2691"/>
                  </a:lnTo>
                  <a:lnTo>
                    <a:pt x="0" y="3834"/>
                  </a:lnTo>
                  <a:lnTo>
                    <a:pt x="0" y="14883"/>
                  </a:lnTo>
                  <a:lnTo>
                    <a:pt x="357" y="16431"/>
                  </a:lnTo>
                  <a:lnTo>
                    <a:pt x="1929" y="17502"/>
                  </a:lnTo>
                  <a:lnTo>
                    <a:pt x="53649" y="17502"/>
                  </a:lnTo>
                  <a:lnTo>
                    <a:pt x="55102" y="16931"/>
                  </a:lnTo>
                  <a:lnTo>
                    <a:pt x="56007" y="15311"/>
                  </a:lnTo>
                  <a:close/>
                </a:path>
              </a:pathLst>
            </a:custGeom>
            <a:solidFill>
              <a:schemeClr val="accent1"/>
            </a:solidFill>
            <a:ln>
              <a:noFill/>
            </a:ln>
          </p:spPr>
        </p:sp>
        <p:sp>
          <p:nvSpPr>
            <p:cNvPr id="2847" name="Google Shape;2847;p43"/>
            <p:cNvSpPr/>
            <p:nvPr/>
          </p:nvSpPr>
          <p:spPr>
            <a:xfrm>
              <a:off x="6671175" y="2581000"/>
              <a:ext cx="1398600" cy="1500000"/>
            </a:xfrm>
            <a:prstGeom prst="roundRect">
              <a:avLst>
                <a:gd fmla="val 4764"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43"/>
            <p:cNvSpPr txBox="1"/>
            <p:nvPr/>
          </p:nvSpPr>
          <p:spPr>
            <a:xfrm>
              <a:off x="7140675" y="3783500"/>
              <a:ext cx="459600" cy="21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AgCl</a:t>
              </a:r>
              <a:endParaRPr sz="1000">
                <a:solidFill>
                  <a:schemeClr val="lt1"/>
                </a:solidFill>
                <a:latin typeface="Roboto"/>
                <a:ea typeface="Roboto"/>
                <a:cs typeface="Roboto"/>
                <a:sym typeface="Roboto"/>
              </a:endParaRPr>
            </a:p>
          </p:txBody>
        </p:sp>
        <p:sp>
          <p:nvSpPr>
            <p:cNvPr id="2849" name="Google Shape;2849;p43"/>
            <p:cNvSpPr/>
            <p:nvPr/>
          </p:nvSpPr>
          <p:spPr>
            <a:xfrm>
              <a:off x="6757025" y="2671000"/>
              <a:ext cx="347700" cy="347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latin typeface="Roboto"/>
                <a:ea typeface="Roboto"/>
                <a:cs typeface="Roboto"/>
                <a:sym typeface="Roboto"/>
              </a:endParaRPr>
            </a:p>
          </p:txBody>
        </p:sp>
        <p:sp>
          <p:nvSpPr>
            <p:cNvPr id="2850" name="Google Shape;2850;p43"/>
            <p:cNvSpPr txBox="1"/>
            <p:nvPr/>
          </p:nvSpPr>
          <p:spPr>
            <a:xfrm>
              <a:off x="6757025" y="2741800"/>
              <a:ext cx="344400" cy="21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Na๋</a:t>
              </a:r>
              <a:endParaRPr sz="1000">
                <a:solidFill>
                  <a:schemeClr val="lt1"/>
                </a:solidFill>
                <a:latin typeface="Roboto"/>
                <a:ea typeface="Roboto"/>
                <a:cs typeface="Roboto"/>
                <a:sym typeface="Roboto"/>
              </a:endParaRPr>
            </a:p>
          </p:txBody>
        </p:sp>
        <p:sp>
          <p:nvSpPr>
            <p:cNvPr id="2851" name="Google Shape;2851;p43"/>
            <p:cNvSpPr/>
            <p:nvPr/>
          </p:nvSpPr>
          <p:spPr>
            <a:xfrm>
              <a:off x="7233025" y="2666200"/>
              <a:ext cx="347700" cy="347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latin typeface="Roboto"/>
                <a:ea typeface="Roboto"/>
                <a:cs typeface="Roboto"/>
                <a:sym typeface="Roboto"/>
              </a:endParaRPr>
            </a:p>
          </p:txBody>
        </p:sp>
        <p:sp>
          <p:nvSpPr>
            <p:cNvPr id="2852" name="Google Shape;2852;p43"/>
            <p:cNvSpPr txBox="1"/>
            <p:nvPr/>
          </p:nvSpPr>
          <p:spPr>
            <a:xfrm>
              <a:off x="7233025" y="2737000"/>
              <a:ext cx="344400" cy="21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Na๋</a:t>
              </a:r>
              <a:endParaRPr sz="1000">
                <a:solidFill>
                  <a:schemeClr val="lt1"/>
                </a:solidFill>
                <a:latin typeface="Roboto"/>
                <a:ea typeface="Roboto"/>
                <a:cs typeface="Roboto"/>
                <a:sym typeface="Roboto"/>
              </a:endParaRPr>
            </a:p>
          </p:txBody>
        </p:sp>
        <p:sp>
          <p:nvSpPr>
            <p:cNvPr id="2853" name="Google Shape;2853;p43"/>
            <p:cNvSpPr/>
            <p:nvPr/>
          </p:nvSpPr>
          <p:spPr>
            <a:xfrm>
              <a:off x="7199888" y="3110325"/>
              <a:ext cx="347700" cy="347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latin typeface="Roboto"/>
                <a:ea typeface="Roboto"/>
                <a:cs typeface="Roboto"/>
                <a:sym typeface="Roboto"/>
              </a:endParaRPr>
            </a:p>
          </p:txBody>
        </p:sp>
        <p:sp>
          <p:nvSpPr>
            <p:cNvPr id="2854" name="Google Shape;2854;p43"/>
            <p:cNvSpPr txBox="1"/>
            <p:nvPr/>
          </p:nvSpPr>
          <p:spPr>
            <a:xfrm>
              <a:off x="7199888" y="3181125"/>
              <a:ext cx="344400" cy="21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Na๋</a:t>
              </a:r>
              <a:endParaRPr sz="1000">
                <a:solidFill>
                  <a:schemeClr val="lt1"/>
                </a:solidFill>
                <a:latin typeface="Roboto"/>
                <a:ea typeface="Roboto"/>
                <a:cs typeface="Roboto"/>
                <a:sym typeface="Roboto"/>
              </a:endParaRPr>
            </a:p>
          </p:txBody>
        </p:sp>
        <p:sp>
          <p:nvSpPr>
            <p:cNvPr id="2855" name="Google Shape;2855;p43"/>
            <p:cNvSpPr/>
            <p:nvPr/>
          </p:nvSpPr>
          <p:spPr>
            <a:xfrm>
              <a:off x="6757013" y="3187150"/>
              <a:ext cx="347700" cy="347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latin typeface="Roboto"/>
                <a:ea typeface="Roboto"/>
                <a:cs typeface="Roboto"/>
                <a:sym typeface="Roboto"/>
              </a:endParaRPr>
            </a:p>
          </p:txBody>
        </p:sp>
        <p:sp>
          <p:nvSpPr>
            <p:cNvPr id="2856" name="Google Shape;2856;p43"/>
            <p:cNvSpPr txBox="1"/>
            <p:nvPr/>
          </p:nvSpPr>
          <p:spPr>
            <a:xfrm>
              <a:off x="6701063" y="3253150"/>
              <a:ext cx="459600" cy="21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NO₃-</a:t>
              </a:r>
              <a:endParaRPr sz="1000">
                <a:solidFill>
                  <a:schemeClr val="lt1"/>
                </a:solidFill>
                <a:latin typeface="Roboto"/>
                <a:ea typeface="Roboto"/>
                <a:cs typeface="Roboto"/>
                <a:sym typeface="Roboto"/>
              </a:endParaRPr>
            </a:p>
          </p:txBody>
        </p:sp>
        <p:sp>
          <p:nvSpPr>
            <p:cNvPr id="2857" name="Google Shape;2857;p43"/>
            <p:cNvSpPr/>
            <p:nvPr/>
          </p:nvSpPr>
          <p:spPr>
            <a:xfrm>
              <a:off x="7612013" y="3238388"/>
              <a:ext cx="347700" cy="347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latin typeface="Roboto"/>
                <a:ea typeface="Roboto"/>
                <a:cs typeface="Roboto"/>
                <a:sym typeface="Roboto"/>
              </a:endParaRPr>
            </a:p>
          </p:txBody>
        </p:sp>
        <p:sp>
          <p:nvSpPr>
            <p:cNvPr id="2858" name="Google Shape;2858;p43"/>
            <p:cNvSpPr txBox="1"/>
            <p:nvPr/>
          </p:nvSpPr>
          <p:spPr>
            <a:xfrm>
              <a:off x="7556063" y="3304388"/>
              <a:ext cx="459600" cy="21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NO₃-</a:t>
              </a:r>
              <a:endParaRPr sz="1000">
                <a:solidFill>
                  <a:schemeClr val="lt1"/>
                </a:solidFill>
                <a:latin typeface="Roboto"/>
                <a:ea typeface="Roboto"/>
                <a:cs typeface="Roboto"/>
                <a:sym typeface="Roboto"/>
              </a:endParaRPr>
            </a:p>
          </p:txBody>
        </p:sp>
        <p:sp>
          <p:nvSpPr>
            <p:cNvPr id="2859" name="Google Shape;2859;p43"/>
            <p:cNvSpPr/>
            <p:nvPr/>
          </p:nvSpPr>
          <p:spPr>
            <a:xfrm>
              <a:off x="7642738" y="2834638"/>
              <a:ext cx="347700" cy="347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latin typeface="Roboto"/>
                <a:ea typeface="Roboto"/>
                <a:cs typeface="Roboto"/>
                <a:sym typeface="Roboto"/>
              </a:endParaRPr>
            </a:p>
          </p:txBody>
        </p:sp>
        <p:sp>
          <p:nvSpPr>
            <p:cNvPr id="2860" name="Google Shape;2860;p43"/>
            <p:cNvSpPr txBox="1"/>
            <p:nvPr/>
          </p:nvSpPr>
          <p:spPr>
            <a:xfrm>
              <a:off x="7586788" y="2900638"/>
              <a:ext cx="459600" cy="21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NO₃-</a:t>
              </a:r>
              <a:endParaRPr sz="1000">
                <a:solidFill>
                  <a:schemeClr val="lt1"/>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7"/>
          <p:cNvSpPr txBox="1"/>
          <p:nvPr>
            <p:ph type="title"/>
          </p:nvPr>
        </p:nvSpPr>
        <p:spPr>
          <a:xfrm>
            <a:off x="311700" y="411475"/>
            <a:ext cx="8520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Chemical reactions infographics</a:t>
            </a:r>
            <a:endParaRPr/>
          </a:p>
        </p:txBody>
      </p:sp>
      <p:grpSp>
        <p:nvGrpSpPr>
          <p:cNvPr id="315" name="Google Shape;315;p17"/>
          <p:cNvGrpSpPr/>
          <p:nvPr/>
        </p:nvGrpSpPr>
        <p:grpSpPr>
          <a:xfrm>
            <a:off x="1220751" y="3785682"/>
            <a:ext cx="2587800" cy="954927"/>
            <a:chOff x="1220751" y="3938082"/>
            <a:chExt cx="2587800" cy="954927"/>
          </a:xfrm>
        </p:grpSpPr>
        <p:sp>
          <p:nvSpPr>
            <p:cNvPr id="316" name="Google Shape;316;p17"/>
            <p:cNvSpPr txBox="1"/>
            <p:nvPr/>
          </p:nvSpPr>
          <p:spPr>
            <a:xfrm>
              <a:off x="1220752" y="3938082"/>
              <a:ext cx="25878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Atom loses an electron</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317" name="Google Shape;317;p17"/>
            <p:cNvSpPr txBox="1"/>
            <p:nvPr/>
          </p:nvSpPr>
          <p:spPr>
            <a:xfrm>
              <a:off x="1220751" y="4234209"/>
              <a:ext cx="25878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Mercury is the closest planet to the Sun and the smallest one in the Solar System</a:t>
              </a:r>
              <a:endParaRPr sz="1200">
                <a:solidFill>
                  <a:schemeClr val="dk1"/>
                </a:solidFill>
                <a:latin typeface="Roboto"/>
                <a:ea typeface="Roboto"/>
                <a:cs typeface="Roboto"/>
                <a:sym typeface="Roboto"/>
              </a:endParaRPr>
            </a:p>
          </p:txBody>
        </p:sp>
      </p:grpSp>
      <p:grpSp>
        <p:nvGrpSpPr>
          <p:cNvPr id="318" name="Google Shape;318;p17"/>
          <p:cNvGrpSpPr/>
          <p:nvPr/>
        </p:nvGrpSpPr>
        <p:grpSpPr>
          <a:xfrm>
            <a:off x="5335457" y="3785682"/>
            <a:ext cx="2587800" cy="954927"/>
            <a:chOff x="5335457" y="3938082"/>
            <a:chExt cx="2587800" cy="954927"/>
          </a:xfrm>
        </p:grpSpPr>
        <p:sp>
          <p:nvSpPr>
            <p:cNvPr id="319" name="Google Shape;319;p17"/>
            <p:cNvSpPr txBox="1"/>
            <p:nvPr/>
          </p:nvSpPr>
          <p:spPr>
            <a:xfrm flipH="1">
              <a:off x="5335457" y="3938082"/>
              <a:ext cx="25878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Atom gains an electron</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320" name="Google Shape;320;p17"/>
            <p:cNvSpPr txBox="1"/>
            <p:nvPr/>
          </p:nvSpPr>
          <p:spPr>
            <a:xfrm flipH="1">
              <a:off x="5335457" y="4234209"/>
              <a:ext cx="25878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Earth is the third planet from the Sun and the only one that harbors life in the System</a:t>
              </a:r>
              <a:endParaRPr sz="1200">
                <a:solidFill>
                  <a:schemeClr val="dk1"/>
                </a:solidFill>
                <a:latin typeface="Roboto"/>
                <a:ea typeface="Roboto"/>
                <a:cs typeface="Roboto"/>
                <a:sym typeface="Roboto"/>
              </a:endParaRPr>
            </a:p>
          </p:txBody>
        </p:sp>
      </p:grpSp>
      <p:grpSp>
        <p:nvGrpSpPr>
          <p:cNvPr id="321" name="Google Shape;321;p17"/>
          <p:cNvGrpSpPr/>
          <p:nvPr/>
        </p:nvGrpSpPr>
        <p:grpSpPr>
          <a:xfrm>
            <a:off x="1555350" y="1666510"/>
            <a:ext cx="6033300" cy="1918500"/>
            <a:chOff x="1555350" y="1833238"/>
            <a:chExt cx="6033300" cy="1918500"/>
          </a:xfrm>
        </p:grpSpPr>
        <p:sp>
          <p:nvSpPr>
            <p:cNvPr id="322" name="Google Shape;322;p17"/>
            <p:cNvSpPr/>
            <p:nvPr/>
          </p:nvSpPr>
          <p:spPr>
            <a:xfrm>
              <a:off x="1555350" y="1833238"/>
              <a:ext cx="1918500" cy="19185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7"/>
            <p:cNvSpPr/>
            <p:nvPr/>
          </p:nvSpPr>
          <p:spPr>
            <a:xfrm>
              <a:off x="1765500" y="2043388"/>
              <a:ext cx="1498200" cy="1498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a:off x="1975650" y="2253538"/>
              <a:ext cx="1077900" cy="10779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a:off x="2185950" y="2463838"/>
              <a:ext cx="657300" cy="657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p:nvPr/>
          </p:nvSpPr>
          <p:spPr>
            <a:xfrm>
              <a:off x="2138125" y="1975625"/>
              <a:ext cx="198000" cy="198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
            <p:cNvSpPr/>
            <p:nvPr/>
          </p:nvSpPr>
          <p:spPr>
            <a:xfrm>
              <a:off x="2415600" y="1921600"/>
              <a:ext cx="198000" cy="198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7"/>
            <p:cNvSpPr/>
            <p:nvPr/>
          </p:nvSpPr>
          <p:spPr>
            <a:xfrm>
              <a:off x="2328125" y="2156425"/>
              <a:ext cx="198000" cy="198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7"/>
            <p:cNvSpPr/>
            <p:nvPr/>
          </p:nvSpPr>
          <p:spPr>
            <a:xfrm>
              <a:off x="3126375" y="2463850"/>
              <a:ext cx="198000" cy="198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a:off x="3152000" y="2757738"/>
              <a:ext cx="198000" cy="198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flipH="1">
              <a:off x="1694475" y="2702425"/>
              <a:ext cx="198000" cy="198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flipH="1">
              <a:off x="1803125" y="3121138"/>
              <a:ext cx="198000" cy="198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
            <p:cNvSpPr/>
            <p:nvPr/>
          </p:nvSpPr>
          <p:spPr>
            <a:xfrm>
              <a:off x="2661125" y="3149325"/>
              <a:ext cx="198000" cy="198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
            <p:cNvSpPr/>
            <p:nvPr/>
          </p:nvSpPr>
          <p:spPr>
            <a:xfrm>
              <a:off x="2859125" y="3299450"/>
              <a:ext cx="198000" cy="198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
            <p:cNvSpPr/>
            <p:nvPr/>
          </p:nvSpPr>
          <p:spPr>
            <a:xfrm>
              <a:off x="2587250" y="3397225"/>
              <a:ext cx="198000" cy="198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p:nvPr/>
          </p:nvSpPr>
          <p:spPr>
            <a:xfrm>
              <a:off x="5670150" y="1833238"/>
              <a:ext cx="1918500" cy="1918500"/>
            </a:xfrm>
            <a:prstGeom prst="ellipse">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a:off x="5880300" y="2043388"/>
              <a:ext cx="1498200" cy="1498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p:nvPr/>
          </p:nvSpPr>
          <p:spPr>
            <a:xfrm>
              <a:off x="6090450" y="2253538"/>
              <a:ext cx="1077900" cy="10779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6300750" y="2463838"/>
              <a:ext cx="657300" cy="657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a:off x="6252925" y="1975625"/>
              <a:ext cx="198000" cy="198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6530400" y="1921600"/>
              <a:ext cx="198000" cy="198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6442925" y="2156425"/>
              <a:ext cx="198000" cy="198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a:off x="7241175" y="2463850"/>
              <a:ext cx="198000" cy="198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7266800" y="2757738"/>
              <a:ext cx="198000" cy="198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flipH="1">
              <a:off x="5809275" y="2878900"/>
              <a:ext cx="198000" cy="198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flipH="1">
              <a:off x="5917925" y="3121138"/>
              <a:ext cx="198000" cy="198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6775925" y="3149325"/>
              <a:ext cx="198000" cy="198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973925" y="3299450"/>
              <a:ext cx="198000" cy="198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050" y="3397225"/>
              <a:ext cx="198000" cy="198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892450" y="1967625"/>
              <a:ext cx="198000" cy="19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174375" y="2119600"/>
              <a:ext cx="198000" cy="198000"/>
            </a:xfrm>
            <a:prstGeom prst="ellipse">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2" name="Google Shape;352;p17"/>
            <p:cNvCxnSpPr>
              <a:stCxn id="351" idx="6"/>
              <a:endCxn id="350" idx="2"/>
            </p:cNvCxnSpPr>
            <p:nvPr/>
          </p:nvCxnSpPr>
          <p:spPr>
            <a:xfrm flipH="1" rot="10800000">
              <a:off x="3372375" y="2066500"/>
              <a:ext cx="2520000" cy="152100"/>
            </a:xfrm>
            <a:prstGeom prst="straightConnector1">
              <a:avLst/>
            </a:prstGeom>
            <a:noFill/>
            <a:ln cap="flat" cmpd="sng" w="19050">
              <a:solidFill>
                <a:schemeClr val="dk2"/>
              </a:solidFill>
              <a:prstDash val="solid"/>
              <a:round/>
              <a:headEnd len="med" w="med" type="none"/>
              <a:tailEnd len="med" w="med" type="triangle"/>
            </a:ln>
          </p:spPr>
        </p:cxnSp>
      </p:grpSp>
      <p:sp>
        <p:nvSpPr>
          <p:cNvPr id="353" name="Google Shape;353;p17"/>
          <p:cNvSpPr txBox="1"/>
          <p:nvPr/>
        </p:nvSpPr>
        <p:spPr>
          <a:xfrm>
            <a:off x="457200" y="1130325"/>
            <a:ext cx="41148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Oxidation</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354" name="Google Shape;354;p17"/>
          <p:cNvSpPr txBox="1"/>
          <p:nvPr/>
        </p:nvSpPr>
        <p:spPr>
          <a:xfrm>
            <a:off x="4572000" y="1130325"/>
            <a:ext cx="41148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Reduction</a:t>
            </a:r>
            <a:endParaRPr sz="1500">
              <a:solidFill>
                <a:schemeClr val="dk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4" name="Shape 2864"/>
        <p:cNvGrpSpPr/>
        <p:nvPr/>
      </p:nvGrpSpPr>
      <p:grpSpPr>
        <a:xfrm>
          <a:off x="0" y="0"/>
          <a:ext cx="0" cy="0"/>
          <a:chOff x="0" y="0"/>
          <a:chExt cx="0" cy="0"/>
        </a:xfrm>
      </p:grpSpPr>
      <p:sp>
        <p:nvSpPr>
          <p:cNvPr id="2865" name="Google Shape;2865;p44"/>
          <p:cNvSpPr txBox="1"/>
          <p:nvPr>
            <p:ph type="title"/>
          </p:nvPr>
        </p:nvSpPr>
        <p:spPr>
          <a:xfrm>
            <a:off x="311700" y="411475"/>
            <a:ext cx="8520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Chemical reactions infographics</a:t>
            </a:r>
            <a:endParaRPr/>
          </a:p>
        </p:txBody>
      </p:sp>
      <p:grpSp>
        <p:nvGrpSpPr>
          <p:cNvPr id="2866" name="Google Shape;2866;p44"/>
          <p:cNvGrpSpPr/>
          <p:nvPr/>
        </p:nvGrpSpPr>
        <p:grpSpPr>
          <a:xfrm>
            <a:off x="457200" y="1269575"/>
            <a:ext cx="8229600" cy="3390829"/>
            <a:chOff x="457200" y="1345775"/>
            <a:chExt cx="8229600" cy="3390829"/>
          </a:xfrm>
        </p:grpSpPr>
        <p:sp>
          <p:nvSpPr>
            <p:cNvPr id="2867" name="Google Shape;2867;p44"/>
            <p:cNvSpPr/>
            <p:nvPr/>
          </p:nvSpPr>
          <p:spPr>
            <a:xfrm>
              <a:off x="2560650" y="3860904"/>
              <a:ext cx="1918500" cy="875700"/>
            </a:xfrm>
            <a:prstGeom prst="roundRect">
              <a:avLst>
                <a:gd fmla="val 11234" name="adj"/>
              </a:avLst>
            </a:prstGeom>
            <a:solidFill>
              <a:schemeClr val="accent1"/>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868" name="Google Shape;2868;p44"/>
            <p:cNvSpPr/>
            <p:nvPr/>
          </p:nvSpPr>
          <p:spPr>
            <a:xfrm>
              <a:off x="2560650" y="3860904"/>
              <a:ext cx="1918500" cy="875700"/>
            </a:xfrm>
            <a:prstGeom prst="roundRect">
              <a:avLst>
                <a:gd fmla="val 11234" name="adj"/>
              </a:avLst>
            </a:prstGeom>
            <a:solidFill>
              <a:srgbClr val="000000">
                <a:alpha val="10610"/>
              </a:srgb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869" name="Google Shape;2869;p44"/>
            <p:cNvSpPr/>
            <p:nvPr/>
          </p:nvSpPr>
          <p:spPr>
            <a:xfrm>
              <a:off x="4664100" y="3860904"/>
              <a:ext cx="1918500" cy="875700"/>
            </a:xfrm>
            <a:prstGeom prst="roundRect">
              <a:avLst>
                <a:gd fmla="val 11234" name="adj"/>
              </a:avLst>
            </a:prstGeom>
            <a:solidFill>
              <a:schemeClr val="accent2"/>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870" name="Google Shape;2870;p44"/>
            <p:cNvSpPr/>
            <p:nvPr/>
          </p:nvSpPr>
          <p:spPr>
            <a:xfrm>
              <a:off x="4664100" y="3860904"/>
              <a:ext cx="1918500" cy="875700"/>
            </a:xfrm>
            <a:prstGeom prst="roundRect">
              <a:avLst>
                <a:gd fmla="val 11234" name="adj"/>
              </a:avLst>
            </a:prstGeom>
            <a:solidFill>
              <a:srgbClr val="000000">
                <a:alpha val="10610"/>
              </a:srgb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871" name="Google Shape;2871;p44"/>
            <p:cNvSpPr/>
            <p:nvPr/>
          </p:nvSpPr>
          <p:spPr>
            <a:xfrm flipH="1">
              <a:off x="6633300" y="1764963"/>
              <a:ext cx="2053500" cy="397500"/>
            </a:xfrm>
            <a:prstGeom prst="roundRect">
              <a:avLst>
                <a:gd fmla="val 25190" name="adj"/>
              </a:avLst>
            </a:prstGeom>
            <a:solidFill>
              <a:schemeClr val="accent1"/>
            </a:solidFill>
            <a:ln>
              <a:noFill/>
            </a:ln>
          </p:spPr>
          <p:txBody>
            <a:bodyPr anchorCtr="0" anchor="ctr" bIns="91425" lIns="128000" spcFirstLastPara="1" rIns="91425" wrap="square" tIns="91425">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Exothermic</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872" name="Google Shape;2872;p44"/>
            <p:cNvSpPr/>
            <p:nvPr/>
          </p:nvSpPr>
          <p:spPr>
            <a:xfrm flipH="1">
              <a:off x="6633300" y="2603339"/>
              <a:ext cx="2053500" cy="397500"/>
            </a:xfrm>
            <a:prstGeom prst="roundRect">
              <a:avLst>
                <a:gd fmla="val 25190" name="adj"/>
              </a:avLst>
            </a:prstGeom>
            <a:solidFill>
              <a:schemeClr val="lt2"/>
            </a:solidFill>
            <a:ln>
              <a:noFill/>
            </a:ln>
          </p:spPr>
          <p:txBody>
            <a:bodyPr anchorCtr="0" anchor="ctr" bIns="91425" lIns="128000" spcFirstLastPara="1" rIns="91425" wrap="square" tIns="91425">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Endothermic</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873" name="Google Shape;2873;p44"/>
            <p:cNvSpPr/>
            <p:nvPr/>
          </p:nvSpPr>
          <p:spPr>
            <a:xfrm flipH="1">
              <a:off x="457200" y="1345775"/>
              <a:ext cx="2053500" cy="397500"/>
            </a:xfrm>
            <a:prstGeom prst="roundRect">
              <a:avLst>
                <a:gd fmla="val 25190" name="adj"/>
              </a:avLst>
            </a:prstGeom>
            <a:solidFill>
              <a:schemeClr val="accent2"/>
            </a:solidFill>
            <a:ln>
              <a:noFill/>
            </a:ln>
          </p:spPr>
          <p:txBody>
            <a:bodyPr anchorCtr="0" anchor="ctr" bIns="91425" lIns="128000" spcFirstLastPara="1" rIns="91425" wrap="square" tIns="91425">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Oxidation</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874" name="Google Shape;2874;p44"/>
            <p:cNvSpPr/>
            <p:nvPr/>
          </p:nvSpPr>
          <p:spPr>
            <a:xfrm flipH="1">
              <a:off x="457200" y="2184151"/>
              <a:ext cx="2053500" cy="397500"/>
            </a:xfrm>
            <a:prstGeom prst="roundRect">
              <a:avLst>
                <a:gd fmla="val 25190" name="adj"/>
              </a:avLst>
            </a:prstGeom>
            <a:solidFill>
              <a:schemeClr val="accent5"/>
            </a:solidFill>
            <a:ln>
              <a:noFill/>
            </a:ln>
          </p:spPr>
          <p:txBody>
            <a:bodyPr anchorCtr="0" anchor="ctr" bIns="91425" lIns="128000" spcFirstLastPara="1" rIns="91425" wrap="square" tIns="91425">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Reduction</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875" name="Google Shape;2875;p44"/>
            <p:cNvSpPr/>
            <p:nvPr/>
          </p:nvSpPr>
          <p:spPr>
            <a:xfrm flipH="1">
              <a:off x="457200" y="3022527"/>
              <a:ext cx="2053500" cy="397500"/>
            </a:xfrm>
            <a:prstGeom prst="roundRect">
              <a:avLst>
                <a:gd fmla="val 25190" name="adj"/>
              </a:avLst>
            </a:prstGeom>
            <a:solidFill>
              <a:schemeClr val="accent4"/>
            </a:solidFill>
            <a:ln>
              <a:noFill/>
            </a:ln>
          </p:spPr>
          <p:txBody>
            <a:bodyPr anchorCtr="0" anchor="ctr" bIns="91425" lIns="128000" spcFirstLastPara="1" rIns="91425" wrap="square" tIns="91425">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Redox</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876" name="Google Shape;2876;p44"/>
            <p:cNvSpPr/>
            <p:nvPr/>
          </p:nvSpPr>
          <p:spPr>
            <a:xfrm>
              <a:off x="457200" y="3860904"/>
              <a:ext cx="1918500" cy="875700"/>
            </a:xfrm>
            <a:prstGeom prst="roundRect">
              <a:avLst>
                <a:gd fmla="val 11234" name="adj"/>
              </a:avLst>
            </a:prstGeom>
            <a:solidFill>
              <a:schemeClr val="accent3"/>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877" name="Google Shape;2877;p44"/>
            <p:cNvSpPr/>
            <p:nvPr/>
          </p:nvSpPr>
          <p:spPr>
            <a:xfrm>
              <a:off x="3256800" y="2142300"/>
              <a:ext cx="2630400" cy="481200"/>
            </a:xfrm>
            <a:prstGeom prst="roundRect">
              <a:avLst>
                <a:gd fmla="val 20657" name="adj"/>
              </a:avLst>
            </a:prstGeom>
            <a:noFill/>
            <a:ln cap="flat" cmpd="sng" w="1905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Types of chemical reactions</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2878" name="Google Shape;2878;p44"/>
            <p:cNvSpPr txBox="1"/>
            <p:nvPr/>
          </p:nvSpPr>
          <p:spPr>
            <a:xfrm>
              <a:off x="541500" y="4034500"/>
              <a:ext cx="17499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Combination</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879" name="Google Shape;2879;p44"/>
            <p:cNvSpPr txBox="1"/>
            <p:nvPr/>
          </p:nvSpPr>
          <p:spPr>
            <a:xfrm>
              <a:off x="541500" y="4331377"/>
              <a:ext cx="1749900" cy="23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A + B → C</a:t>
              </a:r>
              <a:endParaRPr sz="1200">
                <a:solidFill>
                  <a:schemeClr val="lt1"/>
                </a:solidFill>
                <a:latin typeface="Roboto"/>
                <a:ea typeface="Roboto"/>
                <a:cs typeface="Roboto"/>
                <a:sym typeface="Roboto"/>
              </a:endParaRPr>
            </a:p>
          </p:txBody>
        </p:sp>
        <p:sp>
          <p:nvSpPr>
            <p:cNvPr id="2880" name="Google Shape;2880;p44"/>
            <p:cNvSpPr/>
            <p:nvPr/>
          </p:nvSpPr>
          <p:spPr>
            <a:xfrm>
              <a:off x="6767549" y="3860904"/>
              <a:ext cx="1918500" cy="875700"/>
            </a:xfrm>
            <a:prstGeom prst="roundRect">
              <a:avLst>
                <a:gd fmla="val 11234" name="adj"/>
              </a:avLst>
            </a:prstGeom>
            <a:solidFill>
              <a:schemeClr val="dk2"/>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500">
                <a:solidFill>
                  <a:schemeClr val="lt1"/>
                </a:solidFill>
                <a:latin typeface="Fira Sans Extra Condensed Medium"/>
                <a:ea typeface="Fira Sans Extra Condensed Medium"/>
                <a:cs typeface="Fira Sans Extra Condensed Medium"/>
                <a:sym typeface="Fira Sans Extra Condensed Medium"/>
              </a:endParaRPr>
            </a:p>
          </p:txBody>
        </p:sp>
        <p:cxnSp>
          <p:nvCxnSpPr>
            <p:cNvPr id="2881" name="Google Shape;2881;p44"/>
            <p:cNvCxnSpPr>
              <a:stCxn id="2877" idx="1"/>
              <a:endCxn id="2874" idx="1"/>
            </p:cNvCxnSpPr>
            <p:nvPr/>
          </p:nvCxnSpPr>
          <p:spPr>
            <a:xfrm rot="10800000">
              <a:off x="2510700" y="2382900"/>
              <a:ext cx="746100" cy="0"/>
            </a:xfrm>
            <a:prstGeom prst="straightConnector1">
              <a:avLst/>
            </a:prstGeom>
            <a:noFill/>
            <a:ln cap="flat" cmpd="sng" w="19050">
              <a:solidFill>
                <a:schemeClr val="dk2"/>
              </a:solidFill>
              <a:prstDash val="solid"/>
              <a:round/>
              <a:headEnd len="med" w="med" type="none"/>
              <a:tailEnd len="med" w="med" type="none"/>
            </a:ln>
          </p:spPr>
        </p:cxnSp>
        <p:cxnSp>
          <p:nvCxnSpPr>
            <p:cNvPr id="2882" name="Google Shape;2882;p44"/>
            <p:cNvCxnSpPr>
              <a:stCxn id="2875" idx="1"/>
              <a:endCxn id="2873" idx="1"/>
            </p:cNvCxnSpPr>
            <p:nvPr/>
          </p:nvCxnSpPr>
          <p:spPr>
            <a:xfrm flipH="1" rot="10800000">
              <a:off x="2510700" y="1544577"/>
              <a:ext cx="600" cy="1676700"/>
            </a:xfrm>
            <a:prstGeom prst="bentConnector3">
              <a:avLst>
                <a:gd fmla="val 39687500" name="adj1"/>
              </a:avLst>
            </a:prstGeom>
            <a:noFill/>
            <a:ln cap="flat" cmpd="sng" w="19050">
              <a:solidFill>
                <a:schemeClr val="dk2"/>
              </a:solidFill>
              <a:prstDash val="solid"/>
              <a:round/>
              <a:headEnd len="med" w="med" type="none"/>
              <a:tailEnd len="med" w="med" type="none"/>
            </a:ln>
          </p:spPr>
        </p:cxnSp>
        <p:cxnSp>
          <p:nvCxnSpPr>
            <p:cNvPr id="2883" name="Google Shape;2883;p44"/>
            <p:cNvCxnSpPr>
              <a:stCxn id="2872" idx="3"/>
              <a:endCxn id="2871" idx="3"/>
            </p:cNvCxnSpPr>
            <p:nvPr/>
          </p:nvCxnSpPr>
          <p:spPr>
            <a:xfrm flipH="1" rot="10800000">
              <a:off x="6633300" y="1963589"/>
              <a:ext cx="600" cy="838500"/>
            </a:xfrm>
            <a:prstGeom prst="bentConnector3">
              <a:avLst>
                <a:gd fmla="val -39687500" name="adj1"/>
              </a:avLst>
            </a:prstGeom>
            <a:noFill/>
            <a:ln cap="flat" cmpd="sng" w="19050">
              <a:solidFill>
                <a:schemeClr val="dk2"/>
              </a:solidFill>
              <a:prstDash val="solid"/>
              <a:round/>
              <a:headEnd len="med" w="med" type="none"/>
              <a:tailEnd len="med" w="med" type="none"/>
            </a:ln>
          </p:spPr>
        </p:cxnSp>
        <p:cxnSp>
          <p:nvCxnSpPr>
            <p:cNvPr id="2884" name="Google Shape;2884;p44"/>
            <p:cNvCxnSpPr>
              <a:stCxn id="2877" idx="3"/>
            </p:cNvCxnSpPr>
            <p:nvPr/>
          </p:nvCxnSpPr>
          <p:spPr>
            <a:xfrm>
              <a:off x="5887200" y="2382900"/>
              <a:ext cx="509100" cy="0"/>
            </a:xfrm>
            <a:prstGeom prst="straightConnector1">
              <a:avLst/>
            </a:prstGeom>
            <a:noFill/>
            <a:ln cap="flat" cmpd="sng" w="19050">
              <a:solidFill>
                <a:schemeClr val="dk2"/>
              </a:solidFill>
              <a:prstDash val="solid"/>
              <a:round/>
              <a:headEnd len="med" w="med" type="none"/>
              <a:tailEnd len="med" w="med" type="none"/>
            </a:ln>
          </p:spPr>
        </p:cxnSp>
        <p:cxnSp>
          <p:nvCxnSpPr>
            <p:cNvPr id="2885" name="Google Shape;2885;p44"/>
            <p:cNvCxnSpPr>
              <a:stCxn id="2880" idx="0"/>
              <a:endCxn id="2877" idx="2"/>
            </p:cNvCxnSpPr>
            <p:nvPr/>
          </p:nvCxnSpPr>
          <p:spPr>
            <a:xfrm flipH="1" rot="5400000">
              <a:off x="5530649" y="1664754"/>
              <a:ext cx="1237500" cy="3154800"/>
            </a:xfrm>
            <a:prstGeom prst="bentConnector3">
              <a:avLst>
                <a:gd fmla="val 17913" name="adj1"/>
              </a:avLst>
            </a:prstGeom>
            <a:noFill/>
            <a:ln cap="flat" cmpd="sng" w="19050">
              <a:solidFill>
                <a:schemeClr val="dk2"/>
              </a:solidFill>
              <a:prstDash val="solid"/>
              <a:round/>
              <a:headEnd len="med" w="med" type="none"/>
              <a:tailEnd len="med" w="med" type="none"/>
            </a:ln>
          </p:spPr>
        </p:cxnSp>
        <p:cxnSp>
          <p:nvCxnSpPr>
            <p:cNvPr id="2886" name="Google Shape;2886;p44"/>
            <p:cNvCxnSpPr>
              <a:stCxn id="2876" idx="0"/>
              <a:endCxn id="2877" idx="2"/>
            </p:cNvCxnSpPr>
            <p:nvPr/>
          </p:nvCxnSpPr>
          <p:spPr>
            <a:xfrm rot="-5400000">
              <a:off x="2375550" y="1664304"/>
              <a:ext cx="1237500" cy="3155700"/>
            </a:xfrm>
            <a:prstGeom prst="bentConnector3">
              <a:avLst>
                <a:gd fmla="val 17861" name="adj1"/>
              </a:avLst>
            </a:prstGeom>
            <a:noFill/>
            <a:ln cap="flat" cmpd="sng" w="19050">
              <a:solidFill>
                <a:schemeClr val="dk2"/>
              </a:solidFill>
              <a:prstDash val="solid"/>
              <a:round/>
              <a:headEnd len="med" w="med" type="none"/>
              <a:tailEnd len="med" w="med" type="none"/>
            </a:ln>
          </p:spPr>
        </p:cxnSp>
        <p:cxnSp>
          <p:nvCxnSpPr>
            <p:cNvPr id="2887" name="Google Shape;2887;p44"/>
            <p:cNvCxnSpPr>
              <a:stCxn id="2867" idx="0"/>
            </p:cNvCxnSpPr>
            <p:nvPr/>
          </p:nvCxnSpPr>
          <p:spPr>
            <a:xfrm rot="10800000">
              <a:off x="3519900" y="3641604"/>
              <a:ext cx="0" cy="219300"/>
            </a:xfrm>
            <a:prstGeom prst="straightConnector1">
              <a:avLst/>
            </a:prstGeom>
            <a:noFill/>
            <a:ln cap="flat" cmpd="sng" w="19050">
              <a:solidFill>
                <a:schemeClr val="dk2"/>
              </a:solidFill>
              <a:prstDash val="solid"/>
              <a:round/>
              <a:headEnd len="med" w="med" type="none"/>
              <a:tailEnd len="med" w="med" type="none"/>
            </a:ln>
          </p:spPr>
        </p:cxnSp>
        <p:cxnSp>
          <p:nvCxnSpPr>
            <p:cNvPr id="2888" name="Google Shape;2888;p44"/>
            <p:cNvCxnSpPr>
              <a:stCxn id="2869" idx="0"/>
            </p:cNvCxnSpPr>
            <p:nvPr/>
          </p:nvCxnSpPr>
          <p:spPr>
            <a:xfrm rot="10800000">
              <a:off x="5623350" y="3639804"/>
              <a:ext cx="0" cy="221100"/>
            </a:xfrm>
            <a:prstGeom prst="straightConnector1">
              <a:avLst/>
            </a:prstGeom>
            <a:noFill/>
            <a:ln cap="flat" cmpd="sng" w="19050">
              <a:solidFill>
                <a:schemeClr val="dk2"/>
              </a:solidFill>
              <a:prstDash val="solid"/>
              <a:round/>
              <a:headEnd len="med" w="med" type="none"/>
              <a:tailEnd len="med" w="med" type="none"/>
            </a:ln>
          </p:spPr>
        </p:cxnSp>
        <p:sp>
          <p:nvSpPr>
            <p:cNvPr id="2889" name="Google Shape;2889;p44"/>
            <p:cNvSpPr txBox="1"/>
            <p:nvPr/>
          </p:nvSpPr>
          <p:spPr>
            <a:xfrm>
              <a:off x="2644950" y="4034500"/>
              <a:ext cx="17499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Decomposition</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890" name="Google Shape;2890;p44"/>
            <p:cNvSpPr txBox="1"/>
            <p:nvPr/>
          </p:nvSpPr>
          <p:spPr>
            <a:xfrm>
              <a:off x="2644950" y="4331377"/>
              <a:ext cx="1749900" cy="23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A → B + C</a:t>
              </a:r>
              <a:endParaRPr sz="1200">
                <a:solidFill>
                  <a:schemeClr val="lt1"/>
                </a:solidFill>
                <a:latin typeface="Roboto"/>
                <a:ea typeface="Roboto"/>
                <a:cs typeface="Roboto"/>
                <a:sym typeface="Roboto"/>
              </a:endParaRPr>
            </a:p>
          </p:txBody>
        </p:sp>
        <p:sp>
          <p:nvSpPr>
            <p:cNvPr id="2891" name="Google Shape;2891;p44"/>
            <p:cNvSpPr txBox="1"/>
            <p:nvPr/>
          </p:nvSpPr>
          <p:spPr>
            <a:xfrm>
              <a:off x="4748400" y="4034500"/>
              <a:ext cx="17499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Displacement</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892" name="Google Shape;2892;p44"/>
            <p:cNvSpPr txBox="1"/>
            <p:nvPr/>
          </p:nvSpPr>
          <p:spPr>
            <a:xfrm>
              <a:off x="4748400" y="4331377"/>
              <a:ext cx="1749900" cy="23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A + BC → B + AC</a:t>
              </a:r>
              <a:endParaRPr sz="1200">
                <a:solidFill>
                  <a:schemeClr val="lt1"/>
                </a:solidFill>
                <a:latin typeface="Roboto"/>
                <a:ea typeface="Roboto"/>
                <a:cs typeface="Roboto"/>
                <a:sym typeface="Roboto"/>
              </a:endParaRPr>
            </a:p>
          </p:txBody>
        </p:sp>
        <p:sp>
          <p:nvSpPr>
            <p:cNvPr id="2893" name="Google Shape;2893;p44"/>
            <p:cNvSpPr txBox="1"/>
            <p:nvPr/>
          </p:nvSpPr>
          <p:spPr>
            <a:xfrm>
              <a:off x="6851850" y="4034500"/>
              <a:ext cx="17499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Double displacement</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894" name="Google Shape;2894;p44"/>
            <p:cNvSpPr txBox="1"/>
            <p:nvPr/>
          </p:nvSpPr>
          <p:spPr>
            <a:xfrm>
              <a:off x="6851850" y="4331375"/>
              <a:ext cx="1749900" cy="23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AB + CD → AD + CB</a:t>
              </a:r>
              <a:endParaRPr sz="1200">
                <a:solidFill>
                  <a:schemeClr val="lt1"/>
                </a:solidFill>
                <a:latin typeface="Roboto"/>
                <a:ea typeface="Roboto"/>
                <a:cs typeface="Roboto"/>
                <a:sym typeface="Roboto"/>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8" name="Shape 2898"/>
        <p:cNvGrpSpPr/>
        <p:nvPr/>
      </p:nvGrpSpPr>
      <p:grpSpPr>
        <a:xfrm>
          <a:off x="0" y="0"/>
          <a:ext cx="0" cy="0"/>
          <a:chOff x="0" y="0"/>
          <a:chExt cx="0" cy="0"/>
        </a:xfrm>
      </p:grpSpPr>
      <p:grpSp>
        <p:nvGrpSpPr>
          <p:cNvPr id="2899" name="Google Shape;2899;p45"/>
          <p:cNvGrpSpPr/>
          <p:nvPr/>
        </p:nvGrpSpPr>
        <p:grpSpPr>
          <a:xfrm>
            <a:off x="457200" y="1269586"/>
            <a:ext cx="8229600" cy="3390825"/>
            <a:chOff x="457200" y="1269586"/>
            <a:chExt cx="8229600" cy="3390825"/>
          </a:xfrm>
        </p:grpSpPr>
        <p:sp>
          <p:nvSpPr>
            <p:cNvPr id="2900" name="Google Shape;2900;p45"/>
            <p:cNvSpPr/>
            <p:nvPr/>
          </p:nvSpPr>
          <p:spPr>
            <a:xfrm>
              <a:off x="2805750" y="2527175"/>
              <a:ext cx="3532500" cy="875700"/>
            </a:xfrm>
            <a:prstGeom prst="roundRect">
              <a:avLst>
                <a:gd fmla="val 11234" name="adj"/>
              </a:avLst>
            </a:prstGeom>
            <a:noFill/>
            <a:ln cap="flat" cmpd="sng" w="1905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 sz="2600">
                  <a:solidFill>
                    <a:schemeClr val="accent1"/>
                  </a:solidFill>
                  <a:latin typeface="Fira Sans Extra Condensed Medium"/>
                  <a:ea typeface="Fira Sans Extra Condensed Medium"/>
                  <a:cs typeface="Fira Sans Extra Condensed Medium"/>
                  <a:sym typeface="Fira Sans Extra Condensed Medium"/>
                </a:rPr>
                <a:t>2</a:t>
              </a:r>
              <a:r>
                <a:rPr lang="en" sz="2600">
                  <a:solidFill>
                    <a:schemeClr val="accent4"/>
                  </a:solidFill>
                  <a:latin typeface="Fira Sans Extra Condensed Medium"/>
                  <a:ea typeface="Fira Sans Extra Condensed Medium"/>
                  <a:cs typeface="Fira Sans Extra Condensed Medium"/>
                  <a:sym typeface="Fira Sans Extra Condensed Medium"/>
                </a:rPr>
                <a:t>H₂O</a:t>
              </a:r>
              <a:r>
                <a:rPr lang="en" sz="2600">
                  <a:solidFill>
                    <a:schemeClr val="dk1"/>
                  </a:solidFill>
                  <a:latin typeface="Fira Sans Extra Condensed Medium"/>
                  <a:ea typeface="Fira Sans Extra Condensed Medium"/>
                  <a:cs typeface="Fira Sans Extra Condensed Medium"/>
                  <a:sym typeface="Fira Sans Extra Condensed Medium"/>
                </a:rPr>
                <a:t> </a:t>
              </a:r>
              <a:r>
                <a:rPr lang="en" sz="2600">
                  <a:solidFill>
                    <a:schemeClr val="accent5"/>
                  </a:solidFill>
                  <a:latin typeface="Fira Sans Extra Condensed Medium"/>
                  <a:ea typeface="Fira Sans Extra Condensed Medium"/>
                  <a:cs typeface="Fira Sans Extra Condensed Medium"/>
                  <a:sym typeface="Fira Sans Extra Condensed Medium"/>
                </a:rPr>
                <a:t>→</a:t>
              </a:r>
              <a:r>
                <a:rPr lang="en" sz="2600">
                  <a:solidFill>
                    <a:schemeClr val="accent1"/>
                  </a:solidFill>
                  <a:latin typeface="Fira Sans Extra Condensed Medium"/>
                  <a:ea typeface="Fira Sans Extra Condensed Medium"/>
                  <a:cs typeface="Fira Sans Extra Condensed Medium"/>
                  <a:sym typeface="Fira Sans Extra Condensed Medium"/>
                </a:rPr>
                <a:t> 2</a:t>
              </a:r>
              <a:r>
                <a:rPr lang="en" sz="2600">
                  <a:solidFill>
                    <a:schemeClr val="accent3"/>
                  </a:solidFill>
                  <a:latin typeface="Fira Sans Extra Condensed Medium"/>
                  <a:ea typeface="Fira Sans Extra Condensed Medium"/>
                  <a:cs typeface="Fira Sans Extra Condensed Medium"/>
                  <a:sym typeface="Fira Sans Extra Condensed Medium"/>
                </a:rPr>
                <a:t>H₂O + O₂</a:t>
              </a:r>
              <a:endParaRPr sz="2600">
                <a:solidFill>
                  <a:schemeClr val="accent3"/>
                </a:solidFill>
                <a:latin typeface="Fira Sans Extra Condensed Medium"/>
                <a:ea typeface="Fira Sans Extra Condensed Medium"/>
                <a:cs typeface="Fira Sans Extra Condensed Medium"/>
                <a:sym typeface="Fira Sans Extra Condensed Medium"/>
              </a:endParaRPr>
            </a:p>
          </p:txBody>
        </p:sp>
        <p:sp>
          <p:nvSpPr>
            <p:cNvPr id="2901" name="Google Shape;2901;p45"/>
            <p:cNvSpPr/>
            <p:nvPr/>
          </p:nvSpPr>
          <p:spPr>
            <a:xfrm>
              <a:off x="457200" y="1269586"/>
              <a:ext cx="1918500" cy="1298700"/>
            </a:xfrm>
            <a:prstGeom prst="roundRect">
              <a:avLst>
                <a:gd fmla="val 5747" name="adj"/>
              </a:avLst>
            </a:prstGeom>
            <a:solidFill>
              <a:schemeClr val="accent1"/>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902" name="Google Shape;2902;p45"/>
            <p:cNvSpPr/>
            <p:nvPr/>
          </p:nvSpPr>
          <p:spPr>
            <a:xfrm>
              <a:off x="457200" y="3361711"/>
              <a:ext cx="1918500" cy="1298700"/>
            </a:xfrm>
            <a:prstGeom prst="roundRect">
              <a:avLst>
                <a:gd fmla="val 5747" name="adj"/>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903" name="Google Shape;2903;p45"/>
            <p:cNvSpPr/>
            <p:nvPr/>
          </p:nvSpPr>
          <p:spPr>
            <a:xfrm>
              <a:off x="6768300" y="1269586"/>
              <a:ext cx="1918500" cy="1298700"/>
            </a:xfrm>
            <a:prstGeom prst="roundRect">
              <a:avLst>
                <a:gd fmla="val 5747" name="adj"/>
              </a:avLst>
            </a:prstGeom>
            <a:solidFill>
              <a:schemeClr val="accent5"/>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904" name="Google Shape;2904;p45"/>
            <p:cNvSpPr/>
            <p:nvPr/>
          </p:nvSpPr>
          <p:spPr>
            <a:xfrm>
              <a:off x="6768300" y="3361711"/>
              <a:ext cx="1918500" cy="1298700"/>
            </a:xfrm>
            <a:prstGeom prst="roundRect">
              <a:avLst>
                <a:gd fmla="val 5747" name="adj"/>
              </a:avLst>
            </a:prstGeom>
            <a:solidFill>
              <a:schemeClr val="accent3"/>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500">
                <a:solidFill>
                  <a:schemeClr val="lt1"/>
                </a:solidFill>
                <a:latin typeface="Fira Sans Extra Condensed Medium"/>
                <a:ea typeface="Fira Sans Extra Condensed Medium"/>
                <a:cs typeface="Fira Sans Extra Condensed Medium"/>
                <a:sym typeface="Fira Sans Extra Condensed Medium"/>
              </a:endParaRPr>
            </a:p>
          </p:txBody>
        </p:sp>
        <p:cxnSp>
          <p:nvCxnSpPr>
            <p:cNvPr id="2905" name="Google Shape;2905;p45"/>
            <p:cNvCxnSpPr>
              <a:stCxn id="2901" idx="3"/>
            </p:cNvCxnSpPr>
            <p:nvPr/>
          </p:nvCxnSpPr>
          <p:spPr>
            <a:xfrm>
              <a:off x="2375700" y="1918936"/>
              <a:ext cx="1148400" cy="605700"/>
            </a:xfrm>
            <a:prstGeom prst="bentConnector3">
              <a:avLst>
                <a:gd fmla="val 99998" name="adj1"/>
              </a:avLst>
            </a:prstGeom>
            <a:noFill/>
            <a:ln cap="flat" cmpd="sng" w="19050">
              <a:solidFill>
                <a:schemeClr val="accent1"/>
              </a:solidFill>
              <a:prstDash val="solid"/>
              <a:round/>
              <a:headEnd len="med" w="med" type="none"/>
              <a:tailEnd len="med" w="med" type="triangle"/>
            </a:ln>
          </p:spPr>
        </p:cxnSp>
        <p:cxnSp>
          <p:nvCxnSpPr>
            <p:cNvPr id="2906" name="Google Shape;2906;p45"/>
            <p:cNvCxnSpPr>
              <a:stCxn id="2902" idx="3"/>
            </p:cNvCxnSpPr>
            <p:nvPr/>
          </p:nvCxnSpPr>
          <p:spPr>
            <a:xfrm flipH="1" rot="10800000">
              <a:off x="2375700" y="3410761"/>
              <a:ext cx="1476900" cy="600300"/>
            </a:xfrm>
            <a:prstGeom prst="bentConnector3">
              <a:avLst>
                <a:gd fmla="val 100008" name="adj1"/>
              </a:avLst>
            </a:prstGeom>
            <a:noFill/>
            <a:ln cap="flat" cmpd="sng" w="19050">
              <a:solidFill>
                <a:schemeClr val="accent4"/>
              </a:solidFill>
              <a:prstDash val="solid"/>
              <a:round/>
              <a:headEnd len="med" w="med" type="none"/>
              <a:tailEnd len="med" w="med" type="triangle"/>
            </a:ln>
          </p:spPr>
        </p:cxnSp>
        <p:cxnSp>
          <p:nvCxnSpPr>
            <p:cNvPr id="2907" name="Google Shape;2907;p45"/>
            <p:cNvCxnSpPr>
              <a:stCxn id="2903" idx="1"/>
            </p:cNvCxnSpPr>
            <p:nvPr/>
          </p:nvCxnSpPr>
          <p:spPr>
            <a:xfrm flipH="1">
              <a:off x="4296900" y="1918936"/>
              <a:ext cx="2471400" cy="617400"/>
            </a:xfrm>
            <a:prstGeom prst="bentConnector3">
              <a:avLst>
                <a:gd fmla="val 99996" name="adj1"/>
              </a:avLst>
            </a:prstGeom>
            <a:noFill/>
            <a:ln cap="flat" cmpd="sng" w="19050">
              <a:solidFill>
                <a:schemeClr val="accent5"/>
              </a:solidFill>
              <a:prstDash val="solid"/>
              <a:round/>
              <a:headEnd len="med" w="med" type="none"/>
              <a:tailEnd len="med" w="med" type="triangle"/>
            </a:ln>
          </p:spPr>
        </p:cxnSp>
        <p:cxnSp>
          <p:nvCxnSpPr>
            <p:cNvPr id="2908" name="Google Shape;2908;p45"/>
            <p:cNvCxnSpPr>
              <a:stCxn id="2904" idx="1"/>
            </p:cNvCxnSpPr>
            <p:nvPr/>
          </p:nvCxnSpPr>
          <p:spPr>
            <a:xfrm rot="10800000">
              <a:off x="5208000" y="3404461"/>
              <a:ext cx="1560300" cy="606600"/>
            </a:xfrm>
            <a:prstGeom prst="bentConnector3">
              <a:avLst>
                <a:gd fmla="val 100002" name="adj1"/>
              </a:avLst>
            </a:prstGeom>
            <a:noFill/>
            <a:ln cap="flat" cmpd="sng" w="19050">
              <a:solidFill>
                <a:schemeClr val="accent3"/>
              </a:solidFill>
              <a:prstDash val="solid"/>
              <a:round/>
              <a:headEnd len="med" w="med" type="none"/>
              <a:tailEnd len="med" w="med" type="triangle"/>
            </a:ln>
          </p:spPr>
        </p:cxnSp>
      </p:grpSp>
      <p:sp>
        <p:nvSpPr>
          <p:cNvPr id="2909" name="Google Shape;2909;p45"/>
          <p:cNvSpPr txBox="1"/>
          <p:nvPr>
            <p:ph type="title"/>
          </p:nvPr>
        </p:nvSpPr>
        <p:spPr>
          <a:xfrm>
            <a:off x="311700" y="411475"/>
            <a:ext cx="8520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Chemical reactions infographics</a:t>
            </a:r>
            <a:endParaRPr/>
          </a:p>
        </p:txBody>
      </p:sp>
      <p:grpSp>
        <p:nvGrpSpPr>
          <p:cNvPr id="2910" name="Google Shape;2910;p45"/>
          <p:cNvGrpSpPr/>
          <p:nvPr/>
        </p:nvGrpSpPr>
        <p:grpSpPr>
          <a:xfrm>
            <a:off x="625800" y="1479563"/>
            <a:ext cx="1581300" cy="906189"/>
            <a:chOff x="625800" y="1479563"/>
            <a:chExt cx="1581300" cy="906189"/>
          </a:xfrm>
        </p:grpSpPr>
        <p:sp>
          <p:nvSpPr>
            <p:cNvPr id="2911" name="Google Shape;2911;p45"/>
            <p:cNvSpPr txBox="1"/>
            <p:nvPr/>
          </p:nvSpPr>
          <p:spPr>
            <a:xfrm>
              <a:off x="625800" y="1479563"/>
              <a:ext cx="15813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Reactants</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912" name="Google Shape;2912;p45"/>
            <p:cNvSpPr txBox="1"/>
            <p:nvPr/>
          </p:nvSpPr>
          <p:spPr>
            <a:xfrm>
              <a:off x="625800" y="1726951"/>
              <a:ext cx="15813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Despite being red, Mars is actually a cold place</a:t>
              </a:r>
              <a:endParaRPr sz="1200">
                <a:solidFill>
                  <a:schemeClr val="lt1"/>
                </a:solidFill>
                <a:latin typeface="Roboto"/>
                <a:ea typeface="Roboto"/>
                <a:cs typeface="Roboto"/>
                <a:sym typeface="Roboto"/>
              </a:endParaRPr>
            </a:p>
          </p:txBody>
        </p:sp>
      </p:grpSp>
      <p:grpSp>
        <p:nvGrpSpPr>
          <p:cNvPr id="2913" name="Google Shape;2913;p45"/>
          <p:cNvGrpSpPr/>
          <p:nvPr/>
        </p:nvGrpSpPr>
        <p:grpSpPr>
          <a:xfrm>
            <a:off x="625800" y="3571700"/>
            <a:ext cx="1581300" cy="906176"/>
            <a:chOff x="625800" y="3571700"/>
            <a:chExt cx="1581300" cy="906176"/>
          </a:xfrm>
        </p:grpSpPr>
        <p:sp>
          <p:nvSpPr>
            <p:cNvPr id="2914" name="Google Shape;2914;p45"/>
            <p:cNvSpPr txBox="1"/>
            <p:nvPr/>
          </p:nvSpPr>
          <p:spPr>
            <a:xfrm>
              <a:off x="625800" y="3571700"/>
              <a:ext cx="15813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Coefficient</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915" name="Google Shape;2915;p45"/>
            <p:cNvSpPr txBox="1"/>
            <p:nvPr/>
          </p:nvSpPr>
          <p:spPr>
            <a:xfrm>
              <a:off x="625800" y="3819076"/>
              <a:ext cx="15813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Mercury is the smallest planet of the Solar System</a:t>
              </a:r>
              <a:endParaRPr sz="1200">
                <a:solidFill>
                  <a:schemeClr val="lt1"/>
                </a:solidFill>
                <a:latin typeface="Roboto"/>
                <a:ea typeface="Roboto"/>
                <a:cs typeface="Roboto"/>
                <a:sym typeface="Roboto"/>
              </a:endParaRPr>
            </a:p>
          </p:txBody>
        </p:sp>
      </p:grpSp>
      <p:grpSp>
        <p:nvGrpSpPr>
          <p:cNvPr id="2916" name="Google Shape;2916;p45"/>
          <p:cNvGrpSpPr/>
          <p:nvPr/>
        </p:nvGrpSpPr>
        <p:grpSpPr>
          <a:xfrm>
            <a:off x="6936900" y="1479575"/>
            <a:ext cx="1581300" cy="906176"/>
            <a:chOff x="6936900" y="1479575"/>
            <a:chExt cx="1581300" cy="906176"/>
          </a:xfrm>
        </p:grpSpPr>
        <p:sp>
          <p:nvSpPr>
            <p:cNvPr id="2917" name="Google Shape;2917;p45"/>
            <p:cNvSpPr txBox="1"/>
            <p:nvPr/>
          </p:nvSpPr>
          <p:spPr>
            <a:xfrm>
              <a:off x="6936900" y="1479575"/>
              <a:ext cx="15813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Arrow</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918" name="Google Shape;2918;p45"/>
            <p:cNvSpPr txBox="1"/>
            <p:nvPr/>
          </p:nvSpPr>
          <p:spPr>
            <a:xfrm>
              <a:off x="6936900" y="1726951"/>
              <a:ext cx="15813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Venus has a beautiful name and high temperatures</a:t>
              </a:r>
              <a:endParaRPr sz="1200">
                <a:solidFill>
                  <a:schemeClr val="lt1"/>
                </a:solidFill>
                <a:latin typeface="Roboto"/>
                <a:ea typeface="Roboto"/>
                <a:cs typeface="Roboto"/>
                <a:sym typeface="Roboto"/>
              </a:endParaRPr>
            </a:p>
          </p:txBody>
        </p:sp>
      </p:grpSp>
      <p:grpSp>
        <p:nvGrpSpPr>
          <p:cNvPr id="2919" name="Google Shape;2919;p45"/>
          <p:cNvGrpSpPr/>
          <p:nvPr/>
        </p:nvGrpSpPr>
        <p:grpSpPr>
          <a:xfrm>
            <a:off x="6936900" y="3571700"/>
            <a:ext cx="1581300" cy="906176"/>
            <a:chOff x="6936900" y="3571700"/>
            <a:chExt cx="1581300" cy="906176"/>
          </a:xfrm>
        </p:grpSpPr>
        <p:sp>
          <p:nvSpPr>
            <p:cNvPr id="2920" name="Google Shape;2920;p45"/>
            <p:cNvSpPr txBox="1"/>
            <p:nvPr/>
          </p:nvSpPr>
          <p:spPr>
            <a:xfrm>
              <a:off x="6936900" y="3571700"/>
              <a:ext cx="15813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Products</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2921" name="Google Shape;2921;p45"/>
            <p:cNvSpPr txBox="1"/>
            <p:nvPr/>
          </p:nvSpPr>
          <p:spPr>
            <a:xfrm>
              <a:off x="6936900" y="3819076"/>
              <a:ext cx="1581300" cy="65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Jupiter is the biggest planet of the Solar System</a:t>
              </a:r>
              <a:endParaRPr sz="1200">
                <a:solidFill>
                  <a:schemeClr val="lt1"/>
                </a:solidFill>
                <a:latin typeface="Roboto"/>
                <a:ea typeface="Roboto"/>
                <a:cs typeface="Roboto"/>
                <a:sym typeface="Roboto"/>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5" name="Shape 2925"/>
        <p:cNvGrpSpPr/>
        <p:nvPr/>
      </p:nvGrpSpPr>
      <p:grpSpPr>
        <a:xfrm>
          <a:off x="0" y="0"/>
          <a:ext cx="0" cy="0"/>
          <a:chOff x="0" y="0"/>
          <a:chExt cx="0" cy="0"/>
        </a:xfrm>
      </p:grpSpPr>
      <p:sp>
        <p:nvSpPr>
          <p:cNvPr id="2926" name="Google Shape;2926;p46"/>
          <p:cNvSpPr txBox="1"/>
          <p:nvPr>
            <p:ph type="title"/>
          </p:nvPr>
        </p:nvSpPr>
        <p:spPr>
          <a:xfrm>
            <a:off x="311700" y="411475"/>
            <a:ext cx="8520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Icon Pack: Chemistry | Lineal color</a:t>
            </a:r>
            <a:endParaRPr/>
          </a:p>
        </p:txBody>
      </p:sp>
      <p:sp>
        <p:nvSpPr>
          <p:cNvPr id="2927" name="Google Shape;2927;p46"/>
          <p:cNvSpPr/>
          <p:nvPr/>
        </p:nvSpPr>
        <p:spPr>
          <a:xfrm>
            <a:off x="457189" y="1269575"/>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46"/>
          <p:cNvSpPr/>
          <p:nvPr/>
        </p:nvSpPr>
        <p:spPr>
          <a:xfrm>
            <a:off x="457189" y="4038989"/>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46"/>
          <p:cNvSpPr/>
          <p:nvPr/>
        </p:nvSpPr>
        <p:spPr>
          <a:xfrm>
            <a:off x="457189" y="3346636"/>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46"/>
          <p:cNvSpPr/>
          <p:nvPr/>
        </p:nvSpPr>
        <p:spPr>
          <a:xfrm>
            <a:off x="457189" y="2654282"/>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46"/>
          <p:cNvSpPr/>
          <p:nvPr/>
        </p:nvSpPr>
        <p:spPr>
          <a:xfrm>
            <a:off x="457189" y="1961929"/>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46"/>
          <p:cNvSpPr/>
          <p:nvPr/>
        </p:nvSpPr>
        <p:spPr>
          <a:xfrm>
            <a:off x="8065489" y="1269575"/>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46"/>
          <p:cNvSpPr/>
          <p:nvPr/>
        </p:nvSpPr>
        <p:spPr>
          <a:xfrm>
            <a:off x="8065489" y="4038989"/>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46"/>
          <p:cNvSpPr/>
          <p:nvPr/>
        </p:nvSpPr>
        <p:spPr>
          <a:xfrm>
            <a:off x="8065489" y="3346636"/>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46"/>
          <p:cNvSpPr/>
          <p:nvPr/>
        </p:nvSpPr>
        <p:spPr>
          <a:xfrm>
            <a:off x="8065489" y="2654282"/>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46"/>
          <p:cNvSpPr/>
          <p:nvPr/>
        </p:nvSpPr>
        <p:spPr>
          <a:xfrm>
            <a:off x="8065489" y="1961929"/>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46"/>
          <p:cNvSpPr/>
          <p:nvPr/>
        </p:nvSpPr>
        <p:spPr>
          <a:xfrm>
            <a:off x="1302556" y="1269575"/>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46"/>
          <p:cNvSpPr/>
          <p:nvPr/>
        </p:nvSpPr>
        <p:spPr>
          <a:xfrm>
            <a:off x="1302556" y="4038989"/>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46"/>
          <p:cNvSpPr/>
          <p:nvPr/>
        </p:nvSpPr>
        <p:spPr>
          <a:xfrm>
            <a:off x="1302556" y="3346636"/>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46"/>
          <p:cNvSpPr/>
          <p:nvPr/>
        </p:nvSpPr>
        <p:spPr>
          <a:xfrm>
            <a:off x="1302556" y="2654282"/>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46"/>
          <p:cNvSpPr/>
          <p:nvPr/>
        </p:nvSpPr>
        <p:spPr>
          <a:xfrm>
            <a:off x="1302556" y="1961929"/>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46"/>
          <p:cNvSpPr/>
          <p:nvPr/>
        </p:nvSpPr>
        <p:spPr>
          <a:xfrm>
            <a:off x="2147922" y="1269575"/>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46"/>
          <p:cNvSpPr/>
          <p:nvPr/>
        </p:nvSpPr>
        <p:spPr>
          <a:xfrm>
            <a:off x="2147922" y="4038989"/>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46"/>
          <p:cNvSpPr/>
          <p:nvPr/>
        </p:nvSpPr>
        <p:spPr>
          <a:xfrm>
            <a:off x="2147922" y="3346636"/>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46"/>
          <p:cNvSpPr/>
          <p:nvPr/>
        </p:nvSpPr>
        <p:spPr>
          <a:xfrm>
            <a:off x="2147922" y="2654282"/>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46"/>
          <p:cNvSpPr/>
          <p:nvPr/>
        </p:nvSpPr>
        <p:spPr>
          <a:xfrm>
            <a:off x="2147922" y="1961929"/>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46"/>
          <p:cNvSpPr/>
          <p:nvPr/>
        </p:nvSpPr>
        <p:spPr>
          <a:xfrm>
            <a:off x="2993289" y="1269575"/>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46"/>
          <p:cNvSpPr/>
          <p:nvPr/>
        </p:nvSpPr>
        <p:spPr>
          <a:xfrm>
            <a:off x="2993289" y="4038989"/>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46"/>
          <p:cNvSpPr/>
          <p:nvPr/>
        </p:nvSpPr>
        <p:spPr>
          <a:xfrm>
            <a:off x="2993289" y="3346636"/>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46"/>
          <p:cNvSpPr/>
          <p:nvPr/>
        </p:nvSpPr>
        <p:spPr>
          <a:xfrm>
            <a:off x="2993289" y="2654282"/>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46"/>
          <p:cNvSpPr/>
          <p:nvPr/>
        </p:nvSpPr>
        <p:spPr>
          <a:xfrm>
            <a:off x="2993289" y="1961929"/>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46"/>
          <p:cNvSpPr/>
          <p:nvPr/>
        </p:nvSpPr>
        <p:spPr>
          <a:xfrm>
            <a:off x="3838656" y="1269575"/>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46"/>
          <p:cNvSpPr/>
          <p:nvPr/>
        </p:nvSpPr>
        <p:spPr>
          <a:xfrm>
            <a:off x="3838656" y="4038989"/>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46"/>
          <p:cNvSpPr/>
          <p:nvPr/>
        </p:nvSpPr>
        <p:spPr>
          <a:xfrm>
            <a:off x="3838656" y="3346636"/>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46"/>
          <p:cNvSpPr/>
          <p:nvPr/>
        </p:nvSpPr>
        <p:spPr>
          <a:xfrm>
            <a:off x="3838656" y="2654282"/>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46"/>
          <p:cNvSpPr/>
          <p:nvPr/>
        </p:nvSpPr>
        <p:spPr>
          <a:xfrm>
            <a:off x="3838656" y="1961929"/>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46"/>
          <p:cNvSpPr/>
          <p:nvPr/>
        </p:nvSpPr>
        <p:spPr>
          <a:xfrm>
            <a:off x="4684022" y="1269575"/>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46"/>
          <p:cNvSpPr/>
          <p:nvPr/>
        </p:nvSpPr>
        <p:spPr>
          <a:xfrm>
            <a:off x="4684022" y="4038989"/>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46"/>
          <p:cNvSpPr/>
          <p:nvPr/>
        </p:nvSpPr>
        <p:spPr>
          <a:xfrm>
            <a:off x="4684022" y="3346636"/>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46"/>
          <p:cNvSpPr/>
          <p:nvPr/>
        </p:nvSpPr>
        <p:spPr>
          <a:xfrm>
            <a:off x="4684022" y="2654282"/>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46"/>
          <p:cNvSpPr/>
          <p:nvPr/>
        </p:nvSpPr>
        <p:spPr>
          <a:xfrm>
            <a:off x="4684022" y="1961929"/>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46"/>
          <p:cNvSpPr/>
          <p:nvPr/>
        </p:nvSpPr>
        <p:spPr>
          <a:xfrm>
            <a:off x="5529389" y="1269575"/>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46"/>
          <p:cNvSpPr/>
          <p:nvPr/>
        </p:nvSpPr>
        <p:spPr>
          <a:xfrm>
            <a:off x="5529389" y="4038989"/>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46"/>
          <p:cNvSpPr/>
          <p:nvPr/>
        </p:nvSpPr>
        <p:spPr>
          <a:xfrm>
            <a:off x="5529389" y="3346636"/>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46"/>
          <p:cNvSpPr/>
          <p:nvPr/>
        </p:nvSpPr>
        <p:spPr>
          <a:xfrm>
            <a:off x="5529389" y="2654282"/>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46"/>
          <p:cNvSpPr/>
          <p:nvPr/>
        </p:nvSpPr>
        <p:spPr>
          <a:xfrm>
            <a:off x="5529389" y="1961929"/>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46"/>
          <p:cNvSpPr/>
          <p:nvPr/>
        </p:nvSpPr>
        <p:spPr>
          <a:xfrm>
            <a:off x="6374756" y="1269575"/>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46"/>
          <p:cNvSpPr/>
          <p:nvPr/>
        </p:nvSpPr>
        <p:spPr>
          <a:xfrm>
            <a:off x="6374756" y="4038989"/>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46"/>
          <p:cNvSpPr/>
          <p:nvPr/>
        </p:nvSpPr>
        <p:spPr>
          <a:xfrm>
            <a:off x="6374756" y="3346636"/>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46"/>
          <p:cNvSpPr/>
          <p:nvPr/>
        </p:nvSpPr>
        <p:spPr>
          <a:xfrm>
            <a:off x="6374756" y="2654282"/>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46"/>
          <p:cNvSpPr/>
          <p:nvPr/>
        </p:nvSpPr>
        <p:spPr>
          <a:xfrm>
            <a:off x="6374756" y="1961929"/>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46"/>
          <p:cNvSpPr/>
          <p:nvPr/>
        </p:nvSpPr>
        <p:spPr>
          <a:xfrm>
            <a:off x="7220122" y="1269575"/>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46"/>
          <p:cNvSpPr/>
          <p:nvPr/>
        </p:nvSpPr>
        <p:spPr>
          <a:xfrm>
            <a:off x="7220122" y="4038989"/>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46"/>
          <p:cNvSpPr/>
          <p:nvPr/>
        </p:nvSpPr>
        <p:spPr>
          <a:xfrm>
            <a:off x="7220122" y="3346636"/>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46"/>
          <p:cNvSpPr/>
          <p:nvPr/>
        </p:nvSpPr>
        <p:spPr>
          <a:xfrm>
            <a:off x="7220122" y="2654282"/>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46"/>
          <p:cNvSpPr/>
          <p:nvPr/>
        </p:nvSpPr>
        <p:spPr>
          <a:xfrm>
            <a:off x="7220122" y="1961929"/>
            <a:ext cx="621300" cy="6213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7" name="Google Shape;2977;p46"/>
          <p:cNvGrpSpPr/>
          <p:nvPr/>
        </p:nvGrpSpPr>
        <p:grpSpPr>
          <a:xfrm>
            <a:off x="8207148" y="1397362"/>
            <a:ext cx="338005" cy="365733"/>
            <a:chOff x="986663" y="1652275"/>
            <a:chExt cx="664579" cy="722649"/>
          </a:xfrm>
        </p:grpSpPr>
        <p:sp>
          <p:nvSpPr>
            <p:cNvPr id="2978" name="Google Shape;2978;p46"/>
            <p:cNvSpPr/>
            <p:nvPr/>
          </p:nvSpPr>
          <p:spPr>
            <a:xfrm>
              <a:off x="1197498" y="2011220"/>
              <a:ext cx="191936" cy="155218"/>
            </a:xfrm>
            <a:custGeom>
              <a:rect b="b" l="l" r="r" t="t"/>
              <a:pathLst>
                <a:path extrusionOk="0" h="4261" w="5269">
                  <a:moveTo>
                    <a:pt x="1" y="0"/>
                  </a:moveTo>
                  <a:lnTo>
                    <a:pt x="1" y="1626"/>
                  </a:lnTo>
                  <a:cubicBezTo>
                    <a:pt x="1" y="2862"/>
                    <a:pt x="846" y="3870"/>
                    <a:pt x="1952" y="4163"/>
                  </a:cubicBezTo>
                  <a:cubicBezTo>
                    <a:pt x="2179" y="4228"/>
                    <a:pt x="2407" y="4260"/>
                    <a:pt x="2635" y="4260"/>
                  </a:cubicBezTo>
                  <a:cubicBezTo>
                    <a:pt x="2862" y="4260"/>
                    <a:pt x="3057" y="4228"/>
                    <a:pt x="3285" y="4163"/>
                  </a:cubicBezTo>
                  <a:cubicBezTo>
                    <a:pt x="4423" y="3870"/>
                    <a:pt x="5269" y="2862"/>
                    <a:pt x="5269" y="1626"/>
                  </a:cubicBezTo>
                  <a:lnTo>
                    <a:pt x="526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46"/>
            <p:cNvSpPr/>
            <p:nvPr/>
          </p:nvSpPr>
          <p:spPr>
            <a:xfrm>
              <a:off x="1197498" y="2010018"/>
              <a:ext cx="116131" cy="156420"/>
            </a:xfrm>
            <a:custGeom>
              <a:rect b="b" l="l" r="r" t="t"/>
              <a:pathLst>
                <a:path extrusionOk="0" h="4294" w="3188">
                  <a:moveTo>
                    <a:pt x="1" y="1"/>
                  </a:moveTo>
                  <a:lnTo>
                    <a:pt x="1" y="1659"/>
                  </a:lnTo>
                  <a:cubicBezTo>
                    <a:pt x="1" y="2895"/>
                    <a:pt x="846" y="3903"/>
                    <a:pt x="1952" y="4196"/>
                  </a:cubicBezTo>
                  <a:cubicBezTo>
                    <a:pt x="2179" y="4261"/>
                    <a:pt x="2407" y="4293"/>
                    <a:pt x="2635" y="4293"/>
                  </a:cubicBezTo>
                  <a:cubicBezTo>
                    <a:pt x="2830" y="4293"/>
                    <a:pt x="3025" y="4261"/>
                    <a:pt x="3187" y="4228"/>
                  </a:cubicBezTo>
                  <a:cubicBezTo>
                    <a:pt x="3187" y="4228"/>
                    <a:pt x="3155" y="4228"/>
                    <a:pt x="3122" y="4196"/>
                  </a:cubicBezTo>
                  <a:cubicBezTo>
                    <a:pt x="1984" y="3903"/>
                    <a:pt x="1139" y="2895"/>
                    <a:pt x="1139" y="1659"/>
                  </a:cubicBezTo>
                  <a:lnTo>
                    <a:pt x="1139"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46"/>
            <p:cNvSpPr/>
            <p:nvPr/>
          </p:nvSpPr>
          <p:spPr>
            <a:xfrm>
              <a:off x="1526828" y="2297858"/>
              <a:ext cx="113727" cy="47429"/>
            </a:xfrm>
            <a:custGeom>
              <a:rect b="b" l="l" r="r" t="t"/>
              <a:pathLst>
                <a:path extrusionOk="0" h="1302" w="3122">
                  <a:moveTo>
                    <a:pt x="0" y="1"/>
                  </a:moveTo>
                  <a:lnTo>
                    <a:pt x="0" y="1302"/>
                  </a:lnTo>
                  <a:lnTo>
                    <a:pt x="3122" y="1302"/>
                  </a:lnTo>
                  <a:lnTo>
                    <a:pt x="31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46"/>
            <p:cNvSpPr/>
            <p:nvPr/>
          </p:nvSpPr>
          <p:spPr>
            <a:xfrm>
              <a:off x="1137103" y="2219688"/>
              <a:ext cx="311564" cy="144544"/>
            </a:xfrm>
            <a:custGeom>
              <a:rect b="b" l="l" r="r" t="t"/>
              <a:pathLst>
                <a:path extrusionOk="0" h="3968" w="8553">
                  <a:moveTo>
                    <a:pt x="2472" y="0"/>
                  </a:moveTo>
                  <a:cubicBezTo>
                    <a:pt x="1106" y="0"/>
                    <a:pt x="0" y="1106"/>
                    <a:pt x="0" y="2472"/>
                  </a:cubicBezTo>
                  <a:lnTo>
                    <a:pt x="0" y="3968"/>
                  </a:lnTo>
                  <a:lnTo>
                    <a:pt x="8553" y="3968"/>
                  </a:lnTo>
                  <a:lnTo>
                    <a:pt x="8553" y="2472"/>
                  </a:lnTo>
                  <a:cubicBezTo>
                    <a:pt x="8553" y="1106"/>
                    <a:pt x="7447" y="0"/>
                    <a:pt x="60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46"/>
            <p:cNvSpPr/>
            <p:nvPr/>
          </p:nvSpPr>
          <p:spPr>
            <a:xfrm>
              <a:off x="1137103" y="2219688"/>
              <a:ext cx="138607" cy="144544"/>
            </a:xfrm>
            <a:custGeom>
              <a:rect b="b" l="l" r="r" t="t"/>
              <a:pathLst>
                <a:path extrusionOk="0" h="3968" w="3805">
                  <a:moveTo>
                    <a:pt x="2472" y="0"/>
                  </a:moveTo>
                  <a:cubicBezTo>
                    <a:pt x="1106" y="0"/>
                    <a:pt x="0" y="1106"/>
                    <a:pt x="0" y="2472"/>
                  </a:cubicBezTo>
                  <a:lnTo>
                    <a:pt x="0" y="3968"/>
                  </a:lnTo>
                  <a:lnTo>
                    <a:pt x="1333" y="3968"/>
                  </a:lnTo>
                  <a:lnTo>
                    <a:pt x="1333" y="2472"/>
                  </a:lnTo>
                  <a:cubicBezTo>
                    <a:pt x="1333" y="1106"/>
                    <a:pt x="2439" y="0"/>
                    <a:pt x="3805"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46"/>
            <p:cNvSpPr/>
            <p:nvPr/>
          </p:nvSpPr>
          <p:spPr>
            <a:xfrm>
              <a:off x="1179722" y="1664114"/>
              <a:ext cx="227490" cy="310399"/>
            </a:xfrm>
            <a:custGeom>
              <a:rect b="b" l="l" r="r" t="t"/>
              <a:pathLst>
                <a:path extrusionOk="0" h="8521" w="6245">
                  <a:moveTo>
                    <a:pt x="3123" y="1"/>
                  </a:moveTo>
                  <a:cubicBezTo>
                    <a:pt x="3123" y="1"/>
                    <a:pt x="1" y="3676"/>
                    <a:pt x="1" y="5399"/>
                  </a:cubicBezTo>
                  <a:cubicBezTo>
                    <a:pt x="1" y="7123"/>
                    <a:pt x="1399" y="8521"/>
                    <a:pt x="3123" y="8521"/>
                  </a:cubicBezTo>
                  <a:cubicBezTo>
                    <a:pt x="4846" y="8521"/>
                    <a:pt x="6245" y="7123"/>
                    <a:pt x="6245" y="5399"/>
                  </a:cubicBezTo>
                  <a:cubicBezTo>
                    <a:pt x="6245" y="3676"/>
                    <a:pt x="3123" y="1"/>
                    <a:pt x="3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46"/>
            <p:cNvSpPr/>
            <p:nvPr/>
          </p:nvSpPr>
          <p:spPr>
            <a:xfrm>
              <a:off x="1179722" y="1662948"/>
              <a:ext cx="199076" cy="311564"/>
            </a:xfrm>
            <a:custGeom>
              <a:rect b="b" l="l" r="r" t="t"/>
              <a:pathLst>
                <a:path extrusionOk="0" h="8553" w="5465">
                  <a:moveTo>
                    <a:pt x="3123" y="0"/>
                  </a:moveTo>
                  <a:cubicBezTo>
                    <a:pt x="3123" y="0"/>
                    <a:pt x="1" y="3708"/>
                    <a:pt x="1" y="5431"/>
                  </a:cubicBezTo>
                  <a:cubicBezTo>
                    <a:pt x="1" y="7155"/>
                    <a:pt x="1399" y="8553"/>
                    <a:pt x="3123" y="8553"/>
                  </a:cubicBezTo>
                  <a:cubicBezTo>
                    <a:pt x="4033" y="8553"/>
                    <a:pt x="4879" y="8163"/>
                    <a:pt x="5464" y="7512"/>
                  </a:cubicBezTo>
                  <a:lnTo>
                    <a:pt x="5464" y="7512"/>
                  </a:lnTo>
                  <a:cubicBezTo>
                    <a:pt x="5074" y="7642"/>
                    <a:pt x="4684" y="7740"/>
                    <a:pt x="4261" y="7740"/>
                  </a:cubicBezTo>
                  <a:cubicBezTo>
                    <a:pt x="2537" y="7740"/>
                    <a:pt x="1139" y="6342"/>
                    <a:pt x="1139" y="4618"/>
                  </a:cubicBezTo>
                  <a:cubicBezTo>
                    <a:pt x="1139" y="3512"/>
                    <a:pt x="2440" y="1561"/>
                    <a:pt x="3383" y="326"/>
                  </a:cubicBezTo>
                  <a:cubicBezTo>
                    <a:pt x="3220" y="130"/>
                    <a:pt x="3123" y="0"/>
                    <a:pt x="3123"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46"/>
            <p:cNvSpPr/>
            <p:nvPr/>
          </p:nvSpPr>
          <p:spPr>
            <a:xfrm>
              <a:off x="1224745" y="1744689"/>
              <a:ext cx="137441" cy="194304"/>
            </a:xfrm>
            <a:custGeom>
              <a:rect b="b" l="l" r="r" t="t"/>
              <a:pathLst>
                <a:path extrusionOk="0" h="5334" w="3773">
                  <a:moveTo>
                    <a:pt x="1887" y="0"/>
                  </a:moveTo>
                  <a:cubicBezTo>
                    <a:pt x="1692" y="260"/>
                    <a:pt x="1529" y="520"/>
                    <a:pt x="1334" y="781"/>
                  </a:cubicBezTo>
                  <a:cubicBezTo>
                    <a:pt x="33" y="2699"/>
                    <a:pt x="1" y="3382"/>
                    <a:pt x="1" y="3447"/>
                  </a:cubicBezTo>
                  <a:cubicBezTo>
                    <a:pt x="1" y="4488"/>
                    <a:pt x="846" y="5333"/>
                    <a:pt x="1887" y="5333"/>
                  </a:cubicBezTo>
                  <a:cubicBezTo>
                    <a:pt x="2927" y="5333"/>
                    <a:pt x="3773" y="4488"/>
                    <a:pt x="3773" y="3447"/>
                  </a:cubicBezTo>
                  <a:cubicBezTo>
                    <a:pt x="3773" y="3382"/>
                    <a:pt x="3740" y="2699"/>
                    <a:pt x="2439" y="781"/>
                  </a:cubicBezTo>
                  <a:cubicBezTo>
                    <a:pt x="2244" y="520"/>
                    <a:pt x="2049" y="260"/>
                    <a:pt x="18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46"/>
            <p:cNvSpPr/>
            <p:nvPr/>
          </p:nvSpPr>
          <p:spPr>
            <a:xfrm>
              <a:off x="1262665" y="1848904"/>
              <a:ext cx="60433" cy="60470"/>
            </a:xfrm>
            <a:custGeom>
              <a:rect b="b" l="l" r="r" t="t"/>
              <a:pathLst>
                <a:path extrusionOk="0" h="1660" w="1659">
                  <a:moveTo>
                    <a:pt x="846" y="1"/>
                  </a:moveTo>
                  <a:cubicBezTo>
                    <a:pt x="390" y="1"/>
                    <a:pt x="0" y="359"/>
                    <a:pt x="0" y="814"/>
                  </a:cubicBezTo>
                  <a:cubicBezTo>
                    <a:pt x="0" y="1269"/>
                    <a:pt x="390" y="1659"/>
                    <a:pt x="846" y="1659"/>
                  </a:cubicBezTo>
                  <a:cubicBezTo>
                    <a:pt x="1301" y="1659"/>
                    <a:pt x="1659" y="1269"/>
                    <a:pt x="1659" y="814"/>
                  </a:cubicBezTo>
                  <a:cubicBezTo>
                    <a:pt x="1659" y="359"/>
                    <a:pt x="1301" y="1"/>
                    <a:pt x="8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46"/>
            <p:cNvSpPr/>
            <p:nvPr/>
          </p:nvSpPr>
          <p:spPr>
            <a:xfrm>
              <a:off x="998501" y="2052673"/>
              <a:ext cx="125602" cy="131503"/>
            </a:xfrm>
            <a:custGeom>
              <a:rect b="b" l="l" r="r" t="t"/>
              <a:pathLst>
                <a:path extrusionOk="0" h="3610" w="3448">
                  <a:moveTo>
                    <a:pt x="1724" y="0"/>
                  </a:moveTo>
                  <a:cubicBezTo>
                    <a:pt x="1691" y="195"/>
                    <a:pt x="1659" y="651"/>
                    <a:pt x="1301" y="1073"/>
                  </a:cubicBezTo>
                  <a:cubicBezTo>
                    <a:pt x="846" y="1659"/>
                    <a:pt x="163" y="1789"/>
                    <a:pt x="0" y="1789"/>
                  </a:cubicBezTo>
                  <a:cubicBezTo>
                    <a:pt x="163" y="1821"/>
                    <a:pt x="846" y="1919"/>
                    <a:pt x="1301" y="2537"/>
                  </a:cubicBezTo>
                  <a:cubicBezTo>
                    <a:pt x="1659" y="2960"/>
                    <a:pt x="1691" y="3415"/>
                    <a:pt x="1724" y="3610"/>
                  </a:cubicBezTo>
                  <a:cubicBezTo>
                    <a:pt x="1724" y="3415"/>
                    <a:pt x="1789" y="2960"/>
                    <a:pt x="2147" y="2537"/>
                  </a:cubicBezTo>
                  <a:cubicBezTo>
                    <a:pt x="2602" y="1919"/>
                    <a:pt x="3285" y="1821"/>
                    <a:pt x="3447" y="1789"/>
                  </a:cubicBezTo>
                  <a:cubicBezTo>
                    <a:pt x="3285" y="1789"/>
                    <a:pt x="2602" y="1691"/>
                    <a:pt x="2147" y="1073"/>
                  </a:cubicBezTo>
                  <a:cubicBezTo>
                    <a:pt x="1789" y="651"/>
                    <a:pt x="1724" y="195"/>
                    <a:pt x="17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46"/>
            <p:cNvSpPr/>
            <p:nvPr/>
          </p:nvSpPr>
          <p:spPr>
            <a:xfrm>
              <a:off x="1453356" y="1869048"/>
              <a:ext cx="125602" cy="131540"/>
            </a:xfrm>
            <a:custGeom>
              <a:rect b="b" l="l" r="r" t="t"/>
              <a:pathLst>
                <a:path extrusionOk="0" h="3611" w="3448">
                  <a:moveTo>
                    <a:pt x="1724" y="1"/>
                  </a:moveTo>
                  <a:cubicBezTo>
                    <a:pt x="1692" y="163"/>
                    <a:pt x="1627" y="619"/>
                    <a:pt x="1302" y="1041"/>
                  </a:cubicBezTo>
                  <a:cubicBezTo>
                    <a:pt x="846" y="1659"/>
                    <a:pt x="131" y="1789"/>
                    <a:pt x="1" y="1789"/>
                  </a:cubicBezTo>
                  <a:cubicBezTo>
                    <a:pt x="131" y="1822"/>
                    <a:pt x="814" y="1919"/>
                    <a:pt x="1302" y="2537"/>
                  </a:cubicBezTo>
                  <a:cubicBezTo>
                    <a:pt x="1627" y="2960"/>
                    <a:pt x="1692" y="3415"/>
                    <a:pt x="1724" y="3610"/>
                  </a:cubicBezTo>
                  <a:cubicBezTo>
                    <a:pt x="1724" y="3415"/>
                    <a:pt x="1789" y="2960"/>
                    <a:pt x="2115" y="2537"/>
                  </a:cubicBezTo>
                  <a:cubicBezTo>
                    <a:pt x="2602" y="1919"/>
                    <a:pt x="3285" y="1822"/>
                    <a:pt x="3448" y="1789"/>
                  </a:cubicBezTo>
                  <a:cubicBezTo>
                    <a:pt x="3285" y="1789"/>
                    <a:pt x="2602" y="1659"/>
                    <a:pt x="2115" y="1041"/>
                  </a:cubicBezTo>
                  <a:cubicBezTo>
                    <a:pt x="1789" y="619"/>
                    <a:pt x="1724" y="163"/>
                    <a:pt x="17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46"/>
            <p:cNvSpPr/>
            <p:nvPr/>
          </p:nvSpPr>
          <p:spPr>
            <a:xfrm>
              <a:off x="998501" y="1681890"/>
              <a:ext cx="125602" cy="131540"/>
            </a:xfrm>
            <a:custGeom>
              <a:rect b="b" l="l" r="r" t="t"/>
              <a:pathLst>
                <a:path extrusionOk="0" h="3611" w="3448">
                  <a:moveTo>
                    <a:pt x="1724" y="1"/>
                  </a:moveTo>
                  <a:cubicBezTo>
                    <a:pt x="1691" y="163"/>
                    <a:pt x="1659" y="618"/>
                    <a:pt x="1301" y="1074"/>
                  </a:cubicBezTo>
                  <a:cubicBezTo>
                    <a:pt x="846" y="1659"/>
                    <a:pt x="163" y="1789"/>
                    <a:pt x="0" y="1789"/>
                  </a:cubicBezTo>
                  <a:cubicBezTo>
                    <a:pt x="163" y="1822"/>
                    <a:pt x="846" y="1919"/>
                    <a:pt x="1301" y="2537"/>
                  </a:cubicBezTo>
                  <a:cubicBezTo>
                    <a:pt x="1659" y="2960"/>
                    <a:pt x="1691" y="3415"/>
                    <a:pt x="1724" y="3610"/>
                  </a:cubicBezTo>
                  <a:cubicBezTo>
                    <a:pt x="1724" y="3415"/>
                    <a:pt x="1789" y="2960"/>
                    <a:pt x="2147" y="2537"/>
                  </a:cubicBezTo>
                  <a:cubicBezTo>
                    <a:pt x="2602" y="1919"/>
                    <a:pt x="3285" y="1822"/>
                    <a:pt x="3447" y="1789"/>
                  </a:cubicBezTo>
                  <a:cubicBezTo>
                    <a:pt x="3285" y="1789"/>
                    <a:pt x="2602" y="1659"/>
                    <a:pt x="2147" y="1074"/>
                  </a:cubicBezTo>
                  <a:cubicBezTo>
                    <a:pt x="1789" y="618"/>
                    <a:pt x="1724" y="163"/>
                    <a:pt x="17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46"/>
            <p:cNvSpPr/>
            <p:nvPr/>
          </p:nvSpPr>
          <p:spPr>
            <a:xfrm>
              <a:off x="1126430" y="1652275"/>
              <a:ext cx="524811" cy="722649"/>
            </a:xfrm>
            <a:custGeom>
              <a:rect b="b" l="l" r="r" t="t"/>
              <a:pathLst>
                <a:path extrusionOk="0" h="19838" w="14407">
                  <a:moveTo>
                    <a:pt x="4586" y="3090"/>
                  </a:moveTo>
                  <a:cubicBezTo>
                    <a:pt x="4683" y="3220"/>
                    <a:pt x="4781" y="3383"/>
                    <a:pt x="4878" y="3513"/>
                  </a:cubicBezTo>
                  <a:cubicBezTo>
                    <a:pt x="6114" y="5334"/>
                    <a:pt x="6147" y="5984"/>
                    <a:pt x="6147" y="5984"/>
                  </a:cubicBezTo>
                  <a:cubicBezTo>
                    <a:pt x="6147" y="6765"/>
                    <a:pt x="5594" y="7415"/>
                    <a:pt x="4846" y="7545"/>
                  </a:cubicBezTo>
                  <a:lnTo>
                    <a:pt x="4846" y="6407"/>
                  </a:lnTo>
                  <a:cubicBezTo>
                    <a:pt x="4846" y="6212"/>
                    <a:pt x="4716" y="6082"/>
                    <a:pt x="4521" y="6082"/>
                  </a:cubicBezTo>
                  <a:cubicBezTo>
                    <a:pt x="4358" y="6082"/>
                    <a:pt x="4228" y="6212"/>
                    <a:pt x="4228" y="6407"/>
                  </a:cubicBezTo>
                  <a:lnTo>
                    <a:pt x="4228" y="7513"/>
                  </a:lnTo>
                  <a:cubicBezTo>
                    <a:pt x="3513" y="7350"/>
                    <a:pt x="2992" y="6732"/>
                    <a:pt x="2992" y="5984"/>
                  </a:cubicBezTo>
                  <a:cubicBezTo>
                    <a:pt x="2992" y="5984"/>
                    <a:pt x="3025" y="5334"/>
                    <a:pt x="4293" y="3480"/>
                  </a:cubicBezTo>
                  <a:cubicBezTo>
                    <a:pt x="4391" y="3350"/>
                    <a:pt x="4488" y="3220"/>
                    <a:pt x="4586" y="3090"/>
                  </a:cubicBezTo>
                  <a:close/>
                  <a:moveTo>
                    <a:pt x="6895" y="10147"/>
                  </a:moveTo>
                  <a:lnTo>
                    <a:pt x="6895" y="11480"/>
                  </a:lnTo>
                  <a:cubicBezTo>
                    <a:pt x="6895" y="12553"/>
                    <a:pt x="6179" y="13464"/>
                    <a:pt x="5171" y="13724"/>
                  </a:cubicBezTo>
                  <a:cubicBezTo>
                    <a:pt x="4976" y="13773"/>
                    <a:pt x="4773" y="13797"/>
                    <a:pt x="4573" y="13797"/>
                  </a:cubicBezTo>
                  <a:cubicBezTo>
                    <a:pt x="4374" y="13797"/>
                    <a:pt x="4179" y="13773"/>
                    <a:pt x="4000" y="13724"/>
                  </a:cubicBezTo>
                  <a:cubicBezTo>
                    <a:pt x="2960" y="13464"/>
                    <a:pt x="2244" y="12553"/>
                    <a:pt x="2244" y="11480"/>
                  </a:cubicBezTo>
                  <a:lnTo>
                    <a:pt x="2244" y="10147"/>
                  </a:lnTo>
                  <a:close/>
                  <a:moveTo>
                    <a:pt x="4911" y="14407"/>
                  </a:moveTo>
                  <a:lnTo>
                    <a:pt x="4911" y="15285"/>
                  </a:lnTo>
                  <a:lnTo>
                    <a:pt x="4228" y="15285"/>
                  </a:lnTo>
                  <a:lnTo>
                    <a:pt x="4228" y="14407"/>
                  </a:lnTo>
                  <a:close/>
                  <a:moveTo>
                    <a:pt x="13789" y="18016"/>
                  </a:moveTo>
                  <a:lnTo>
                    <a:pt x="13789" y="18732"/>
                  </a:lnTo>
                  <a:lnTo>
                    <a:pt x="11285" y="18732"/>
                  </a:lnTo>
                  <a:lnTo>
                    <a:pt x="11285" y="18016"/>
                  </a:lnTo>
                  <a:close/>
                  <a:moveTo>
                    <a:pt x="6374" y="15903"/>
                  </a:moveTo>
                  <a:cubicBezTo>
                    <a:pt x="7577" y="15903"/>
                    <a:pt x="8521" y="16878"/>
                    <a:pt x="8521" y="18049"/>
                  </a:cubicBezTo>
                  <a:lnTo>
                    <a:pt x="8521" y="19220"/>
                  </a:lnTo>
                  <a:lnTo>
                    <a:pt x="618" y="19220"/>
                  </a:lnTo>
                  <a:lnTo>
                    <a:pt x="618" y="18049"/>
                  </a:lnTo>
                  <a:cubicBezTo>
                    <a:pt x="618" y="16878"/>
                    <a:pt x="1594" y="15903"/>
                    <a:pt x="2765" y="15903"/>
                  </a:cubicBezTo>
                  <a:close/>
                  <a:moveTo>
                    <a:pt x="4553" y="1"/>
                  </a:moveTo>
                  <a:cubicBezTo>
                    <a:pt x="4456" y="1"/>
                    <a:pt x="4391" y="66"/>
                    <a:pt x="4326" y="131"/>
                  </a:cubicBezTo>
                  <a:lnTo>
                    <a:pt x="4000" y="586"/>
                  </a:lnTo>
                  <a:cubicBezTo>
                    <a:pt x="3708" y="1009"/>
                    <a:pt x="3350" y="1497"/>
                    <a:pt x="3187" y="1789"/>
                  </a:cubicBezTo>
                  <a:cubicBezTo>
                    <a:pt x="3090" y="1919"/>
                    <a:pt x="3122" y="2114"/>
                    <a:pt x="3252" y="2212"/>
                  </a:cubicBezTo>
                  <a:cubicBezTo>
                    <a:pt x="3301" y="2249"/>
                    <a:pt x="3359" y="2267"/>
                    <a:pt x="3418" y="2267"/>
                  </a:cubicBezTo>
                  <a:cubicBezTo>
                    <a:pt x="3515" y="2267"/>
                    <a:pt x="3614" y="2216"/>
                    <a:pt x="3675" y="2114"/>
                  </a:cubicBezTo>
                  <a:cubicBezTo>
                    <a:pt x="3870" y="1854"/>
                    <a:pt x="4228" y="1366"/>
                    <a:pt x="4521" y="944"/>
                  </a:cubicBezTo>
                  <a:lnTo>
                    <a:pt x="4586" y="814"/>
                  </a:lnTo>
                  <a:cubicBezTo>
                    <a:pt x="5561" y="2017"/>
                    <a:pt x="7382" y="4521"/>
                    <a:pt x="7382" y="5724"/>
                  </a:cubicBezTo>
                  <a:cubicBezTo>
                    <a:pt x="7382" y="7187"/>
                    <a:pt x="6277" y="8391"/>
                    <a:pt x="4846" y="8521"/>
                  </a:cubicBezTo>
                  <a:lnTo>
                    <a:pt x="4846" y="8163"/>
                  </a:lnTo>
                  <a:cubicBezTo>
                    <a:pt x="5919" y="8033"/>
                    <a:pt x="6764" y="7090"/>
                    <a:pt x="6764" y="5984"/>
                  </a:cubicBezTo>
                  <a:cubicBezTo>
                    <a:pt x="6764" y="5789"/>
                    <a:pt x="6667" y="5041"/>
                    <a:pt x="5399" y="3155"/>
                  </a:cubicBezTo>
                  <a:cubicBezTo>
                    <a:pt x="5236" y="2895"/>
                    <a:pt x="5041" y="2667"/>
                    <a:pt x="4846" y="2375"/>
                  </a:cubicBezTo>
                  <a:cubicBezTo>
                    <a:pt x="4781" y="2310"/>
                    <a:pt x="4683" y="2244"/>
                    <a:pt x="4586" y="2244"/>
                  </a:cubicBezTo>
                  <a:cubicBezTo>
                    <a:pt x="4488" y="2244"/>
                    <a:pt x="4391" y="2277"/>
                    <a:pt x="4326" y="2375"/>
                  </a:cubicBezTo>
                  <a:cubicBezTo>
                    <a:pt x="4130" y="2635"/>
                    <a:pt x="3968" y="2895"/>
                    <a:pt x="3773" y="3155"/>
                  </a:cubicBezTo>
                  <a:cubicBezTo>
                    <a:pt x="2472" y="5041"/>
                    <a:pt x="2374" y="5789"/>
                    <a:pt x="2374" y="5984"/>
                  </a:cubicBezTo>
                  <a:cubicBezTo>
                    <a:pt x="2374" y="7057"/>
                    <a:pt x="3187" y="7968"/>
                    <a:pt x="4228" y="8163"/>
                  </a:cubicBezTo>
                  <a:lnTo>
                    <a:pt x="4228" y="8521"/>
                  </a:lnTo>
                  <a:cubicBezTo>
                    <a:pt x="3805" y="8488"/>
                    <a:pt x="3480" y="8391"/>
                    <a:pt x="3155" y="8163"/>
                  </a:cubicBezTo>
                  <a:cubicBezTo>
                    <a:pt x="2797" y="7935"/>
                    <a:pt x="2374" y="7610"/>
                    <a:pt x="2114" y="7155"/>
                  </a:cubicBezTo>
                  <a:cubicBezTo>
                    <a:pt x="1659" y="6374"/>
                    <a:pt x="1659" y="5431"/>
                    <a:pt x="2082" y="4488"/>
                  </a:cubicBezTo>
                  <a:cubicBezTo>
                    <a:pt x="2309" y="4001"/>
                    <a:pt x="2602" y="3545"/>
                    <a:pt x="2895" y="3123"/>
                  </a:cubicBezTo>
                  <a:lnTo>
                    <a:pt x="2960" y="3025"/>
                  </a:lnTo>
                  <a:cubicBezTo>
                    <a:pt x="3057" y="2862"/>
                    <a:pt x="2992" y="2700"/>
                    <a:pt x="2862" y="2602"/>
                  </a:cubicBezTo>
                  <a:cubicBezTo>
                    <a:pt x="2811" y="2564"/>
                    <a:pt x="2749" y="2545"/>
                    <a:pt x="2688" y="2545"/>
                  </a:cubicBezTo>
                  <a:cubicBezTo>
                    <a:pt x="2593" y="2545"/>
                    <a:pt x="2498" y="2588"/>
                    <a:pt x="2439" y="2667"/>
                  </a:cubicBezTo>
                  <a:lnTo>
                    <a:pt x="2374" y="2765"/>
                  </a:lnTo>
                  <a:cubicBezTo>
                    <a:pt x="2082" y="3220"/>
                    <a:pt x="1756" y="3708"/>
                    <a:pt x="1529" y="4196"/>
                  </a:cubicBezTo>
                  <a:cubicBezTo>
                    <a:pt x="1009" y="5366"/>
                    <a:pt x="1041" y="6505"/>
                    <a:pt x="1594" y="7480"/>
                  </a:cubicBezTo>
                  <a:cubicBezTo>
                    <a:pt x="1919" y="8033"/>
                    <a:pt x="2407" y="8391"/>
                    <a:pt x="2830" y="8683"/>
                  </a:cubicBezTo>
                  <a:cubicBezTo>
                    <a:pt x="3220" y="8944"/>
                    <a:pt x="3675" y="9106"/>
                    <a:pt x="4228" y="9139"/>
                  </a:cubicBezTo>
                  <a:lnTo>
                    <a:pt x="4228" y="9529"/>
                  </a:lnTo>
                  <a:lnTo>
                    <a:pt x="1952" y="9529"/>
                  </a:lnTo>
                  <a:cubicBezTo>
                    <a:pt x="1789" y="9529"/>
                    <a:pt x="1659" y="9659"/>
                    <a:pt x="1659" y="9822"/>
                  </a:cubicBezTo>
                  <a:lnTo>
                    <a:pt x="1659" y="11480"/>
                  </a:lnTo>
                  <a:cubicBezTo>
                    <a:pt x="1659" y="12748"/>
                    <a:pt x="2439" y="13854"/>
                    <a:pt x="3610" y="14244"/>
                  </a:cubicBezTo>
                  <a:lnTo>
                    <a:pt x="3610" y="15285"/>
                  </a:lnTo>
                  <a:lnTo>
                    <a:pt x="2765" y="15285"/>
                  </a:lnTo>
                  <a:cubicBezTo>
                    <a:pt x="1236" y="15285"/>
                    <a:pt x="0" y="16521"/>
                    <a:pt x="0" y="18049"/>
                  </a:cubicBezTo>
                  <a:lnTo>
                    <a:pt x="0" y="19512"/>
                  </a:lnTo>
                  <a:cubicBezTo>
                    <a:pt x="0" y="19707"/>
                    <a:pt x="130" y="19838"/>
                    <a:pt x="326" y="19838"/>
                  </a:cubicBezTo>
                  <a:lnTo>
                    <a:pt x="8846" y="19838"/>
                  </a:lnTo>
                  <a:cubicBezTo>
                    <a:pt x="9008" y="19838"/>
                    <a:pt x="9171" y="19707"/>
                    <a:pt x="9171" y="19512"/>
                  </a:cubicBezTo>
                  <a:lnTo>
                    <a:pt x="9171" y="18699"/>
                  </a:lnTo>
                  <a:lnTo>
                    <a:pt x="10667" y="18699"/>
                  </a:lnTo>
                  <a:lnTo>
                    <a:pt x="10667" y="19025"/>
                  </a:lnTo>
                  <a:cubicBezTo>
                    <a:pt x="10667" y="19220"/>
                    <a:pt x="10829" y="19350"/>
                    <a:pt x="10992" y="19350"/>
                  </a:cubicBezTo>
                  <a:lnTo>
                    <a:pt x="14114" y="19350"/>
                  </a:lnTo>
                  <a:cubicBezTo>
                    <a:pt x="14277" y="19350"/>
                    <a:pt x="14407" y="19220"/>
                    <a:pt x="14407" y="19025"/>
                  </a:cubicBezTo>
                  <a:lnTo>
                    <a:pt x="14407" y="17724"/>
                  </a:lnTo>
                  <a:cubicBezTo>
                    <a:pt x="14407" y="17561"/>
                    <a:pt x="14277" y="17431"/>
                    <a:pt x="14114" y="17431"/>
                  </a:cubicBezTo>
                  <a:lnTo>
                    <a:pt x="10992" y="17431"/>
                  </a:lnTo>
                  <a:cubicBezTo>
                    <a:pt x="10797" y="17431"/>
                    <a:pt x="10667" y="17561"/>
                    <a:pt x="10667" y="17724"/>
                  </a:cubicBezTo>
                  <a:lnTo>
                    <a:pt x="10667" y="18082"/>
                  </a:lnTo>
                  <a:lnTo>
                    <a:pt x="9138" y="18082"/>
                  </a:lnTo>
                  <a:lnTo>
                    <a:pt x="9138" y="18049"/>
                  </a:lnTo>
                  <a:cubicBezTo>
                    <a:pt x="9138" y="16521"/>
                    <a:pt x="7903" y="15285"/>
                    <a:pt x="6374" y="15285"/>
                  </a:cubicBezTo>
                  <a:lnTo>
                    <a:pt x="5529" y="15285"/>
                  </a:lnTo>
                  <a:lnTo>
                    <a:pt x="5529" y="14244"/>
                  </a:lnTo>
                  <a:cubicBezTo>
                    <a:pt x="6699" y="13854"/>
                    <a:pt x="7512" y="12748"/>
                    <a:pt x="7512" y="11480"/>
                  </a:cubicBezTo>
                  <a:lnTo>
                    <a:pt x="7512" y="9854"/>
                  </a:lnTo>
                  <a:cubicBezTo>
                    <a:pt x="7512" y="9659"/>
                    <a:pt x="7382" y="9529"/>
                    <a:pt x="7187" y="9529"/>
                  </a:cubicBezTo>
                  <a:lnTo>
                    <a:pt x="4846" y="9529"/>
                  </a:lnTo>
                  <a:lnTo>
                    <a:pt x="4846" y="9139"/>
                  </a:lnTo>
                  <a:cubicBezTo>
                    <a:pt x="6602" y="9009"/>
                    <a:pt x="8000" y="7545"/>
                    <a:pt x="8000" y="5724"/>
                  </a:cubicBezTo>
                  <a:cubicBezTo>
                    <a:pt x="8000" y="4944"/>
                    <a:pt x="7447" y="3773"/>
                    <a:pt x="6374" y="2212"/>
                  </a:cubicBezTo>
                  <a:cubicBezTo>
                    <a:pt x="5594" y="1074"/>
                    <a:pt x="4846" y="163"/>
                    <a:pt x="4813" y="98"/>
                  </a:cubicBezTo>
                  <a:cubicBezTo>
                    <a:pt x="4748" y="33"/>
                    <a:pt x="4651" y="1"/>
                    <a:pt x="45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46"/>
            <p:cNvSpPr/>
            <p:nvPr/>
          </p:nvSpPr>
          <p:spPr>
            <a:xfrm>
              <a:off x="986663" y="2040834"/>
              <a:ext cx="148114" cy="154015"/>
            </a:xfrm>
            <a:custGeom>
              <a:rect b="b" l="l" r="r" t="t"/>
              <a:pathLst>
                <a:path extrusionOk="0" h="4228" w="4066">
                  <a:moveTo>
                    <a:pt x="2049" y="1333"/>
                  </a:moveTo>
                  <a:cubicBezTo>
                    <a:pt x="2114" y="1398"/>
                    <a:pt x="2146" y="1496"/>
                    <a:pt x="2211" y="1594"/>
                  </a:cubicBezTo>
                  <a:cubicBezTo>
                    <a:pt x="2407" y="1821"/>
                    <a:pt x="2634" y="2016"/>
                    <a:pt x="2829" y="2114"/>
                  </a:cubicBezTo>
                  <a:cubicBezTo>
                    <a:pt x="2634" y="2244"/>
                    <a:pt x="2407" y="2439"/>
                    <a:pt x="2211" y="2667"/>
                  </a:cubicBezTo>
                  <a:cubicBezTo>
                    <a:pt x="2146" y="2764"/>
                    <a:pt x="2114" y="2829"/>
                    <a:pt x="2049" y="2927"/>
                  </a:cubicBezTo>
                  <a:cubicBezTo>
                    <a:pt x="2016" y="2829"/>
                    <a:pt x="1951" y="2764"/>
                    <a:pt x="1886" y="2667"/>
                  </a:cubicBezTo>
                  <a:cubicBezTo>
                    <a:pt x="1691" y="2439"/>
                    <a:pt x="1463" y="2244"/>
                    <a:pt x="1268" y="2114"/>
                  </a:cubicBezTo>
                  <a:cubicBezTo>
                    <a:pt x="1463" y="2016"/>
                    <a:pt x="1691" y="1821"/>
                    <a:pt x="1886" y="1594"/>
                  </a:cubicBezTo>
                  <a:cubicBezTo>
                    <a:pt x="1951" y="1496"/>
                    <a:pt x="2016" y="1431"/>
                    <a:pt x="2049" y="1333"/>
                  </a:cubicBezTo>
                  <a:close/>
                  <a:moveTo>
                    <a:pt x="2049" y="0"/>
                  </a:moveTo>
                  <a:cubicBezTo>
                    <a:pt x="1886" y="0"/>
                    <a:pt x="1756" y="130"/>
                    <a:pt x="1724" y="293"/>
                  </a:cubicBezTo>
                  <a:cubicBezTo>
                    <a:pt x="1724" y="520"/>
                    <a:pt x="1626" y="878"/>
                    <a:pt x="1398" y="1203"/>
                  </a:cubicBezTo>
                  <a:cubicBezTo>
                    <a:pt x="1008" y="1691"/>
                    <a:pt x="488" y="1789"/>
                    <a:pt x="260" y="1821"/>
                  </a:cubicBezTo>
                  <a:cubicBezTo>
                    <a:pt x="130" y="1854"/>
                    <a:pt x="0" y="1984"/>
                    <a:pt x="0" y="2114"/>
                  </a:cubicBezTo>
                  <a:cubicBezTo>
                    <a:pt x="0" y="2276"/>
                    <a:pt x="130" y="2406"/>
                    <a:pt x="260" y="2439"/>
                  </a:cubicBezTo>
                  <a:cubicBezTo>
                    <a:pt x="488" y="2472"/>
                    <a:pt x="1008" y="2569"/>
                    <a:pt x="1398" y="3057"/>
                  </a:cubicBezTo>
                  <a:cubicBezTo>
                    <a:pt x="1626" y="3382"/>
                    <a:pt x="1724" y="3707"/>
                    <a:pt x="1724" y="3967"/>
                  </a:cubicBezTo>
                  <a:cubicBezTo>
                    <a:pt x="1756" y="4130"/>
                    <a:pt x="1886" y="4228"/>
                    <a:pt x="2049" y="4228"/>
                  </a:cubicBezTo>
                  <a:cubicBezTo>
                    <a:pt x="2211" y="4228"/>
                    <a:pt x="2341" y="4130"/>
                    <a:pt x="2341" y="3967"/>
                  </a:cubicBezTo>
                  <a:cubicBezTo>
                    <a:pt x="2374" y="3740"/>
                    <a:pt x="2439" y="3382"/>
                    <a:pt x="2699" y="3057"/>
                  </a:cubicBezTo>
                  <a:cubicBezTo>
                    <a:pt x="3057" y="2569"/>
                    <a:pt x="3610" y="2472"/>
                    <a:pt x="3805" y="2439"/>
                  </a:cubicBezTo>
                  <a:cubicBezTo>
                    <a:pt x="3967" y="2406"/>
                    <a:pt x="4065" y="2276"/>
                    <a:pt x="4065" y="2114"/>
                  </a:cubicBezTo>
                  <a:cubicBezTo>
                    <a:pt x="4065" y="1984"/>
                    <a:pt x="3967" y="1854"/>
                    <a:pt x="3805" y="1821"/>
                  </a:cubicBezTo>
                  <a:cubicBezTo>
                    <a:pt x="3610" y="1789"/>
                    <a:pt x="3089" y="1691"/>
                    <a:pt x="2699" y="1203"/>
                  </a:cubicBezTo>
                  <a:cubicBezTo>
                    <a:pt x="2439" y="878"/>
                    <a:pt x="2374" y="520"/>
                    <a:pt x="2341" y="293"/>
                  </a:cubicBezTo>
                  <a:cubicBezTo>
                    <a:pt x="2341" y="130"/>
                    <a:pt x="2211" y="0"/>
                    <a:pt x="20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46"/>
            <p:cNvSpPr/>
            <p:nvPr/>
          </p:nvSpPr>
          <p:spPr>
            <a:xfrm>
              <a:off x="1441518" y="1857209"/>
              <a:ext cx="148114" cy="154052"/>
            </a:xfrm>
            <a:custGeom>
              <a:rect b="b" l="l" r="r" t="t"/>
              <a:pathLst>
                <a:path extrusionOk="0" h="4229" w="4066">
                  <a:moveTo>
                    <a:pt x="2049" y="1334"/>
                  </a:moveTo>
                  <a:cubicBezTo>
                    <a:pt x="2082" y="1399"/>
                    <a:pt x="2147" y="1496"/>
                    <a:pt x="2212" y="1561"/>
                  </a:cubicBezTo>
                  <a:cubicBezTo>
                    <a:pt x="2407" y="1822"/>
                    <a:pt x="2635" y="1984"/>
                    <a:pt x="2830" y="2114"/>
                  </a:cubicBezTo>
                  <a:cubicBezTo>
                    <a:pt x="2635" y="2244"/>
                    <a:pt x="2407" y="2407"/>
                    <a:pt x="2212" y="2667"/>
                  </a:cubicBezTo>
                  <a:cubicBezTo>
                    <a:pt x="2147" y="2732"/>
                    <a:pt x="2082" y="2830"/>
                    <a:pt x="2049" y="2927"/>
                  </a:cubicBezTo>
                  <a:cubicBezTo>
                    <a:pt x="1984" y="2830"/>
                    <a:pt x="1952" y="2732"/>
                    <a:pt x="1887" y="2667"/>
                  </a:cubicBezTo>
                  <a:cubicBezTo>
                    <a:pt x="1692" y="2407"/>
                    <a:pt x="1464" y="2244"/>
                    <a:pt x="1236" y="2114"/>
                  </a:cubicBezTo>
                  <a:cubicBezTo>
                    <a:pt x="1464" y="1984"/>
                    <a:pt x="1692" y="1822"/>
                    <a:pt x="1887" y="1561"/>
                  </a:cubicBezTo>
                  <a:cubicBezTo>
                    <a:pt x="1952" y="1496"/>
                    <a:pt x="1984" y="1399"/>
                    <a:pt x="2049" y="1334"/>
                  </a:cubicBezTo>
                  <a:close/>
                  <a:moveTo>
                    <a:pt x="2049" y="1"/>
                  </a:moveTo>
                  <a:cubicBezTo>
                    <a:pt x="1887" y="1"/>
                    <a:pt x="1757" y="131"/>
                    <a:pt x="1724" y="293"/>
                  </a:cubicBezTo>
                  <a:cubicBezTo>
                    <a:pt x="1724" y="521"/>
                    <a:pt x="1659" y="879"/>
                    <a:pt x="1399" y="1204"/>
                  </a:cubicBezTo>
                  <a:cubicBezTo>
                    <a:pt x="1009" y="1659"/>
                    <a:pt x="488" y="1789"/>
                    <a:pt x="293" y="1822"/>
                  </a:cubicBezTo>
                  <a:cubicBezTo>
                    <a:pt x="131" y="1822"/>
                    <a:pt x="1" y="1952"/>
                    <a:pt x="1" y="2114"/>
                  </a:cubicBezTo>
                  <a:cubicBezTo>
                    <a:pt x="1" y="2277"/>
                    <a:pt x="131" y="2407"/>
                    <a:pt x="293" y="2407"/>
                  </a:cubicBezTo>
                  <a:cubicBezTo>
                    <a:pt x="488" y="2439"/>
                    <a:pt x="1009" y="2570"/>
                    <a:pt x="1399" y="3057"/>
                  </a:cubicBezTo>
                  <a:cubicBezTo>
                    <a:pt x="1659" y="3383"/>
                    <a:pt x="1724" y="3708"/>
                    <a:pt x="1724" y="3935"/>
                  </a:cubicBezTo>
                  <a:cubicBezTo>
                    <a:pt x="1757" y="4098"/>
                    <a:pt x="1887" y="4228"/>
                    <a:pt x="2049" y="4228"/>
                  </a:cubicBezTo>
                  <a:cubicBezTo>
                    <a:pt x="2212" y="4228"/>
                    <a:pt x="2342" y="4098"/>
                    <a:pt x="2342" y="3935"/>
                  </a:cubicBezTo>
                  <a:cubicBezTo>
                    <a:pt x="2375" y="3708"/>
                    <a:pt x="2440" y="3383"/>
                    <a:pt x="2700" y="3057"/>
                  </a:cubicBezTo>
                  <a:cubicBezTo>
                    <a:pt x="3090" y="2570"/>
                    <a:pt x="3610" y="2439"/>
                    <a:pt x="3805" y="2407"/>
                  </a:cubicBezTo>
                  <a:cubicBezTo>
                    <a:pt x="3968" y="2407"/>
                    <a:pt x="4066" y="2277"/>
                    <a:pt x="4066" y="2114"/>
                  </a:cubicBezTo>
                  <a:cubicBezTo>
                    <a:pt x="4066" y="1952"/>
                    <a:pt x="3968" y="1822"/>
                    <a:pt x="3805" y="1822"/>
                  </a:cubicBezTo>
                  <a:cubicBezTo>
                    <a:pt x="3610" y="1789"/>
                    <a:pt x="3090" y="1659"/>
                    <a:pt x="2700" y="1204"/>
                  </a:cubicBezTo>
                  <a:cubicBezTo>
                    <a:pt x="2440" y="879"/>
                    <a:pt x="2375" y="521"/>
                    <a:pt x="2342" y="293"/>
                  </a:cubicBezTo>
                  <a:cubicBezTo>
                    <a:pt x="2342" y="131"/>
                    <a:pt x="2212" y="1"/>
                    <a:pt x="20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46"/>
            <p:cNvSpPr/>
            <p:nvPr/>
          </p:nvSpPr>
          <p:spPr>
            <a:xfrm>
              <a:off x="986663" y="1670051"/>
              <a:ext cx="149280" cy="154015"/>
            </a:xfrm>
            <a:custGeom>
              <a:rect b="b" l="l" r="r" t="t"/>
              <a:pathLst>
                <a:path extrusionOk="0" h="4228" w="4098">
                  <a:moveTo>
                    <a:pt x="2049" y="1334"/>
                  </a:moveTo>
                  <a:cubicBezTo>
                    <a:pt x="2081" y="1399"/>
                    <a:pt x="2146" y="1496"/>
                    <a:pt x="2211" y="1561"/>
                  </a:cubicBezTo>
                  <a:cubicBezTo>
                    <a:pt x="2407" y="1822"/>
                    <a:pt x="2634" y="1984"/>
                    <a:pt x="2829" y="2114"/>
                  </a:cubicBezTo>
                  <a:cubicBezTo>
                    <a:pt x="2634" y="2244"/>
                    <a:pt x="2407" y="2439"/>
                    <a:pt x="2211" y="2667"/>
                  </a:cubicBezTo>
                  <a:cubicBezTo>
                    <a:pt x="2146" y="2765"/>
                    <a:pt x="2081" y="2830"/>
                    <a:pt x="2049" y="2927"/>
                  </a:cubicBezTo>
                  <a:cubicBezTo>
                    <a:pt x="1984" y="2830"/>
                    <a:pt x="1951" y="2765"/>
                    <a:pt x="1886" y="2667"/>
                  </a:cubicBezTo>
                  <a:cubicBezTo>
                    <a:pt x="1691" y="2439"/>
                    <a:pt x="1463" y="2244"/>
                    <a:pt x="1236" y="2114"/>
                  </a:cubicBezTo>
                  <a:cubicBezTo>
                    <a:pt x="1463" y="1984"/>
                    <a:pt x="1691" y="1822"/>
                    <a:pt x="1886" y="1561"/>
                  </a:cubicBezTo>
                  <a:cubicBezTo>
                    <a:pt x="1951" y="1496"/>
                    <a:pt x="1984" y="1399"/>
                    <a:pt x="2049" y="1334"/>
                  </a:cubicBezTo>
                  <a:close/>
                  <a:moveTo>
                    <a:pt x="2049" y="0"/>
                  </a:moveTo>
                  <a:cubicBezTo>
                    <a:pt x="1886" y="0"/>
                    <a:pt x="1756" y="131"/>
                    <a:pt x="1756" y="293"/>
                  </a:cubicBezTo>
                  <a:cubicBezTo>
                    <a:pt x="1724" y="521"/>
                    <a:pt x="1659" y="878"/>
                    <a:pt x="1398" y="1204"/>
                  </a:cubicBezTo>
                  <a:cubicBezTo>
                    <a:pt x="1008" y="1691"/>
                    <a:pt x="488" y="1789"/>
                    <a:pt x="293" y="1822"/>
                  </a:cubicBezTo>
                  <a:cubicBezTo>
                    <a:pt x="130" y="1822"/>
                    <a:pt x="0" y="1952"/>
                    <a:pt x="0" y="2114"/>
                  </a:cubicBezTo>
                  <a:cubicBezTo>
                    <a:pt x="0" y="2277"/>
                    <a:pt x="130" y="2407"/>
                    <a:pt x="293" y="2439"/>
                  </a:cubicBezTo>
                  <a:cubicBezTo>
                    <a:pt x="488" y="2472"/>
                    <a:pt x="1008" y="2569"/>
                    <a:pt x="1398" y="3057"/>
                  </a:cubicBezTo>
                  <a:cubicBezTo>
                    <a:pt x="1659" y="3382"/>
                    <a:pt x="1724" y="3708"/>
                    <a:pt x="1756" y="3968"/>
                  </a:cubicBezTo>
                  <a:cubicBezTo>
                    <a:pt x="1756" y="4098"/>
                    <a:pt x="1886" y="4228"/>
                    <a:pt x="2049" y="4228"/>
                  </a:cubicBezTo>
                  <a:cubicBezTo>
                    <a:pt x="2211" y="4228"/>
                    <a:pt x="2341" y="4130"/>
                    <a:pt x="2374" y="3968"/>
                  </a:cubicBezTo>
                  <a:cubicBezTo>
                    <a:pt x="2374" y="3708"/>
                    <a:pt x="2439" y="3382"/>
                    <a:pt x="2699" y="3057"/>
                  </a:cubicBezTo>
                  <a:cubicBezTo>
                    <a:pt x="3089" y="2569"/>
                    <a:pt x="3610" y="2439"/>
                    <a:pt x="3805" y="2439"/>
                  </a:cubicBezTo>
                  <a:cubicBezTo>
                    <a:pt x="3967" y="2407"/>
                    <a:pt x="4098" y="2277"/>
                    <a:pt x="4098" y="2114"/>
                  </a:cubicBezTo>
                  <a:cubicBezTo>
                    <a:pt x="4098" y="1952"/>
                    <a:pt x="3967" y="1822"/>
                    <a:pt x="3805" y="1822"/>
                  </a:cubicBezTo>
                  <a:cubicBezTo>
                    <a:pt x="3610" y="1789"/>
                    <a:pt x="3089" y="1659"/>
                    <a:pt x="2699" y="1204"/>
                  </a:cubicBezTo>
                  <a:cubicBezTo>
                    <a:pt x="2439" y="878"/>
                    <a:pt x="2374" y="521"/>
                    <a:pt x="2374" y="293"/>
                  </a:cubicBezTo>
                  <a:cubicBezTo>
                    <a:pt x="2341" y="131"/>
                    <a:pt x="2211" y="0"/>
                    <a:pt x="20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4" name="Google Shape;2994;p46"/>
          <p:cNvGrpSpPr/>
          <p:nvPr/>
        </p:nvGrpSpPr>
        <p:grpSpPr>
          <a:xfrm>
            <a:off x="5657151" y="1425121"/>
            <a:ext cx="365752" cy="310207"/>
            <a:chOff x="957750" y="3476425"/>
            <a:chExt cx="722401" cy="608847"/>
          </a:xfrm>
        </p:grpSpPr>
        <p:sp>
          <p:nvSpPr>
            <p:cNvPr id="2995" name="Google Shape;2995;p46"/>
            <p:cNvSpPr/>
            <p:nvPr/>
          </p:nvSpPr>
          <p:spPr>
            <a:xfrm>
              <a:off x="1009859" y="3587403"/>
              <a:ext cx="617016" cy="446324"/>
            </a:xfrm>
            <a:custGeom>
              <a:rect b="b" l="l" r="r" t="t"/>
              <a:pathLst>
                <a:path extrusionOk="0" h="12391" w="16944">
                  <a:moveTo>
                    <a:pt x="1" y="1"/>
                  </a:moveTo>
                  <a:lnTo>
                    <a:pt x="1" y="12391"/>
                  </a:lnTo>
                  <a:lnTo>
                    <a:pt x="16943" y="12391"/>
                  </a:lnTo>
                  <a:lnTo>
                    <a:pt x="169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46"/>
            <p:cNvSpPr/>
            <p:nvPr/>
          </p:nvSpPr>
          <p:spPr>
            <a:xfrm>
              <a:off x="1009859" y="3966949"/>
              <a:ext cx="617016" cy="66781"/>
            </a:xfrm>
            <a:custGeom>
              <a:rect b="b" l="l" r="r" t="t"/>
              <a:pathLst>
                <a:path extrusionOk="0" h="1854" w="16944">
                  <a:moveTo>
                    <a:pt x="1" y="0"/>
                  </a:moveTo>
                  <a:lnTo>
                    <a:pt x="1" y="1854"/>
                  </a:lnTo>
                  <a:lnTo>
                    <a:pt x="16943" y="1854"/>
                  </a:lnTo>
                  <a:lnTo>
                    <a:pt x="16943"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46"/>
            <p:cNvSpPr/>
            <p:nvPr/>
          </p:nvSpPr>
          <p:spPr>
            <a:xfrm>
              <a:off x="968419" y="4004410"/>
              <a:ext cx="699896" cy="70347"/>
            </a:xfrm>
            <a:custGeom>
              <a:rect b="b" l="l" r="r" t="t"/>
              <a:pathLst>
                <a:path extrusionOk="0" h="1953" w="19220">
                  <a:moveTo>
                    <a:pt x="0" y="1"/>
                  </a:moveTo>
                  <a:lnTo>
                    <a:pt x="0" y="1952"/>
                  </a:lnTo>
                  <a:lnTo>
                    <a:pt x="19220" y="1952"/>
                  </a:lnTo>
                  <a:lnTo>
                    <a:pt x="192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46"/>
            <p:cNvSpPr/>
            <p:nvPr/>
          </p:nvSpPr>
          <p:spPr>
            <a:xfrm>
              <a:off x="968419" y="4004410"/>
              <a:ext cx="699896" cy="70347"/>
            </a:xfrm>
            <a:custGeom>
              <a:rect b="b" l="l" r="r" t="t"/>
              <a:pathLst>
                <a:path extrusionOk="0" h="1953" w="19220">
                  <a:moveTo>
                    <a:pt x="0" y="1"/>
                  </a:moveTo>
                  <a:lnTo>
                    <a:pt x="0" y="1952"/>
                  </a:lnTo>
                  <a:lnTo>
                    <a:pt x="19220" y="1952"/>
                  </a:lnTo>
                  <a:lnTo>
                    <a:pt x="19220" y="1302"/>
                  </a:lnTo>
                  <a:lnTo>
                    <a:pt x="651" y="1302"/>
                  </a:lnTo>
                  <a:lnTo>
                    <a:pt x="651"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46"/>
            <p:cNvSpPr/>
            <p:nvPr/>
          </p:nvSpPr>
          <p:spPr>
            <a:xfrm>
              <a:off x="1425529" y="3934134"/>
              <a:ext cx="148027" cy="70311"/>
            </a:xfrm>
            <a:custGeom>
              <a:rect b="b" l="l" r="r" t="t"/>
              <a:pathLst>
                <a:path extrusionOk="0" h="1952" w="4065">
                  <a:moveTo>
                    <a:pt x="0" y="1"/>
                  </a:moveTo>
                  <a:lnTo>
                    <a:pt x="0" y="1952"/>
                  </a:lnTo>
                  <a:lnTo>
                    <a:pt x="4065" y="1952"/>
                  </a:lnTo>
                  <a:lnTo>
                    <a:pt x="40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46"/>
            <p:cNvSpPr/>
            <p:nvPr/>
          </p:nvSpPr>
          <p:spPr>
            <a:xfrm>
              <a:off x="1070270" y="3729143"/>
              <a:ext cx="87651" cy="110149"/>
            </a:xfrm>
            <a:custGeom>
              <a:rect b="b" l="l" r="r" t="t"/>
              <a:pathLst>
                <a:path extrusionOk="0" h="3058" w="2407">
                  <a:moveTo>
                    <a:pt x="293" y="1"/>
                  </a:moveTo>
                  <a:cubicBezTo>
                    <a:pt x="130" y="1"/>
                    <a:pt x="0" y="131"/>
                    <a:pt x="0" y="293"/>
                  </a:cubicBezTo>
                  <a:lnTo>
                    <a:pt x="0" y="2732"/>
                  </a:lnTo>
                  <a:cubicBezTo>
                    <a:pt x="0" y="2928"/>
                    <a:pt x="130" y="3058"/>
                    <a:pt x="293" y="3058"/>
                  </a:cubicBezTo>
                  <a:cubicBezTo>
                    <a:pt x="455" y="3058"/>
                    <a:pt x="618" y="2928"/>
                    <a:pt x="618" y="2732"/>
                  </a:cubicBezTo>
                  <a:lnTo>
                    <a:pt x="618" y="1757"/>
                  </a:lnTo>
                  <a:lnTo>
                    <a:pt x="1789" y="1757"/>
                  </a:lnTo>
                  <a:lnTo>
                    <a:pt x="1789" y="2732"/>
                  </a:lnTo>
                  <a:cubicBezTo>
                    <a:pt x="1789" y="2928"/>
                    <a:pt x="1919" y="3058"/>
                    <a:pt x="2081" y="3058"/>
                  </a:cubicBezTo>
                  <a:cubicBezTo>
                    <a:pt x="2277" y="3058"/>
                    <a:pt x="2407" y="2928"/>
                    <a:pt x="2407" y="2732"/>
                  </a:cubicBezTo>
                  <a:lnTo>
                    <a:pt x="2407" y="293"/>
                  </a:lnTo>
                  <a:cubicBezTo>
                    <a:pt x="2407" y="131"/>
                    <a:pt x="2244" y="1"/>
                    <a:pt x="2081" y="1"/>
                  </a:cubicBezTo>
                  <a:cubicBezTo>
                    <a:pt x="1919" y="1"/>
                    <a:pt x="1789" y="131"/>
                    <a:pt x="1789" y="293"/>
                  </a:cubicBezTo>
                  <a:lnTo>
                    <a:pt x="1789" y="1139"/>
                  </a:lnTo>
                  <a:lnTo>
                    <a:pt x="618" y="1139"/>
                  </a:lnTo>
                  <a:lnTo>
                    <a:pt x="618" y="293"/>
                  </a:lnTo>
                  <a:cubicBezTo>
                    <a:pt x="618" y="131"/>
                    <a:pt x="455" y="1"/>
                    <a:pt x="2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46"/>
            <p:cNvSpPr/>
            <p:nvPr/>
          </p:nvSpPr>
          <p:spPr>
            <a:xfrm>
              <a:off x="1164984" y="3688152"/>
              <a:ext cx="69917" cy="69158"/>
            </a:xfrm>
            <a:custGeom>
              <a:rect b="b" l="l" r="r" t="t"/>
              <a:pathLst>
                <a:path extrusionOk="0" h="1920" w="1920">
                  <a:moveTo>
                    <a:pt x="944" y="1"/>
                  </a:moveTo>
                  <a:cubicBezTo>
                    <a:pt x="781" y="1"/>
                    <a:pt x="651" y="131"/>
                    <a:pt x="651" y="293"/>
                  </a:cubicBezTo>
                  <a:lnTo>
                    <a:pt x="651" y="651"/>
                  </a:lnTo>
                  <a:lnTo>
                    <a:pt x="293" y="651"/>
                  </a:lnTo>
                  <a:cubicBezTo>
                    <a:pt x="131" y="651"/>
                    <a:pt x="1" y="781"/>
                    <a:pt x="1" y="944"/>
                  </a:cubicBezTo>
                  <a:cubicBezTo>
                    <a:pt x="1" y="1106"/>
                    <a:pt x="131" y="1269"/>
                    <a:pt x="293" y="1269"/>
                  </a:cubicBezTo>
                  <a:lnTo>
                    <a:pt x="651" y="1269"/>
                  </a:lnTo>
                  <a:lnTo>
                    <a:pt x="651" y="1594"/>
                  </a:lnTo>
                  <a:cubicBezTo>
                    <a:pt x="651" y="1757"/>
                    <a:pt x="781" y="1919"/>
                    <a:pt x="944" y="1919"/>
                  </a:cubicBezTo>
                  <a:cubicBezTo>
                    <a:pt x="1139" y="1919"/>
                    <a:pt x="1269" y="1757"/>
                    <a:pt x="1269" y="1594"/>
                  </a:cubicBezTo>
                  <a:lnTo>
                    <a:pt x="1269" y="1269"/>
                  </a:lnTo>
                  <a:lnTo>
                    <a:pt x="1594" y="1269"/>
                  </a:lnTo>
                  <a:cubicBezTo>
                    <a:pt x="1789" y="1269"/>
                    <a:pt x="1919" y="1106"/>
                    <a:pt x="1919" y="944"/>
                  </a:cubicBezTo>
                  <a:cubicBezTo>
                    <a:pt x="1919" y="781"/>
                    <a:pt x="1789" y="651"/>
                    <a:pt x="1594" y="651"/>
                  </a:cubicBezTo>
                  <a:lnTo>
                    <a:pt x="1269" y="651"/>
                  </a:lnTo>
                  <a:lnTo>
                    <a:pt x="1269" y="293"/>
                  </a:lnTo>
                  <a:cubicBezTo>
                    <a:pt x="1269" y="131"/>
                    <a:pt x="1139" y="1"/>
                    <a:pt x="9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46"/>
            <p:cNvSpPr/>
            <p:nvPr/>
          </p:nvSpPr>
          <p:spPr>
            <a:xfrm>
              <a:off x="1224194" y="3752592"/>
              <a:ext cx="69917" cy="69122"/>
            </a:xfrm>
            <a:custGeom>
              <a:rect b="b" l="l" r="r" t="t"/>
              <a:pathLst>
                <a:path extrusionOk="0" h="1919" w="1920">
                  <a:moveTo>
                    <a:pt x="944" y="0"/>
                  </a:moveTo>
                  <a:cubicBezTo>
                    <a:pt x="781" y="0"/>
                    <a:pt x="651" y="130"/>
                    <a:pt x="651" y="293"/>
                  </a:cubicBezTo>
                  <a:lnTo>
                    <a:pt x="651" y="651"/>
                  </a:lnTo>
                  <a:lnTo>
                    <a:pt x="293" y="651"/>
                  </a:lnTo>
                  <a:cubicBezTo>
                    <a:pt x="131" y="651"/>
                    <a:pt x="1" y="781"/>
                    <a:pt x="1" y="943"/>
                  </a:cubicBezTo>
                  <a:cubicBezTo>
                    <a:pt x="1" y="1138"/>
                    <a:pt x="131" y="1268"/>
                    <a:pt x="293" y="1268"/>
                  </a:cubicBezTo>
                  <a:lnTo>
                    <a:pt x="651" y="1268"/>
                  </a:lnTo>
                  <a:lnTo>
                    <a:pt x="651" y="1594"/>
                  </a:lnTo>
                  <a:cubicBezTo>
                    <a:pt x="651" y="1789"/>
                    <a:pt x="781" y="1919"/>
                    <a:pt x="944" y="1919"/>
                  </a:cubicBezTo>
                  <a:cubicBezTo>
                    <a:pt x="1139" y="1919"/>
                    <a:pt x="1269" y="1756"/>
                    <a:pt x="1269" y="1594"/>
                  </a:cubicBezTo>
                  <a:lnTo>
                    <a:pt x="1269" y="1268"/>
                  </a:lnTo>
                  <a:lnTo>
                    <a:pt x="1594" y="1268"/>
                  </a:lnTo>
                  <a:cubicBezTo>
                    <a:pt x="1789" y="1268"/>
                    <a:pt x="1919" y="1106"/>
                    <a:pt x="1919" y="943"/>
                  </a:cubicBezTo>
                  <a:cubicBezTo>
                    <a:pt x="1919" y="781"/>
                    <a:pt x="1789" y="651"/>
                    <a:pt x="1594" y="651"/>
                  </a:cubicBezTo>
                  <a:lnTo>
                    <a:pt x="1269" y="651"/>
                  </a:lnTo>
                  <a:lnTo>
                    <a:pt x="1269" y="293"/>
                  </a:lnTo>
                  <a:cubicBezTo>
                    <a:pt x="1269" y="130"/>
                    <a:pt x="1139" y="0"/>
                    <a:pt x="9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46"/>
            <p:cNvSpPr/>
            <p:nvPr/>
          </p:nvSpPr>
          <p:spPr>
            <a:xfrm>
              <a:off x="1443262" y="3729143"/>
              <a:ext cx="87687" cy="110149"/>
            </a:xfrm>
            <a:custGeom>
              <a:rect b="b" l="l" r="r" t="t"/>
              <a:pathLst>
                <a:path extrusionOk="0" h="3058" w="2408">
                  <a:moveTo>
                    <a:pt x="326" y="1"/>
                  </a:moveTo>
                  <a:cubicBezTo>
                    <a:pt x="163" y="1"/>
                    <a:pt x="1" y="131"/>
                    <a:pt x="1" y="293"/>
                  </a:cubicBezTo>
                  <a:lnTo>
                    <a:pt x="1" y="2732"/>
                  </a:lnTo>
                  <a:cubicBezTo>
                    <a:pt x="1" y="2928"/>
                    <a:pt x="163" y="3058"/>
                    <a:pt x="326" y="3058"/>
                  </a:cubicBezTo>
                  <a:cubicBezTo>
                    <a:pt x="489" y="3058"/>
                    <a:pt x="619" y="2928"/>
                    <a:pt x="619" y="2732"/>
                  </a:cubicBezTo>
                  <a:lnTo>
                    <a:pt x="619" y="1757"/>
                  </a:lnTo>
                  <a:lnTo>
                    <a:pt x="1822" y="1757"/>
                  </a:lnTo>
                  <a:lnTo>
                    <a:pt x="1822" y="2732"/>
                  </a:lnTo>
                  <a:cubicBezTo>
                    <a:pt x="1822" y="2928"/>
                    <a:pt x="1952" y="3058"/>
                    <a:pt x="2115" y="3058"/>
                  </a:cubicBezTo>
                  <a:cubicBezTo>
                    <a:pt x="2277" y="3058"/>
                    <a:pt x="2407" y="2928"/>
                    <a:pt x="2407" y="2732"/>
                  </a:cubicBezTo>
                  <a:lnTo>
                    <a:pt x="2407" y="293"/>
                  </a:lnTo>
                  <a:cubicBezTo>
                    <a:pt x="2407" y="131"/>
                    <a:pt x="2277" y="1"/>
                    <a:pt x="2115" y="1"/>
                  </a:cubicBezTo>
                  <a:cubicBezTo>
                    <a:pt x="1952" y="1"/>
                    <a:pt x="1822" y="131"/>
                    <a:pt x="1822" y="293"/>
                  </a:cubicBezTo>
                  <a:lnTo>
                    <a:pt x="1822" y="1139"/>
                  </a:lnTo>
                  <a:lnTo>
                    <a:pt x="619" y="1139"/>
                  </a:lnTo>
                  <a:lnTo>
                    <a:pt x="619" y="293"/>
                  </a:lnTo>
                  <a:cubicBezTo>
                    <a:pt x="619" y="131"/>
                    <a:pt x="489" y="1"/>
                    <a:pt x="3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46"/>
            <p:cNvSpPr/>
            <p:nvPr/>
          </p:nvSpPr>
          <p:spPr>
            <a:xfrm>
              <a:off x="1318944" y="3729143"/>
              <a:ext cx="111357" cy="110149"/>
            </a:xfrm>
            <a:custGeom>
              <a:rect b="b" l="l" r="r" t="t"/>
              <a:pathLst>
                <a:path extrusionOk="0" h="3058" w="3058">
                  <a:moveTo>
                    <a:pt x="1529" y="619"/>
                  </a:moveTo>
                  <a:cubicBezTo>
                    <a:pt x="2049" y="619"/>
                    <a:pt x="2439" y="1009"/>
                    <a:pt x="2439" y="1529"/>
                  </a:cubicBezTo>
                  <a:cubicBezTo>
                    <a:pt x="2439" y="2017"/>
                    <a:pt x="2049" y="2440"/>
                    <a:pt x="1529" y="2440"/>
                  </a:cubicBezTo>
                  <a:cubicBezTo>
                    <a:pt x="1041" y="2440"/>
                    <a:pt x="618" y="2017"/>
                    <a:pt x="618" y="1529"/>
                  </a:cubicBezTo>
                  <a:cubicBezTo>
                    <a:pt x="618" y="1009"/>
                    <a:pt x="1041" y="619"/>
                    <a:pt x="1529" y="619"/>
                  </a:cubicBezTo>
                  <a:close/>
                  <a:moveTo>
                    <a:pt x="1529" y="1"/>
                  </a:moveTo>
                  <a:cubicBezTo>
                    <a:pt x="683" y="1"/>
                    <a:pt x="0" y="684"/>
                    <a:pt x="0" y="1529"/>
                  </a:cubicBezTo>
                  <a:cubicBezTo>
                    <a:pt x="0" y="2375"/>
                    <a:pt x="683" y="3058"/>
                    <a:pt x="1529" y="3058"/>
                  </a:cubicBezTo>
                  <a:cubicBezTo>
                    <a:pt x="2374" y="3058"/>
                    <a:pt x="3057" y="2375"/>
                    <a:pt x="3057" y="1529"/>
                  </a:cubicBezTo>
                  <a:cubicBezTo>
                    <a:pt x="3057" y="684"/>
                    <a:pt x="2374" y="1"/>
                    <a:pt x="15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46"/>
            <p:cNvSpPr/>
            <p:nvPr/>
          </p:nvSpPr>
          <p:spPr>
            <a:xfrm>
              <a:off x="1520242" y="3705730"/>
              <a:ext cx="69917" cy="22296"/>
            </a:xfrm>
            <a:custGeom>
              <a:rect b="b" l="l" r="r" t="t"/>
              <a:pathLst>
                <a:path extrusionOk="0" h="619" w="1920">
                  <a:moveTo>
                    <a:pt x="326" y="0"/>
                  </a:moveTo>
                  <a:cubicBezTo>
                    <a:pt x="163" y="0"/>
                    <a:pt x="1" y="130"/>
                    <a:pt x="1" y="293"/>
                  </a:cubicBezTo>
                  <a:cubicBezTo>
                    <a:pt x="1" y="456"/>
                    <a:pt x="163" y="618"/>
                    <a:pt x="326" y="618"/>
                  </a:cubicBezTo>
                  <a:lnTo>
                    <a:pt x="1627" y="618"/>
                  </a:lnTo>
                  <a:cubicBezTo>
                    <a:pt x="1789" y="618"/>
                    <a:pt x="1919" y="456"/>
                    <a:pt x="1919" y="293"/>
                  </a:cubicBezTo>
                  <a:cubicBezTo>
                    <a:pt x="1919" y="130"/>
                    <a:pt x="1789" y="0"/>
                    <a:pt x="16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46"/>
            <p:cNvSpPr/>
            <p:nvPr/>
          </p:nvSpPr>
          <p:spPr>
            <a:xfrm>
              <a:off x="1050133" y="3476425"/>
              <a:ext cx="535300" cy="122288"/>
            </a:xfrm>
            <a:custGeom>
              <a:rect b="b" l="l" r="r" t="t"/>
              <a:pathLst>
                <a:path extrusionOk="0" h="3395" w="14700">
                  <a:moveTo>
                    <a:pt x="7366" y="1"/>
                  </a:moveTo>
                  <a:cubicBezTo>
                    <a:pt x="7325" y="1"/>
                    <a:pt x="7285" y="9"/>
                    <a:pt x="7252" y="25"/>
                  </a:cubicBezTo>
                  <a:lnTo>
                    <a:pt x="228" y="2789"/>
                  </a:lnTo>
                  <a:cubicBezTo>
                    <a:pt x="98" y="2854"/>
                    <a:pt x="0" y="3049"/>
                    <a:pt x="65" y="3179"/>
                  </a:cubicBezTo>
                  <a:cubicBezTo>
                    <a:pt x="116" y="3307"/>
                    <a:pt x="248" y="3395"/>
                    <a:pt x="381" y="3395"/>
                  </a:cubicBezTo>
                  <a:cubicBezTo>
                    <a:pt x="417" y="3395"/>
                    <a:pt x="453" y="3388"/>
                    <a:pt x="488" y="3375"/>
                  </a:cubicBezTo>
                  <a:lnTo>
                    <a:pt x="7382" y="643"/>
                  </a:lnTo>
                  <a:lnTo>
                    <a:pt x="14244" y="3375"/>
                  </a:lnTo>
                  <a:lnTo>
                    <a:pt x="14374" y="3375"/>
                  </a:lnTo>
                  <a:cubicBezTo>
                    <a:pt x="14504" y="3375"/>
                    <a:pt x="14602" y="3310"/>
                    <a:pt x="14634" y="3179"/>
                  </a:cubicBezTo>
                  <a:cubicBezTo>
                    <a:pt x="14699" y="3049"/>
                    <a:pt x="14634" y="2854"/>
                    <a:pt x="14472" y="2789"/>
                  </a:cubicBezTo>
                  <a:lnTo>
                    <a:pt x="7480" y="25"/>
                  </a:lnTo>
                  <a:cubicBezTo>
                    <a:pt x="7447" y="9"/>
                    <a:pt x="7407" y="1"/>
                    <a:pt x="73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46"/>
            <p:cNvSpPr/>
            <p:nvPr/>
          </p:nvSpPr>
          <p:spPr>
            <a:xfrm>
              <a:off x="957750" y="3576885"/>
              <a:ext cx="722401" cy="508386"/>
            </a:xfrm>
            <a:custGeom>
              <a:rect b="b" l="l" r="r" t="t"/>
              <a:pathLst>
                <a:path extrusionOk="0" h="14114" w="19838">
                  <a:moveTo>
                    <a:pt x="16618" y="10211"/>
                  </a:moveTo>
                  <a:lnTo>
                    <a:pt x="16618" y="11545"/>
                  </a:lnTo>
                  <a:lnTo>
                    <a:pt x="13139" y="11545"/>
                  </a:lnTo>
                  <a:lnTo>
                    <a:pt x="13139" y="10211"/>
                  </a:lnTo>
                  <a:close/>
                  <a:moveTo>
                    <a:pt x="1432" y="0"/>
                  </a:moveTo>
                  <a:cubicBezTo>
                    <a:pt x="1269" y="0"/>
                    <a:pt x="1139" y="130"/>
                    <a:pt x="1139" y="293"/>
                  </a:cubicBezTo>
                  <a:lnTo>
                    <a:pt x="1139" y="11545"/>
                  </a:lnTo>
                  <a:lnTo>
                    <a:pt x="293" y="11545"/>
                  </a:lnTo>
                  <a:cubicBezTo>
                    <a:pt x="131" y="11545"/>
                    <a:pt x="1" y="11707"/>
                    <a:pt x="1" y="11870"/>
                  </a:cubicBezTo>
                  <a:lnTo>
                    <a:pt x="1" y="13821"/>
                  </a:lnTo>
                  <a:cubicBezTo>
                    <a:pt x="1" y="13984"/>
                    <a:pt x="131" y="14114"/>
                    <a:pt x="293" y="14114"/>
                  </a:cubicBezTo>
                  <a:lnTo>
                    <a:pt x="14830" y="14114"/>
                  </a:lnTo>
                  <a:cubicBezTo>
                    <a:pt x="14992" y="14114"/>
                    <a:pt x="15155" y="13984"/>
                    <a:pt x="15155" y="13821"/>
                  </a:cubicBezTo>
                  <a:cubicBezTo>
                    <a:pt x="15155" y="13658"/>
                    <a:pt x="14992" y="13496"/>
                    <a:pt x="14830" y="13496"/>
                  </a:cubicBezTo>
                  <a:lnTo>
                    <a:pt x="586" y="13496"/>
                  </a:lnTo>
                  <a:lnTo>
                    <a:pt x="586" y="12163"/>
                  </a:lnTo>
                  <a:lnTo>
                    <a:pt x="19220" y="12163"/>
                  </a:lnTo>
                  <a:lnTo>
                    <a:pt x="19220" y="13496"/>
                  </a:lnTo>
                  <a:lnTo>
                    <a:pt x="16196" y="13496"/>
                  </a:lnTo>
                  <a:cubicBezTo>
                    <a:pt x="16033" y="13496"/>
                    <a:pt x="15903" y="13658"/>
                    <a:pt x="15903" y="13821"/>
                  </a:cubicBezTo>
                  <a:cubicBezTo>
                    <a:pt x="15903" y="13984"/>
                    <a:pt x="16033" y="14114"/>
                    <a:pt x="16196" y="14114"/>
                  </a:cubicBezTo>
                  <a:lnTo>
                    <a:pt x="19513" y="14114"/>
                  </a:lnTo>
                  <a:cubicBezTo>
                    <a:pt x="19675" y="14114"/>
                    <a:pt x="19805" y="13984"/>
                    <a:pt x="19805" y="13821"/>
                  </a:cubicBezTo>
                  <a:lnTo>
                    <a:pt x="19805" y="11870"/>
                  </a:lnTo>
                  <a:cubicBezTo>
                    <a:pt x="19838" y="11707"/>
                    <a:pt x="19675" y="11545"/>
                    <a:pt x="19513" y="11545"/>
                  </a:cubicBezTo>
                  <a:lnTo>
                    <a:pt x="18700" y="11545"/>
                  </a:lnTo>
                  <a:lnTo>
                    <a:pt x="18700" y="293"/>
                  </a:lnTo>
                  <a:cubicBezTo>
                    <a:pt x="18700" y="130"/>
                    <a:pt x="18537" y="0"/>
                    <a:pt x="18374" y="0"/>
                  </a:cubicBezTo>
                  <a:lnTo>
                    <a:pt x="9074" y="0"/>
                  </a:lnTo>
                  <a:cubicBezTo>
                    <a:pt x="8911" y="0"/>
                    <a:pt x="8781" y="130"/>
                    <a:pt x="8781" y="293"/>
                  </a:cubicBezTo>
                  <a:cubicBezTo>
                    <a:pt x="8781" y="455"/>
                    <a:pt x="8911" y="586"/>
                    <a:pt x="9074" y="586"/>
                  </a:cubicBezTo>
                  <a:lnTo>
                    <a:pt x="18082" y="586"/>
                  </a:lnTo>
                  <a:lnTo>
                    <a:pt x="18082" y="11545"/>
                  </a:lnTo>
                  <a:lnTo>
                    <a:pt x="17236" y="11545"/>
                  </a:lnTo>
                  <a:lnTo>
                    <a:pt x="17236" y="9919"/>
                  </a:lnTo>
                  <a:cubicBezTo>
                    <a:pt x="17236" y="9724"/>
                    <a:pt x="17074" y="9593"/>
                    <a:pt x="16911" y="9593"/>
                  </a:cubicBezTo>
                  <a:lnTo>
                    <a:pt x="12846" y="9593"/>
                  </a:lnTo>
                  <a:cubicBezTo>
                    <a:pt x="12683" y="9593"/>
                    <a:pt x="12553" y="9724"/>
                    <a:pt x="12553" y="9919"/>
                  </a:cubicBezTo>
                  <a:lnTo>
                    <a:pt x="12553" y="11545"/>
                  </a:lnTo>
                  <a:lnTo>
                    <a:pt x="1724" y="11545"/>
                  </a:lnTo>
                  <a:lnTo>
                    <a:pt x="1724" y="586"/>
                  </a:lnTo>
                  <a:lnTo>
                    <a:pt x="7545" y="586"/>
                  </a:lnTo>
                  <a:cubicBezTo>
                    <a:pt x="7708" y="586"/>
                    <a:pt x="7838" y="455"/>
                    <a:pt x="7838" y="293"/>
                  </a:cubicBezTo>
                  <a:cubicBezTo>
                    <a:pt x="7838" y="130"/>
                    <a:pt x="7708" y="0"/>
                    <a:pt x="75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8" name="Google Shape;3008;p46"/>
          <p:cNvGrpSpPr/>
          <p:nvPr/>
        </p:nvGrpSpPr>
        <p:grpSpPr>
          <a:xfrm>
            <a:off x="584981" y="2782048"/>
            <a:ext cx="365733" cy="365743"/>
            <a:chOff x="7215863" y="1652413"/>
            <a:chExt cx="722364" cy="722384"/>
          </a:xfrm>
        </p:grpSpPr>
        <p:sp>
          <p:nvSpPr>
            <p:cNvPr id="3009" name="Google Shape;3009;p46"/>
            <p:cNvSpPr/>
            <p:nvPr/>
          </p:nvSpPr>
          <p:spPr>
            <a:xfrm>
              <a:off x="7226496" y="2131983"/>
              <a:ext cx="159898" cy="232066"/>
            </a:xfrm>
            <a:custGeom>
              <a:rect b="b" l="l" r="r" t="t"/>
              <a:pathLst>
                <a:path extrusionOk="0" h="6310" w="4391">
                  <a:moveTo>
                    <a:pt x="944" y="0"/>
                  </a:moveTo>
                  <a:cubicBezTo>
                    <a:pt x="358" y="683"/>
                    <a:pt x="1" y="1529"/>
                    <a:pt x="1" y="2504"/>
                  </a:cubicBezTo>
                  <a:cubicBezTo>
                    <a:pt x="1" y="4586"/>
                    <a:pt x="1724" y="6309"/>
                    <a:pt x="3838" y="6309"/>
                  </a:cubicBezTo>
                  <a:lnTo>
                    <a:pt x="4001" y="6309"/>
                  </a:lnTo>
                  <a:cubicBezTo>
                    <a:pt x="4066" y="6309"/>
                    <a:pt x="4326" y="6277"/>
                    <a:pt x="4391" y="6244"/>
                  </a:cubicBezTo>
                  <a:cubicBezTo>
                    <a:pt x="2570" y="5984"/>
                    <a:pt x="1171" y="4391"/>
                    <a:pt x="1171" y="2504"/>
                  </a:cubicBezTo>
                  <a:cubicBezTo>
                    <a:pt x="1171" y="1561"/>
                    <a:pt x="1529" y="683"/>
                    <a:pt x="20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46"/>
            <p:cNvSpPr/>
            <p:nvPr/>
          </p:nvSpPr>
          <p:spPr>
            <a:xfrm>
              <a:off x="7269138" y="2131983"/>
              <a:ext cx="235678" cy="230852"/>
            </a:xfrm>
            <a:custGeom>
              <a:rect b="b" l="l" r="r" t="t"/>
              <a:pathLst>
                <a:path extrusionOk="0" h="6277" w="6472">
                  <a:moveTo>
                    <a:pt x="911" y="0"/>
                  </a:moveTo>
                  <a:cubicBezTo>
                    <a:pt x="358" y="683"/>
                    <a:pt x="0" y="1529"/>
                    <a:pt x="0" y="2504"/>
                  </a:cubicBezTo>
                  <a:cubicBezTo>
                    <a:pt x="0" y="4391"/>
                    <a:pt x="1399" y="5984"/>
                    <a:pt x="3220" y="6244"/>
                  </a:cubicBezTo>
                  <a:cubicBezTo>
                    <a:pt x="3208" y="6257"/>
                    <a:pt x="3195" y="6264"/>
                    <a:pt x="3183" y="6269"/>
                  </a:cubicBezTo>
                  <a:lnTo>
                    <a:pt x="3183" y="6269"/>
                  </a:lnTo>
                  <a:cubicBezTo>
                    <a:pt x="5040" y="6015"/>
                    <a:pt x="6472" y="4435"/>
                    <a:pt x="6472" y="2504"/>
                  </a:cubicBezTo>
                  <a:cubicBezTo>
                    <a:pt x="6472" y="1561"/>
                    <a:pt x="6114" y="683"/>
                    <a:pt x="5561" y="33"/>
                  </a:cubicBezTo>
                  <a:lnTo>
                    <a:pt x="911" y="0"/>
                  </a:lnTo>
                  <a:close/>
                  <a:moveTo>
                    <a:pt x="3183" y="6269"/>
                  </a:moveTo>
                  <a:cubicBezTo>
                    <a:pt x="3163" y="6272"/>
                    <a:pt x="3143" y="6274"/>
                    <a:pt x="3122" y="6277"/>
                  </a:cubicBezTo>
                  <a:cubicBezTo>
                    <a:pt x="3143" y="6277"/>
                    <a:pt x="3163" y="6277"/>
                    <a:pt x="3183" y="626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46"/>
            <p:cNvSpPr/>
            <p:nvPr/>
          </p:nvSpPr>
          <p:spPr>
            <a:xfrm>
              <a:off x="7260835" y="1876053"/>
              <a:ext cx="105458" cy="257148"/>
            </a:xfrm>
            <a:custGeom>
              <a:rect b="b" l="l" r="r" t="t"/>
              <a:pathLst>
                <a:path extrusionOk="0" h="6992" w="2896">
                  <a:moveTo>
                    <a:pt x="1724" y="0"/>
                  </a:moveTo>
                  <a:lnTo>
                    <a:pt x="1724" y="5821"/>
                  </a:lnTo>
                  <a:cubicBezTo>
                    <a:pt x="1041" y="6049"/>
                    <a:pt x="456" y="6439"/>
                    <a:pt x="1" y="6959"/>
                  </a:cubicBezTo>
                  <a:lnTo>
                    <a:pt x="1139" y="6992"/>
                  </a:lnTo>
                  <a:cubicBezTo>
                    <a:pt x="1139" y="6992"/>
                    <a:pt x="1139" y="6959"/>
                    <a:pt x="1139" y="6959"/>
                  </a:cubicBezTo>
                  <a:lnTo>
                    <a:pt x="1171" y="6959"/>
                  </a:lnTo>
                  <a:cubicBezTo>
                    <a:pt x="1627" y="6439"/>
                    <a:pt x="2212" y="6016"/>
                    <a:pt x="2895" y="5821"/>
                  </a:cubicBezTo>
                  <a:lnTo>
                    <a:pt x="2895"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46"/>
            <p:cNvSpPr/>
            <p:nvPr/>
          </p:nvSpPr>
          <p:spPr>
            <a:xfrm>
              <a:off x="7226496" y="2131983"/>
              <a:ext cx="159898" cy="232066"/>
            </a:xfrm>
            <a:custGeom>
              <a:rect b="b" l="l" r="r" t="t"/>
              <a:pathLst>
                <a:path extrusionOk="0" h="6310" w="4391">
                  <a:moveTo>
                    <a:pt x="944" y="0"/>
                  </a:moveTo>
                  <a:cubicBezTo>
                    <a:pt x="358" y="683"/>
                    <a:pt x="1" y="1529"/>
                    <a:pt x="1" y="2504"/>
                  </a:cubicBezTo>
                  <a:cubicBezTo>
                    <a:pt x="1" y="4586"/>
                    <a:pt x="1724" y="6309"/>
                    <a:pt x="3838" y="6309"/>
                  </a:cubicBezTo>
                  <a:lnTo>
                    <a:pt x="4001" y="6309"/>
                  </a:lnTo>
                  <a:cubicBezTo>
                    <a:pt x="4066" y="6309"/>
                    <a:pt x="4326" y="6277"/>
                    <a:pt x="4391" y="6244"/>
                  </a:cubicBezTo>
                  <a:cubicBezTo>
                    <a:pt x="2570" y="5984"/>
                    <a:pt x="1171" y="4391"/>
                    <a:pt x="1171" y="2504"/>
                  </a:cubicBezTo>
                  <a:cubicBezTo>
                    <a:pt x="1171" y="1561"/>
                    <a:pt x="1529" y="683"/>
                    <a:pt x="2082"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46"/>
            <p:cNvSpPr/>
            <p:nvPr/>
          </p:nvSpPr>
          <p:spPr>
            <a:xfrm>
              <a:off x="7675311" y="1876053"/>
              <a:ext cx="82953" cy="304996"/>
            </a:xfrm>
            <a:custGeom>
              <a:rect b="b" l="l" r="r" t="t"/>
              <a:pathLst>
                <a:path extrusionOk="0" h="8293" w="2278">
                  <a:moveTo>
                    <a:pt x="1106" y="0"/>
                  </a:moveTo>
                  <a:lnTo>
                    <a:pt x="1106" y="5984"/>
                  </a:lnTo>
                  <a:lnTo>
                    <a:pt x="1" y="8293"/>
                  </a:lnTo>
                  <a:lnTo>
                    <a:pt x="1171" y="8293"/>
                  </a:lnTo>
                  <a:lnTo>
                    <a:pt x="2277" y="5984"/>
                  </a:lnTo>
                  <a:lnTo>
                    <a:pt x="2277"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46"/>
            <p:cNvSpPr/>
            <p:nvPr/>
          </p:nvSpPr>
          <p:spPr>
            <a:xfrm>
              <a:off x="7588861" y="2181007"/>
              <a:ext cx="337531" cy="183042"/>
            </a:xfrm>
            <a:custGeom>
              <a:rect b="b" l="l" r="r" t="t"/>
              <a:pathLst>
                <a:path extrusionOk="0" h="4977" w="9269">
                  <a:moveTo>
                    <a:pt x="2375" y="1"/>
                  </a:moveTo>
                  <a:lnTo>
                    <a:pt x="1" y="4976"/>
                  </a:lnTo>
                  <a:lnTo>
                    <a:pt x="9269" y="4976"/>
                  </a:lnTo>
                  <a:lnTo>
                    <a:pt x="6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46"/>
            <p:cNvSpPr/>
            <p:nvPr/>
          </p:nvSpPr>
          <p:spPr>
            <a:xfrm>
              <a:off x="7588861" y="2181007"/>
              <a:ext cx="129128" cy="183042"/>
            </a:xfrm>
            <a:custGeom>
              <a:rect b="b" l="l" r="r" t="t"/>
              <a:pathLst>
                <a:path extrusionOk="0" h="4977" w="3546">
                  <a:moveTo>
                    <a:pt x="2375" y="1"/>
                  </a:moveTo>
                  <a:lnTo>
                    <a:pt x="1" y="4976"/>
                  </a:lnTo>
                  <a:lnTo>
                    <a:pt x="1171" y="4976"/>
                  </a:lnTo>
                  <a:lnTo>
                    <a:pt x="3545"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46"/>
            <p:cNvSpPr/>
            <p:nvPr/>
          </p:nvSpPr>
          <p:spPr>
            <a:xfrm>
              <a:off x="7335449" y="2155888"/>
              <a:ext cx="42678" cy="43103"/>
            </a:xfrm>
            <a:custGeom>
              <a:rect b="b" l="l" r="r" t="t"/>
              <a:pathLst>
                <a:path extrusionOk="0" h="1172" w="1172">
                  <a:moveTo>
                    <a:pt x="586" y="1"/>
                  </a:moveTo>
                  <a:cubicBezTo>
                    <a:pt x="261" y="1"/>
                    <a:pt x="1" y="294"/>
                    <a:pt x="1" y="586"/>
                  </a:cubicBezTo>
                  <a:cubicBezTo>
                    <a:pt x="1" y="911"/>
                    <a:pt x="261" y="1172"/>
                    <a:pt x="586" y="1172"/>
                  </a:cubicBezTo>
                  <a:cubicBezTo>
                    <a:pt x="911" y="1172"/>
                    <a:pt x="1171" y="911"/>
                    <a:pt x="1171" y="586"/>
                  </a:cubicBezTo>
                  <a:cubicBezTo>
                    <a:pt x="1171" y="294"/>
                    <a:pt x="911" y="1"/>
                    <a:pt x="58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46"/>
            <p:cNvSpPr/>
            <p:nvPr/>
          </p:nvSpPr>
          <p:spPr>
            <a:xfrm>
              <a:off x="7329514" y="2271919"/>
              <a:ext cx="36779" cy="37108"/>
            </a:xfrm>
            <a:custGeom>
              <a:rect b="b" l="l" r="r" t="t"/>
              <a:pathLst>
                <a:path extrusionOk="0" h="1009" w="1010">
                  <a:moveTo>
                    <a:pt x="489" y="0"/>
                  </a:moveTo>
                  <a:cubicBezTo>
                    <a:pt x="229" y="0"/>
                    <a:pt x="1" y="228"/>
                    <a:pt x="1" y="521"/>
                  </a:cubicBezTo>
                  <a:cubicBezTo>
                    <a:pt x="1" y="781"/>
                    <a:pt x="229" y="1008"/>
                    <a:pt x="489" y="1008"/>
                  </a:cubicBezTo>
                  <a:cubicBezTo>
                    <a:pt x="781" y="1008"/>
                    <a:pt x="1009" y="781"/>
                    <a:pt x="1009" y="521"/>
                  </a:cubicBezTo>
                  <a:cubicBezTo>
                    <a:pt x="1009" y="228"/>
                    <a:pt x="781" y="0"/>
                    <a:pt x="489"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46"/>
            <p:cNvSpPr/>
            <p:nvPr/>
          </p:nvSpPr>
          <p:spPr>
            <a:xfrm>
              <a:off x="7372156" y="2224073"/>
              <a:ext cx="29642" cy="29937"/>
            </a:xfrm>
            <a:custGeom>
              <a:rect b="b" l="l" r="r" t="t"/>
              <a:pathLst>
                <a:path extrusionOk="0" h="814" w="814">
                  <a:moveTo>
                    <a:pt x="391" y="0"/>
                  </a:moveTo>
                  <a:cubicBezTo>
                    <a:pt x="163" y="0"/>
                    <a:pt x="1" y="163"/>
                    <a:pt x="1" y="391"/>
                  </a:cubicBezTo>
                  <a:cubicBezTo>
                    <a:pt x="1" y="618"/>
                    <a:pt x="163" y="813"/>
                    <a:pt x="391" y="813"/>
                  </a:cubicBezTo>
                  <a:cubicBezTo>
                    <a:pt x="618" y="813"/>
                    <a:pt x="814" y="618"/>
                    <a:pt x="814" y="391"/>
                  </a:cubicBezTo>
                  <a:cubicBezTo>
                    <a:pt x="814" y="163"/>
                    <a:pt x="618" y="0"/>
                    <a:pt x="39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46"/>
            <p:cNvSpPr/>
            <p:nvPr/>
          </p:nvSpPr>
          <p:spPr>
            <a:xfrm>
              <a:off x="7286908" y="2230067"/>
              <a:ext cx="36743" cy="35895"/>
            </a:xfrm>
            <a:custGeom>
              <a:rect b="b" l="l" r="r" t="t"/>
              <a:pathLst>
                <a:path extrusionOk="0" h="976" w="1009">
                  <a:moveTo>
                    <a:pt x="521" y="0"/>
                  </a:moveTo>
                  <a:cubicBezTo>
                    <a:pt x="228" y="0"/>
                    <a:pt x="0" y="228"/>
                    <a:pt x="0" y="488"/>
                  </a:cubicBezTo>
                  <a:cubicBezTo>
                    <a:pt x="0" y="748"/>
                    <a:pt x="228" y="976"/>
                    <a:pt x="521" y="976"/>
                  </a:cubicBezTo>
                  <a:cubicBezTo>
                    <a:pt x="781" y="976"/>
                    <a:pt x="1008" y="748"/>
                    <a:pt x="1008" y="488"/>
                  </a:cubicBezTo>
                  <a:cubicBezTo>
                    <a:pt x="1008" y="228"/>
                    <a:pt x="781" y="0"/>
                    <a:pt x="52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46"/>
            <p:cNvSpPr/>
            <p:nvPr/>
          </p:nvSpPr>
          <p:spPr>
            <a:xfrm>
              <a:off x="7721485" y="2224073"/>
              <a:ext cx="30844" cy="29937"/>
            </a:xfrm>
            <a:custGeom>
              <a:rect b="b" l="l" r="r" t="t"/>
              <a:pathLst>
                <a:path extrusionOk="0" h="814" w="847">
                  <a:moveTo>
                    <a:pt x="424" y="0"/>
                  </a:moveTo>
                  <a:cubicBezTo>
                    <a:pt x="196" y="0"/>
                    <a:pt x="1" y="163"/>
                    <a:pt x="1" y="391"/>
                  </a:cubicBezTo>
                  <a:cubicBezTo>
                    <a:pt x="1" y="618"/>
                    <a:pt x="196" y="813"/>
                    <a:pt x="424" y="813"/>
                  </a:cubicBezTo>
                  <a:cubicBezTo>
                    <a:pt x="651" y="813"/>
                    <a:pt x="846" y="618"/>
                    <a:pt x="846" y="391"/>
                  </a:cubicBezTo>
                  <a:cubicBezTo>
                    <a:pt x="846" y="163"/>
                    <a:pt x="651" y="0"/>
                    <a:pt x="424"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46"/>
            <p:cNvSpPr/>
            <p:nvPr/>
          </p:nvSpPr>
          <p:spPr>
            <a:xfrm>
              <a:off x="7770062" y="2291043"/>
              <a:ext cx="42642" cy="41890"/>
            </a:xfrm>
            <a:custGeom>
              <a:rect b="b" l="l" r="r" t="t"/>
              <a:pathLst>
                <a:path extrusionOk="0" h="1139" w="1171">
                  <a:moveTo>
                    <a:pt x="586" y="1"/>
                  </a:moveTo>
                  <a:cubicBezTo>
                    <a:pt x="260" y="1"/>
                    <a:pt x="0" y="261"/>
                    <a:pt x="0" y="553"/>
                  </a:cubicBezTo>
                  <a:cubicBezTo>
                    <a:pt x="0" y="879"/>
                    <a:pt x="260" y="1139"/>
                    <a:pt x="586" y="1139"/>
                  </a:cubicBezTo>
                  <a:cubicBezTo>
                    <a:pt x="911" y="1139"/>
                    <a:pt x="1171" y="879"/>
                    <a:pt x="1171" y="553"/>
                  </a:cubicBezTo>
                  <a:cubicBezTo>
                    <a:pt x="1171" y="261"/>
                    <a:pt x="911" y="1"/>
                    <a:pt x="58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46"/>
            <p:cNvSpPr/>
            <p:nvPr/>
          </p:nvSpPr>
          <p:spPr>
            <a:xfrm>
              <a:off x="7691879" y="2302996"/>
              <a:ext cx="35577" cy="35932"/>
            </a:xfrm>
            <a:custGeom>
              <a:rect b="b" l="l" r="r" t="t"/>
              <a:pathLst>
                <a:path extrusionOk="0" h="977" w="977">
                  <a:moveTo>
                    <a:pt x="489" y="1"/>
                  </a:moveTo>
                  <a:cubicBezTo>
                    <a:pt x="196" y="1"/>
                    <a:pt x="1" y="228"/>
                    <a:pt x="1" y="489"/>
                  </a:cubicBezTo>
                  <a:cubicBezTo>
                    <a:pt x="1" y="749"/>
                    <a:pt x="196" y="976"/>
                    <a:pt x="489" y="976"/>
                  </a:cubicBezTo>
                  <a:cubicBezTo>
                    <a:pt x="749" y="976"/>
                    <a:pt x="977" y="749"/>
                    <a:pt x="977" y="489"/>
                  </a:cubicBezTo>
                  <a:cubicBezTo>
                    <a:pt x="977" y="228"/>
                    <a:pt x="749" y="1"/>
                    <a:pt x="48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46"/>
            <p:cNvSpPr/>
            <p:nvPr/>
          </p:nvSpPr>
          <p:spPr>
            <a:xfrm>
              <a:off x="7445568" y="2154160"/>
              <a:ext cx="46247" cy="134532"/>
            </a:xfrm>
            <a:custGeom>
              <a:rect b="b" l="l" r="r" t="t"/>
              <a:pathLst>
                <a:path extrusionOk="0" h="3658" w="1270">
                  <a:moveTo>
                    <a:pt x="356" y="1"/>
                  </a:moveTo>
                  <a:cubicBezTo>
                    <a:pt x="304" y="1"/>
                    <a:pt x="250" y="15"/>
                    <a:pt x="196" y="48"/>
                  </a:cubicBezTo>
                  <a:cubicBezTo>
                    <a:pt x="66" y="145"/>
                    <a:pt x="1" y="341"/>
                    <a:pt x="98" y="471"/>
                  </a:cubicBezTo>
                  <a:cubicBezTo>
                    <a:pt x="586" y="1284"/>
                    <a:pt x="619" y="2389"/>
                    <a:pt x="163" y="3170"/>
                  </a:cubicBezTo>
                  <a:cubicBezTo>
                    <a:pt x="66" y="3332"/>
                    <a:pt x="131" y="3527"/>
                    <a:pt x="261" y="3625"/>
                  </a:cubicBezTo>
                  <a:cubicBezTo>
                    <a:pt x="326" y="3625"/>
                    <a:pt x="359" y="3658"/>
                    <a:pt x="424" y="3658"/>
                  </a:cubicBezTo>
                  <a:cubicBezTo>
                    <a:pt x="521" y="3658"/>
                    <a:pt x="651" y="3592"/>
                    <a:pt x="684" y="3495"/>
                  </a:cubicBezTo>
                  <a:cubicBezTo>
                    <a:pt x="1269" y="2487"/>
                    <a:pt x="1269" y="1186"/>
                    <a:pt x="619" y="145"/>
                  </a:cubicBezTo>
                  <a:cubicBezTo>
                    <a:pt x="554" y="59"/>
                    <a:pt x="460" y="1"/>
                    <a:pt x="3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46"/>
            <p:cNvSpPr/>
            <p:nvPr/>
          </p:nvSpPr>
          <p:spPr>
            <a:xfrm>
              <a:off x="7415963" y="2293287"/>
              <a:ext cx="35577" cy="30084"/>
            </a:xfrm>
            <a:custGeom>
              <a:rect b="b" l="l" r="r" t="t"/>
              <a:pathLst>
                <a:path extrusionOk="0" h="818" w="977">
                  <a:moveTo>
                    <a:pt x="634" y="0"/>
                  </a:moveTo>
                  <a:cubicBezTo>
                    <a:pt x="558" y="0"/>
                    <a:pt x="484" y="24"/>
                    <a:pt x="424" y="70"/>
                  </a:cubicBezTo>
                  <a:cubicBezTo>
                    <a:pt x="359" y="135"/>
                    <a:pt x="294" y="200"/>
                    <a:pt x="196" y="265"/>
                  </a:cubicBezTo>
                  <a:cubicBezTo>
                    <a:pt x="66" y="362"/>
                    <a:pt x="1" y="557"/>
                    <a:pt x="98" y="688"/>
                  </a:cubicBezTo>
                  <a:cubicBezTo>
                    <a:pt x="163" y="785"/>
                    <a:pt x="261" y="818"/>
                    <a:pt x="359" y="818"/>
                  </a:cubicBezTo>
                  <a:cubicBezTo>
                    <a:pt x="424" y="818"/>
                    <a:pt x="489" y="818"/>
                    <a:pt x="554" y="785"/>
                  </a:cubicBezTo>
                  <a:cubicBezTo>
                    <a:pt x="651" y="720"/>
                    <a:pt x="749" y="622"/>
                    <a:pt x="846" y="557"/>
                  </a:cubicBezTo>
                  <a:cubicBezTo>
                    <a:pt x="976" y="427"/>
                    <a:pt x="976" y="232"/>
                    <a:pt x="879" y="102"/>
                  </a:cubicBezTo>
                  <a:cubicBezTo>
                    <a:pt x="809" y="32"/>
                    <a:pt x="721" y="0"/>
                    <a:pt x="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46"/>
            <p:cNvSpPr/>
            <p:nvPr/>
          </p:nvSpPr>
          <p:spPr>
            <a:xfrm>
              <a:off x="7830438" y="2243491"/>
              <a:ext cx="61614" cy="99005"/>
            </a:xfrm>
            <a:custGeom>
              <a:rect b="b" l="l" r="r" t="t"/>
              <a:pathLst>
                <a:path extrusionOk="0" h="2692" w="1692">
                  <a:moveTo>
                    <a:pt x="358" y="0"/>
                  </a:moveTo>
                  <a:cubicBezTo>
                    <a:pt x="315" y="0"/>
                    <a:pt x="270" y="9"/>
                    <a:pt x="228" y="25"/>
                  </a:cubicBezTo>
                  <a:cubicBezTo>
                    <a:pt x="66" y="90"/>
                    <a:pt x="1" y="285"/>
                    <a:pt x="66" y="448"/>
                  </a:cubicBezTo>
                  <a:cubicBezTo>
                    <a:pt x="293" y="903"/>
                    <a:pt x="521" y="1391"/>
                    <a:pt x="749" y="1879"/>
                  </a:cubicBezTo>
                  <a:cubicBezTo>
                    <a:pt x="846" y="2107"/>
                    <a:pt x="944" y="2302"/>
                    <a:pt x="1074" y="2529"/>
                  </a:cubicBezTo>
                  <a:cubicBezTo>
                    <a:pt x="1106" y="2627"/>
                    <a:pt x="1236" y="2692"/>
                    <a:pt x="1334" y="2692"/>
                  </a:cubicBezTo>
                  <a:cubicBezTo>
                    <a:pt x="1399" y="2692"/>
                    <a:pt x="1432" y="2692"/>
                    <a:pt x="1464" y="2659"/>
                  </a:cubicBezTo>
                  <a:cubicBezTo>
                    <a:pt x="1627" y="2594"/>
                    <a:pt x="1692" y="2399"/>
                    <a:pt x="1627" y="2269"/>
                  </a:cubicBezTo>
                  <a:cubicBezTo>
                    <a:pt x="1529" y="2042"/>
                    <a:pt x="1432" y="1814"/>
                    <a:pt x="1334" y="1619"/>
                  </a:cubicBezTo>
                  <a:cubicBezTo>
                    <a:pt x="1106" y="1131"/>
                    <a:pt x="879" y="676"/>
                    <a:pt x="651" y="188"/>
                  </a:cubicBezTo>
                  <a:cubicBezTo>
                    <a:pt x="603" y="67"/>
                    <a:pt x="483" y="0"/>
                    <a:pt x="3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46"/>
            <p:cNvSpPr/>
            <p:nvPr/>
          </p:nvSpPr>
          <p:spPr>
            <a:xfrm>
              <a:off x="7810301" y="2196858"/>
              <a:ext cx="29642" cy="32033"/>
            </a:xfrm>
            <a:custGeom>
              <a:rect b="b" l="l" r="r" t="t"/>
              <a:pathLst>
                <a:path extrusionOk="0" h="871" w="814">
                  <a:moveTo>
                    <a:pt x="326" y="0"/>
                  </a:moveTo>
                  <a:cubicBezTo>
                    <a:pt x="282" y="0"/>
                    <a:pt x="238" y="8"/>
                    <a:pt x="196" y="25"/>
                  </a:cubicBezTo>
                  <a:cubicBezTo>
                    <a:pt x="66" y="90"/>
                    <a:pt x="1" y="285"/>
                    <a:pt x="66" y="448"/>
                  </a:cubicBezTo>
                  <a:lnTo>
                    <a:pt x="163" y="675"/>
                  </a:lnTo>
                  <a:cubicBezTo>
                    <a:pt x="229" y="806"/>
                    <a:pt x="326" y="871"/>
                    <a:pt x="456" y="871"/>
                  </a:cubicBezTo>
                  <a:cubicBezTo>
                    <a:pt x="489" y="871"/>
                    <a:pt x="554" y="838"/>
                    <a:pt x="586" y="838"/>
                  </a:cubicBezTo>
                  <a:cubicBezTo>
                    <a:pt x="749" y="773"/>
                    <a:pt x="814" y="578"/>
                    <a:pt x="716" y="415"/>
                  </a:cubicBezTo>
                  <a:lnTo>
                    <a:pt x="619" y="188"/>
                  </a:lnTo>
                  <a:cubicBezTo>
                    <a:pt x="571" y="67"/>
                    <a:pt x="451" y="0"/>
                    <a:pt x="3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46"/>
            <p:cNvSpPr/>
            <p:nvPr/>
          </p:nvSpPr>
          <p:spPr>
            <a:xfrm>
              <a:off x="7215863" y="1652413"/>
              <a:ext cx="722364" cy="722384"/>
            </a:xfrm>
            <a:custGeom>
              <a:rect b="b" l="l" r="r" t="t"/>
              <a:pathLst>
                <a:path extrusionOk="0" h="19642" w="19837">
                  <a:moveTo>
                    <a:pt x="4130" y="0"/>
                  </a:moveTo>
                  <a:cubicBezTo>
                    <a:pt x="3935" y="0"/>
                    <a:pt x="3805" y="130"/>
                    <a:pt x="3805" y="293"/>
                  </a:cubicBezTo>
                  <a:lnTo>
                    <a:pt x="3805" y="5789"/>
                  </a:lnTo>
                  <a:lnTo>
                    <a:pt x="1951" y="5789"/>
                  </a:lnTo>
                  <a:cubicBezTo>
                    <a:pt x="1789" y="5789"/>
                    <a:pt x="1659" y="5919"/>
                    <a:pt x="1659" y="6081"/>
                  </a:cubicBezTo>
                  <a:cubicBezTo>
                    <a:pt x="1659" y="6276"/>
                    <a:pt x="1789" y="6406"/>
                    <a:pt x="1951" y="6406"/>
                  </a:cubicBezTo>
                  <a:lnTo>
                    <a:pt x="2634" y="6406"/>
                  </a:lnTo>
                  <a:lnTo>
                    <a:pt x="2634" y="8488"/>
                  </a:lnTo>
                  <a:cubicBezTo>
                    <a:pt x="2634" y="8650"/>
                    <a:pt x="2797" y="8813"/>
                    <a:pt x="2959" y="8813"/>
                  </a:cubicBezTo>
                  <a:cubicBezTo>
                    <a:pt x="3122" y="8813"/>
                    <a:pt x="3252" y="8650"/>
                    <a:pt x="3252" y="8488"/>
                  </a:cubicBezTo>
                  <a:lnTo>
                    <a:pt x="3252" y="6406"/>
                  </a:lnTo>
                  <a:lnTo>
                    <a:pt x="4976" y="6406"/>
                  </a:lnTo>
                  <a:lnTo>
                    <a:pt x="4976" y="11902"/>
                  </a:lnTo>
                  <a:cubicBezTo>
                    <a:pt x="4976" y="12032"/>
                    <a:pt x="5041" y="12162"/>
                    <a:pt x="5171" y="12195"/>
                  </a:cubicBezTo>
                  <a:cubicBezTo>
                    <a:pt x="5821" y="12390"/>
                    <a:pt x="6406" y="12780"/>
                    <a:pt x="6829" y="13268"/>
                  </a:cubicBezTo>
                  <a:cubicBezTo>
                    <a:pt x="7349" y="13918"/>
                    <a:pt x="7610" y="14699"/>
                    <a:pt x="7610" y="15544"/>
                  </a:cubicBezTo>
                  <a:cubicBezTo>
                    <a:pt x="7610" y="17463"/>
                    <a:pt x="6049" y="19024"/>
                    <a:pt x="4130" y="19024"/>
                  </a:cubicBezTo>
                  <a:cubicBezTo>
                    <a:pt x="2179" y="19024"/>
                    <a:pt x="618" y="17463"/>
                    <a:pt x="618" y="15544"/>
                  </a:cubicBezTo>
                  <a:cubicBezTo>
                    <a:pt x="618" y="14699"/>
                    <a:pt x="911" y="13886"/>
                    <a:pt x="1463" y="13268"/>
                  </a:cubicBezTo>
                  <a:cubicBezTo>
                    <a:pt x="1886" y="12748"/>
                    <a:pt x="2439" y="12390"/>
                    <a:pt x="3057" y="12195"/>
                  </a:cubicBezTo>
                  <a:cubicBezTo>
                    <a:pt x="3187" y="12162"/>
                    <a:pt x="3252" y="12032"/>
                    <a:pt x="3252" y="11902"/>
                  </a:cubicBezTo>
                  <a:lnTo>
                    <a:pt x="3252" y="9789"/>
                  </a:lnTo>
                  <a:cubicBezTo>
                    <a:pt x="3252" y="9593"/>
                    <a:pt x="3122" y="9463"/>
                    <a:pt x="2959" y="9463"/>
                  </a:cubicBezTo>
                  <a:cubicBezTo>
                    <a:pt x="2797" y="9463"/>
                    <a:pt x="2634" y="9593"/>
                    <a:pt x="2634" y="9789"/>
                  </a:cubicBezTo>
                  <a:lnTo>
                    <a:pt x="2634" y="11675"/>
                  </a:lnTo>
                  <a:cubicBezTo>
                    <a:pt x="2016" y="11935"/>
                    <a:pt x="1431" y="12325"/>
                    <a:pt x="976" y="12845"/>
                  </a:cubicBezTo>
                  <a:cubicBezTo>
                    <a:pt x="358" y="13593"/>
                    <a:pt x="0" y="14536"/>
                    <a:pt x="0" y="15544"/>
                  </a:cubicBezTo>
                  <a:cubicBezTo>
                    <a:pt x="0" y="17821"/>
                    <a:pt x="1854" y="19642"/>
                    <a:pt x="4130" y="19642"/>
                  </a:cubicBezTo>
                  <a:cubicBezTo>
                    <a:pt x="6406" y="19642"/>
                    <a:pt x="8227" y="17821"/>
                    <a:pt x="8227" y="15544"/>
                  </a:cubicBezTo>
                  <a:cubicBezTo>
                    <a:pt x="8227" y="14569"/>
                    <a:pt x="7902" y="13626"/>
                    <a:pt x="7284" y="12878"/>
                  </a:cubicBezTo>
                  <a:cubicBezTo>
                    <a:pt x="6829" y="12358"/>
                    <a:pt x="6244" y="11935"/>
                    <a:pt x="5593" y="11675"/>
                  </a:cubicBezTo>
                  <a:lnTo>
                    <a:pt x="5593" y="6406"/>
                  </a:lnTo>
                  <a:lnTo>
                    <a:pt x="6276" y="6406"/>
                  </a:lnTo>
                  <a:cubicBezTo>
                    <a:pt x="6439" y="6406"/>
                    <a:pt x="6569" y="6276"/>
                    <a:pt x="6569" y="6081"/>
                  </a:cubicBezTo>
                  <a:cubicBezTo>
                    <a:pt x="6569" y="5919"/>
                    <a:pt x="6439" y="5789"/>
                    <a:pt x="6276" y="5789"/>
                  </a:cubicBezTo>
                  <a:lnTo>
                    <a:pt x="4423" y="5789"/>
                  </a:lnTo>
                  <a:lnTo>
                    <a:pt x="4423" y="618"/>
                  </a:lnTo>
                  <a:lnTo>
                    <a:pt x="6504" y="618"/>
                  </a:lnTo>
                  <a:cubicBezTo>
                    <a:pt x="6569" y="716"/>
                    <a:pt x="6634" y="1008"/>
                    <a:pt x="6667" y="1203"/>
                  </a:cubicBezTo>
                  <a:cubicBezTo>
                    <a:pt x="6797" y="1756"/>
                    <a:pt x="6894" y="2276"/>
                    <a:pt x="7317" y="2276"/>
                  </a:cubicBezTo>
                  <a:cubicBezTo>
                    <a:pt x="7772" y="2276"/>
                    <a:pt x="7870" y="1756"/>
                    <a:pt x="8000" y="1203"/>
                  </a:cubicBezTo>
                  <a:cubicBezTo>
                    <a:pt x="8000" y="1106"/>
                    <a:pt x="8032" y="1008"/>
                    <a:pt x="8065" y="943"/>
                  </a:cubicBezTo>
                  <a:cubicBezTo>
                    <a:pt x="8065" y="1008"/>
                    <a:pt x="8097" y="1106"/>
                    <a:pt x="8097" y="1203"/>
                  </a:cubicBezTo>
                  <a:cubicBezTo>
                    <a:pt x="8227" y="1756"/>
                    <a:pt x="8358" y="2276"/>
                    <a:pt x="8780" y="2276"/>
                  </a:cubicBezTo>
                  <a:cubicBezTo>
                    <a:pt x="9203" y="2276"/>
                    <a:pt x="9333" y="1756"/>
                    <a:pt x="9431" y="1203"/>
                  </a:cubicBezTo>
                  <a:cubicBezTo>
                    <a:pt x="9463" y="1106"/>
                    <a:pt x="9496" y="1008"/>
                    <a:pt x="9496" y="943"/>
                  </a:cubicBezTo>
                  <a:cubicBezTo>
                    <a:pt x="9528" y="1008"/>
                    <a:pt x="9528" y="1106"/>
                    <a:pt x="9561" y="1203"/>
                  </a:cubicBezTo>
                  <a:cubicBezTo>
                    <a:pt x="9691" y="1756"/>
                    <a:pt x="9788" y="2276"/>
                    <a:pt x="10211" y="2276"/>
                  </a:cubicBezTo>
                  <a:cubicBezTo>
                    <a:pt x="10666" y="2276"/>
                    <a:pt x="10764" y="1756"/>
                    <a:pt x="10894" y="1203"/>
                  </a:cubicBezTo>
                  <a:cubicBezTo>
                    <a:pt x="10894" y="1106"/>
                    <a:pt x="10927" y="1008"/>
                    <a:pt x="10959" y="943"/>
                  </a:cubicBezTo>
                  <a:cubicBezTo>
                    <a:pt x="10959" y="1008"/>
                    <a:pt x="10992" y="1106"/>
                    <a:pt x="10992" y="1203"/>
                  </a:cubicBezTo>
                  <a:cubicBezTo>
                    <a:pt x="11122" y="1756"/>
                    <a:pt x="11252" y="2276"/>
                    <a:pt x="11675" y="2276"/>
                  </a:cubicBezTo>
                  <a:cubicBezTo>
                    <a:pt x="12097" y="2276"/>
                    <a:pt x="12227" y="1756"/>
                    <a:pt x="12325" y="1203"/>
                  </a:cubicBezTo>
                  <a:cubicBezTo>
                    <a:pt x="12390" y="1008"/>
                    <a:pt x="12455" y="716"/>
                    <a:pt x="12488" y="618"/>
                  </a:cubicBezTo>
                  <a:lnTo>
                    <a:pt x="14569" y="618"/>
                  </a:lnTo>
                  <a:lnTo>
                    <a:pt x="14569" y="5789"/>
                  </a:lnTo>
                  <a:lnTo>
                    <a:pt x="12878" y="5789"/>
                  </a:lnTo>
                  <a:cubicBezTo>
                    <a:pt x="12715" y="5789"/>
                    <a:pt x="12585" y="5919"/>
                    <a:pt x="12585" y="6081"/>
                  </a:cubicBezTo>
                  <a:cubicBezTo>
                    <a:pt x="12585" y="6244"/>
                    <a:pt x="12715" y="6406"/>
                    <a:pt x="12878" y="6406"/>
                  </a:cubicBezTo>
                  <a:lnTo>
                    <a:pt x="13398" y="6406"/>
                  </a:lnTo>
                  <a:lnTo>
                    <a:pt x="13398" y="11967"/>
                  </a:lnTo>
                  <a:lnTo>
                    <a:pt x="9951" y="19187"/>
                  </a:lnTo>
                  <a:cubicBezTo>
                    <a:pt x="9919" y="19284"/>
                    <a:pt x="9919" y="19414"/>
                    <a:pt x="9984" y="19512"/>
                  </a:cubicBezTo>
                  <a:cubicBezTo>
                    <a:pt x="10049" y="19577"/>
                    <a:pt x="10146" y="19642"/>
                    <a:pt x="10244" y="19642"/>
                  </a:cubicBezTo>
                  <a:lnTo>
                    <a:pt x="19512" y="19642"/>
                  </a:lnTo>
                  <a:cubicBezTo>
                    <a:pt x="19609" y="19642"/>
                    <a:pt x="19739" y="19609"/>
                    <a:pt x="19772" y="19512"/>
                  </a:cubicBezTo>
                  <a:cubicBezTo>
                    <a:pt x="19837" y="19414"/>
                    <a:pt x="19837" y="19317"/>
                    <a:pt x="19804" y="19219"/>
                  </a:cubicBezTo>
                  <a:lnTo>
                    <a:pt x="16357" y="12000"/>
                  </a:lnTo>
                  <a:lnTo>
                    <a:pt x="16357" y="9951"/>
                  </a:lnTo>
                  <a:cubicBezTo>
                    <a:pt x="16357" y="9789"/>
                    <a:pt x="16227" y="9626"/>
                    <a:pt x="16032" y="9626"/>
                  </a:cubicBezTo>
                  <a:cubicBezTo>
                    <a:pt x="15870" y="9626"/>
                    <a:pt x="15740" y="9789"/>
                    <a:pt x="15740" y="9951"/>
                  </a:cubicBezTo>
                  <a:lnTo>
                    <a:pt x="15740" y="12065"/>
                  </a:lnTo>
                  <a:cubicBezTo>
                    <a:pt x="15740" y="12097"/>
                    <a:pt x="15740" y="12162"/>
                    <a:pt x="15772" y="12195"/>
                  </a:cubicBezTo>
                  <a:lnTo>
                    <a:pt x="19024" y="19024"/>
                  </a:lnTo>
                  <a:lnTo>
                    <a:pt x="10732" y="19024"/>
                  </a:lnTo>
                  <a:lnTo>
                    <a:pt x="14016" y="12195"/>
                  </a:lnTo>
                  <a:cubicBezTo>
                    <a:pt x="14016" y="12162"/>
                    <a:pt x="14049" y="12097"/>
                    <a:pt x="14049" y="12065"/>
                  </a:cubicBezTo>
                  <a:lnTo>
                    <a:pt x="14049" y="6406"/>
                  </a:lnTo>
                  <a:lnTo>
                    <a:pt x="15740" y="6406"/>
                  </a:lnTo>
                  <a:lnTo>
                    <a:pt x="15740" y="8585"/>
                  </a:lnTo>
                  <a:cubicBezTo>
                    <a:pt x="15740" y="8748"/>
                    <a:pt x="15870" y="8878"/>
                    <a:pt x="16032" y="8878"/>
                  </a:cubicBezTo>
                  <a:cubicBezTo>
                    <a:pt x="16227" y="8878"/>
                    <a:pt x="16357" y="8748"/>
                    <a:pt x="16357" y="8585"/>
                  </a:cubicBezTo>
                  <a:lnTo>
                    <a:pt x="16357" y="6406"/>
                  </a:lnTo>
                  <a:lnTo>
                    <a:pt x="16878" y="6406"/>
                  </a:lnTo>
                  <a:cubicBezTo>
                    <a:pt x="17040" y="6406"/>
                    <a:pt x="17170" y="6276"/>
                    <a:pt x="17170" y="6081"/>
                  </a:cubicBezTo>
                  <a:cubicBezTo>
                    <a:pt x="17170" y="5919"/>
                    <a:pt x="17040" y="5789"/>
                    <a:pt x="16878" y="5789"/>
                  </a:cubicBezTo>
                  <a:lnTo>
                    <a:pt x="15187" y="5789"/>
                  </a:lnTo>
                  <a:lnTo>
                    <a:pt x="15187" y="293"/>
                  </a:lnTo>
                  <a:cubicBezTo>
                    <a:pt x="15187" y="130"/>
                    <a:pt x="15057" y="0"/>
                    <a:pt x="14894" y="0"/>
                  </a:cubicBezTo>
                  <a:lnTo>
                    <a:pt x="12390" y="0"/>
                  </a:lnTo>
                  <a:cubicBezTo>
                    <a:pt x="11967" y="0"/>
                    <a:pt x="11870" y="520"/>
                    <a:pt x="11740" y="1073"/>
                  </a:cubicBezTo>
                  <a:cubicBezTo>
                    <a:pt x="11707" y="1138"/>
                    <a:pt x="11707" y="1236"/>
                    <a:pt x="11675" y="1333"/>
                  </a:cubicBezTo>
                  <a:cubicBezTo>
                    <a:pt x="11642" y="1236"/>
                    <a:pt x="11642" y="1138"/>
                    <a:pt x="11610" y="1073"/>
                  </a:cubicBezTo>
                  <a:cubicBezTo>
                    <a:pt x="11479" y="520"/>
                    <a:pt x="11382" y="0"/>
                    <a:pt x="10959" y="0"/>
                  </a:cubicBezTo>
                  <a:cubicBezTo>
                    <a:pt x="10504" y="0"/>
                    <a:pt x="10406" y="520"/>
                    <a:pt x="10276" y="1073"/>
                  </a:cubicBezTo>
                  <a:cubicBezTo>
                    <a:pt x="10276" y="1138"/>
                    <a:pt x="10244" y="1236"/>
                    <a:pt x="10211" y="1333"/>
                  </a:cubicBezTo>
                  <a:cubicBezTo>
                    <a:pt x="10211" y="1236"/>
                    <a:pt x="10179" y="1138"/>
                    <a:pt x="10179" y="1073"/>
                  </a:cubicBezTo>
                  <a:cubicBezTo>
                    <a:pt x="10049" y="520"/>
                    <a:pt x="9919" y="0"/>
                    <a:pt x="9496" y="0"/>
                  </a:cubicBezTo>
                  <a:cubicBezTo>
                    <a:pt x="9073" y="0"/>
                    <a:pt x="8943" y="520"/>
                    <a:pt x="8845" y="1073"/>
                  </a:cubicBezTo>
                  <a:cubicBezTo>
                    <a:pt x="8813" y="1138"/>
                    <a:pt x="8780" y="1236"/>
                    <a:pt x="8780" y="1333"/>
                  </a:cubicBezTo>
                  <a:cubicBezTo>
                    <a:pt x="8748" y="1236"/>
                    <a:pt x="8748" y="1138"/>
                    <a:pt x="8715" y="1073"/>
                  </a:cubicBezTo>
                  <a:cubicBezTo>
                    <a:pt x="8585" y="520"/>
                    <a:pt x="8488" y="0"/>
                    <a:pt x="8065" y="0"/>
                  </a:cubicBezTo>
                  <a:cubicBezTo>
                    <a:pt x="7610" y="0"/>
                    <a:pt x="7512" y="520"/>
                    <a:pt x="7382" y="1073"/>
                  </a:cubicBezTo>
                  <a:cubicBezTo>
                    <a:pt x="7382" y="1138"/>
                    <a:pt x="7349" y="1236"/>
                    <a:pt x="7317" y="1333"/>
                  </a:cubicBezTo>
                  <a:cubicBezTo>
                    <a:pt x="7317" y="1236"/>
                    <a:pt x="7284" y="1138"/>
                    <a:pt x="7252" y="1073"/>
                  </a:cubicBezTo>
                  <a:cubicBezTo>
                    <a:pt x="7154" y="520"/>
                    <a:pt x="7024" y="0"/>
                    <a:pt x="66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8" name="Google Shape;3028;p46"/>
          <p:cNvGrpSpPr/>
          <p:nvPr/>
        </p:nvGrpSpPr>
        <p:grpSpPr>
          <a:xfrm>
            <a:off x="588018" y="1397339"/>
            <a:ext cx="359652" cy="365765"/>
            <a:chOff x="3220513" y="2783500"/>
            <a:chExt cx="538482" cy="548621"/>
          </a:xfrm>
        </p:grpSpPr>
        <p:sp>
          <p:nvSpPr>
            <p:cNvPr id="3029" name="Google Shape;3029;p46"/>
            <p:cNvSpPr/>
            <p:nvPr/>
          </p:nvSpPr>
          <p:spPr>
            <a:xfrm>
              <a:off x="3459230" y="3180115"/>
              <a:ext cx="83482" cy="84569"/>
            </a:xfrm>
            <a:custGeom>
              <a:rect b="b" l="l" r="r" t="t"/>
              <a:pathLst>
                <a:path extrusionOk="0" h="3058" w="3025">
                  <a:moveTo>
                    <a:pt x="1529" y="1"/>
                  </a:moveTo>
                  <a:cubicBezTo>
                    <a:pt x="683" y="1"/>
                    <a:pt x="0" y="684"/>
                    <a:pt x="0" y="1529"/>
                  </a:cubicBezTo>
                  <a:cubicBezTo>
                    <a:pt x="0" y="2375"/>
                    <a:pt x="683" y="3058"/>
                    <a:pt x="1529" y="3058"/>
                  </a:cubicBezTo>
                  <a:cubicBezTo>
                    <a:pt x="2374" y="3058"/>
                    <a:pt x="3025" y="2375"/>
                    <a:pt x="3025" y="1529"/>
                  </a:cubicBezTo>
                  <a:cubicBezTo>
                    <a:pt x="3025" y="684"/>
                    <a:pt x="2374" y="1"/>
                    <a:pt x="15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46"/>
            <p:cNvSpPr/>
            <p:nvPr/>
          </p:nvSpPr>
          <p:spPr>
            <a:xfrm>
              <a:off x="3459230" y="3185508"/>
              <a:ext cx="79012" cy="79176"/>
            </a:xfrm>
            <a:custGeom>
              <a:rect b="b" l="l" r="r" t="t"/>
              <a:pathLst>
                <a:path extrusionOk="0" h="2863" w="2863">
                  <a:moveTo>
                    <a:pt x="813" y="1"/>
                  </a:moveTo>
                  <a:cubicBezTo>
                    <a:pt x="326" y="261"/>
                    <a:pt x="0" y="749"/>
                    <a:pt x="0" y="1334"/>
                  </a:cubicBezTo>
                  <a:cubicBezTo>
                    <a:pt x="0" y="2180"/>
                    <a:pt x="683" y="2863"/>
                    <a:pt x="1529" y="2863"/>
                  </a:cubicBezTo>
                  <a:cubicBezTo>
                    <a:pt x="2114" y="2863"/>
                    <a:pt x="2602" y="2537"/>
                    <a:pt x="2862" y="2050"/>
                  </a:cubicBezTo>
                  <a:lnTo>
                    <a:pt x="2862" y="2050"/>
                  </a:lnTo>
                  <a:cubicBezTo>
                    <a:pt x="2667" y="2147"/>
                    <a:pt x="2407" y="2212"/>
                    <a:pt x="2147" y="2212"/>
                  </a:cubicBezTo>
                  <a:cubicBezTo>
                    <a:pt x="1334" y="2212"/>
                    <a:pt x="651" y="1529"/>
                    <a:pt x="651" y="684"/>
                  </a:cubicBezTo>
                  <a:cubicBezTo>
                    <a:pt x="651" y="456"/>
                    <a:pt x="716" y="196"/>
                    <a:pt x="813"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46"/>
            <p:cNvSpPr/>
            <p:nvPr/>
          </p:nvSpPr>
          <p:spPr>
            <a:xfrm>
              <a:off x="3653074" y="3255671"/>
              <a:ext cx="66455" cy="66566"/>
            </a:xfrm>
            <a:custGeom>
              <a:rect b="b" l="l" r="r" t="t"/>
              <a:pathLst>
                <a:path extrusionOk="0" h="2407" w="2408">
                  <a:moveTo>
                    <a:pt x="1204" y="0"/>
                  </a:moveTo>
                  <a:cubicBezTo>
                    <a:pt x="1009" y="0"/>
                    <a:pt x="814" y="65"/>
                    <a:pt x="651" y="130"/>
                  </a:cubicBezTo>
                  <a:cubicBezTo>
                    <a:pt x="261" y="358"/>
                    <a:pt x="1" y="748"/>
                    <a:pt x="1" y="1204"/>
                  </a:cubicBezTo>
                  <a:cubicBezTo>
                    <a:pt x="1" y="1854"/>
                    <a:pt x="554" y="2407"/>
                    <a:pt x="1204" y="2407"/>
                  </a:cubicBezTo>
                  <a:cubicBezTo>
                    <a:pt x="1887" y="2407"/>
                    <a:pt x="2407" y="1854"/>
                    <a:pt x="2407" y="1204"/>
                  </a:cubicBezTo>
                  <a:cubicBezTo>
                    <a:pt x="2407" y="521"/>
                    <a:pt x="1887" y="0"/>
                    <a:pt x="1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46"/>
            <p:cNvSpPr/>
            <p:nvPr/>
          </p:nvSpPr>
          <p:spPr>
            <a:xfrm>
              <a:off x="3653074" y="3259266"/>
              <a:ext cx="62867" cy="62970"/>
            </a:xfrm>
            <a:custGeom>
              <a:rect b="b" l="l" r="r" t="t"/>
              <a:pathLst>
                <a:path extrusionOk="0" h="2277" w="2278">
                  <a:moveTo>
                    <a:pt x="651" y="0"/>
                  </a:moveTo>
                  <a:cubicBezTo>
                    <a:pt x="261" y="228"/>
                    <a:pt x="1" y="618"/>
                    <a:pt x="1" y="1074"/>
                  </a:cubicBezTo>
                  <a:cubicBezTo>
                    <a:pt x="1" y="1724"/>
                    <a:pt x="554" y="2277"/>
                    <a:pt x="1204" y="2277"/>
                  </a:cubicBezTo>
                  <a:cubicBezTo>
                    <a:pt x="1692" y="2277"/>
                    <a:pt x="2082" y="1984"/>
                    <a:pt x="2277" y="1594"/>
                  </a:cubicBezTo>
                  <a:lnTo>
                    <a:pt x="2277" y="1594"/>
                  </a:lnTo>
                  <a:cubicBezTo>
                    <a:pt x="2147" y="1659"/>
                    <a:pt x="1952" y="1691"/>
                    <a:pt x="1757" y="1691"/>
                  </a:cubicBezTo>
                  <a:cubicBezTo>
                    <a:pt x="1106" y="1691"/>
                    <a:pt x="586" y="1171"/>
                    <a:pt x="586" y="521"/>
                  </a:cubicBezTo>
                  <a:cubicBezTo>
                    <a:pt x="586" y="326"/>
                    <a:pt x="619" y="131"/>
                    <a:pt x="684"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46"/>
            <p:cNvSpPr/>
            <p:nvPr/>
          </p:nvSpPr>
          <p:spPr>
            <a:xfrm>
              <a:off x="3662043" y="3074884"/>
              <a:ext cx="87981" cy="88164"/>
            </a:xfrm>
            <a:custGeom>
              <a:rect b="b" l="l" r="r" t="t"/>
              <a:pathLst>
                <a:path extrusionOk="0" h="3188" w="3188">
                  <a:moveTo>
                    <a:pt x="1594" y="1"/>
                  </a:moveTo>
                  <a:cubicBezTo>
                    <a:pt x="716" y="1"/>
                    <a:pt x="1" y="684"/>
                    <a:pt x="1" y="1594"/>
                  </a:cubicBezTo>
                  <a:cubicBezTo>
                    <a:pt x="1" y="2472"/>
                    <a:pt x="716" y="3188"/>
                    <a:pt x="1594" y="3188"/>
                  </a:cubicBezTo>
                  <a:cubicBezTo>
                    <a:pt x="2472" y="3188"/>
                    <a:pt x="3188" y="2472"/>
                    <a:pt x="3188" y="1594"/>
                  </a:cubicBezTo>
                  <a:cubicBezTo>
                    <a:pt x="3188" y="684"/>
                    <a:pt x="2472" y="1"/>
                    <a:pt x="1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46"/>
            <p:cNvSpPr/>
            <p:nvPr/>
          </p:nvSpPr>
          <p:spPr>
            <a:xfrm>
              <a:off x="3662043" y="3079392"/>
              <a:ext cx="83510" cy="83656"/>
            </a:xfrm>
            <a:custGeom>
              <a:rect b="b" l="l" r="r" t="t"/>
              <a:pathLst>
                <a:path extrusionOk="0" h="3025" w="3026">
                  <a:moveTo>
                    <a:pt x="846" y="1"/>
                  </a:moveTo>
                  <a:lnTo>
                    <a:pt x="846" y="1"/>
                  </a:lnTo>
                  <a:cubicBezTo>
                    <a:pt x="359" y="261"/>
                    <a:pt x="1" y="814"/>
                    <a:pt x="1" y="1431"/>
                  </a:cubicBezTo>
                  <a:cubicBezTo>
                    <a:pt x="1" y="2309"/>
                    <a:pt x="716" y="3025"/>
                    <a:pt x="1594" y="3025"/>
                  </a:cubicBezTo>
                  <a:cubicBezTo>
                    <a:pt x="2212" y="3025"/>
                    <a:pt x="2765" y="2667"/>
                    <a:pt x="3025" y="2179"/>
                  </a:cubicBezTo>
                  <a:lnTo>
                    <a:pt x="3025" y="2179"/>
                  </a:lnTo>
                  <a:cubicBezTo>
                    <a:pt x="2798" y="2277"/>
                    <a:pt x="2537" y="2342"/>
                    <a:pt x="2277" y="2342"/>
                  </a:cubicBezTo>
                  <a:cubicBezTo>
                    <a:pt x="1399" y="2342"/>
                    <a:pt x="684" y="1626"/>
                    <a:pt x="684" y="748"/>
                  </a:cubicBezTo>
                  <a:cubicBezTo>
                    <a:pt x="684" y="488"/>
                    <a:pt x="749" y="228"/>
                    <a:pt x="84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46"/>
            <p:cNvSpPr/>
            <p:nvPr/>
          </p:nvSpPr>
          <p:spPr>
            <a:xfrm>
              <a:off x="3666541" y="2791603"/>
              <a:ext cx="83482" cy="83656"/>
            </a:xfrm>
            <a:custGeom>
              <a:rect b="b" l="l" r="r" t="t"/>
              <a:pathLst>
                <a:path extrusionOk="0" h="3025" w="3025">
                  <a:moveTo>
                    <a:pt x="1529" y="0"/>
                  </a:moveTo>
                  <a:cubicBezTo>
                    <a:pt x="683" y="0"/>
                    <a:pt x="0" y="683"/>
                    <a:pt x="0" y="1529"/>
                  </a:cubicBezTo>
                  <a:cubicBezTo>
                    <a:pt x="0" y="2374"/>
                    <a:pt x="683" y="3025"/>
                    <a:pt x="1529" y="3025"/>
                  </a:cubicBezTo>
                  <a:cubicBezTo>
                    <a:pt x="2374" y="3025"/>
                    <a:pt x="3025" y="2374"/>
                    <a:pt x="3025" y="1529"/>
                  </a:cubicBezTo>
                  <a:cubicBezTo>
                    <a:pt x="3025" y="683"/>
                    <a:pt x="2374"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46"/>
            <p:cNvSpPr/>
            <p:nvPr/>
          </p:nvSpPr>
          <p:spPr>
            <a:xfrm>
              <a:off x="3666541" y="2796083"/>
              <a:ext cx="79895" cy="79176"/>
            </a:xfrm>
            <a:custGeom>
              <a:rect b="b" l="l" r="r" t="t"/>
              <a:pathLst>
                <a:path extrusionOk="0" h="2863" w="2895">
                  <a:moveTo>
                    <a:pt x="846" y="1"/>
                  </a:moveTo>
                  <a:cubicBezTo>
                    <a:pt x="358" y="261"/>
                    <a:pt x="0" y="781"/>
                    <a:pt x="0" y="1367"/>
                  </a:cubicBezTo>
                  <a:cubicBezTo>
                    <a:pt x="0" y="2212"/>
                    <a:pt x="683" y="2863"/>
                    <a:pt x="1529" y="2863"/>
                  </a:cubicBezTo>
                  <a:cubicBezTo>
                    <a:pt x="2114" y="2863"/>
                    <a:pt x="2635" y="2537"/>
                    <a:pt x="2895" y="2050"/>
                  </a:cubicBezTo>
                  <a:lnTo>
                    <a:pt x="2895" y="2050"/>
                  </a:lnTo>
                  <a:cubicBezTo>
                    <a:pt x="2667" y="2147"/>
                    <a:pt x="2439" y="2212"/>
                    <a:pt x="2212" y="2212"/>
                  </a:cubicBezTo>
                  <a:cubicBezTo>
                    <a:pt x="1366" y="2212"/>
                    <a:pt x="683" y="1529"/>
                    <a:pt x="683" y="684"/>
                  </a:cubicBezTo>
                  <a:cubicBezTo>
                    <a:pt x="683" y="424"/>
                    <a:pt x="748" y="196"/>
                    <a:pt x="84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46"/>
            <p:cNvSpPr/>
            <p:nvPr/>
          </p:nvSpPr>
          <p:spPr>
            <a:xfrm>
              <a:off x="3278826" y="2831179"/>
              <a:ext cx="79012" cy="80061"/>
            </a:xfrm>
            <a:custGeom>
              <a:rect b="b" l="l" r="r" t="t"/>
              <a:pathLst>
                <a:path extrusionOk="0" h="2895" w="2863">
                  <a:moveTo>
                    <a:pt x="1432" y="0"/>
                  </a:moveTo>
                  <a:cubicBezTo>
                    <a:pt x="651" y="0"/>
                    <a:pt x="1" y="651"/>
                    <a:pt x="1" y="1464"/>
                  </a:cubicBezTo>
                  <a:cubicBezTo>
                    <a:pt x="1" y="2244"/>
                    <a:pt x="651" y="2894"/>
                    <a:pt x="1432" y="2894"/>
                  </a:cubicBezTo>
                  <a:cubicBezTo>
                    <a:pt x="2245" y="2894"/>
                    <a:pt x="2863" y="2244"/>
                    <a:pt x="2863" y="1464"/>
                  </a:cubicBezTo>
                  <a:cubicBezTo>
                    <a:pt x="2863" y="651"/>
                    <a:pt x="2245" y="0"/>
                    <a:pt x="14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46"/>
            <p:cNvSpPr/>
            <p:nvPr/>
          </p:nvSpPr>
          <p:spPr>
            <a:xfrm>
              <a:off x="3278826" y="2835659"/>
              <a:ext cx="75424" cy="75581"/>
            </a:xfrm>
            <a:custGeom>
              <a:rect b="b" l="l" r="r" t="t"/>
              <a:pathLst>
                <a:path extrusionOk="0" h="2733" w="2733">
                  <a:moveTo>
                    <a:pt x="781" y="1"/>
                  </a:moveTo>
                  <a:cubicBezTo>
                    <a:pt x="326" y="228"/>
                    <a:pt x="1" y="716"/>
                    <a:pt x="1" y="1269"/>
                  </a:cubicBezTo>
                  <a:cubicBezTo>
                    <a:pt x="1" y="2082"/>
                    <a:pt x="651" y="2732"/>
                    <a:pt x="1432" y="2732"/>
                  </a:cubicBezTo>
                  <a:cubicBezTo>
                    <a:pt x="1985" y="2732"/>
                    <a:pt x="2472" y="2407"/>
                    <a:pt x="2733" y="1919"/>
                  </a:cubicBezTo>
                  <a:lnTo>
                    <a:pt x="2733" y="1919"/>
                  </a:lnTo>
                  <a:cubicBezTo>
                    <a:pt x="2538" y="2017"/>
                    <a:pt x="2310" y="2082"/>
                    <a:pt x="2082" y="2082"/>
                  </a:cubicBezTo>
                  <a:cubicBezTo>
                    <a:pt x="1269" y="2082"/>
                    <a:pt x="651" y="1432"/>
                    <a:pt x="651" y="651"/>
                  </a:cubicBezTo>
                  <a:cubicBezTo>
                    <a:pt x="651" y="423"/>
                    <a:pt x="684" y="196"/>
                    <a:pt x="78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46"/>
            <p:cNvSpPr/>
            <p:nvPr/>
          </p:nvSpPr>
          <p:spPr>
            <a:xfrm>
              <a:off x="3468199" y="2809580"/>
              <a:ext cx="52987" cy="53098"/>
            </a:xfrm>
            <a:custGeom>
              <a:rect b="b" l="l" r="r" t="t"/>
              <a:pathLst>
                <a:path extrusionOk="0" h="1920" w="1920">
                  <a:moveTo>
                    <a:pt x="976" y="1"/>
                  </a:moveTo>
                  <a:cubicBezTo>
                    <a:pt x="423" y="1"/>
                    <a:pt x="1" y="423"/>
                    <a:pt x="1" y="944"/>
                  </a:cubicBezTo>
                  <a:cubicBezTo>
                    <a:pt x="1" y="1497"/>
                    <a:pt x="423" y="1919"/>
                    <a:pt x="976" y="1919"/>
                  </a:cubicBezTo>
                  <a:cubicBezTo>
                    <a:pt x="1497" y="1919"/>
                    <a:pt x="1919" y="1497"/>
                    <a:pt x="1919" y="944"/>
                  </a:cubicBezTo>
                  <a:cubicBezTo>
                    <a:pt x="1919" y="423"/>
                    <a:pt x="1497" y="1"/>
                    <a:pt x="9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46"/>
            <p:cNvSpPr/>
            <p:nvPr/>
          </p:nvSpPr>
          <p:spPr>
            <a:xfrm>
              <a:off x="3468199" y="2809580"/>
              <a:ext cx="49400" cy="53098"/>
            </a:xfrm>
            <a:custGeom>
              <a:rect b="b" l="l" r="r" t="t"/>
              <a:pathLst>
                <a:path extrusionOk="0" h="1920" w="1790">
                  <a:moveTo>
                    <a:pt x="749" y="1"/>
                  </a:moveTo>
                  <a:lnTo>
                    <a:pt x="749" y="1"/>
                  </a:lnTo>
                  <a:cubicBezTo>
                    <a:pt x="326" y="98"/>
                    <a:pt x="1" y="488"/>
                    <a:pt x="1" y="944"/>
                  </a:cubicBezTo>
                  <a:cubicBezTo>
                    <a:pt x="1" y="1464"/>
                    <a:pt x="423" y="1919"/>
                    <a:pt x="976" y="1919"/>
                  </a:cubicBezTo>
                  <a:cubicBezTo>
                    <a:pt x="1334" y="1919"/>
                    <a:pt x="1627" y="1692"/>
                    <a:pt x="1789" y="1399"/>
                  </a:cubicBezTo>
                  <a:lnTo>
                    <a:pt x="1789" y="1399"/>
                  </a:lnTo>
                  <a:cubicBezTo>
                    <a:pt x="1724" y="1432"/>
                    <a:pt x="1659" y="1432"/>
                    <a:pt x="1594" y="1432"/>
                  </a:cubicBezTo>
                  <a:cubicBezTo>
                    <a:pt x="1074" y="1432"/>
                    <a:pt x="651" y="1009"/>
                    <a:pt x="651" y="488"/>
                  </a:cubicBezTo>
                  <a:cubicBezTo>
                    <a:pt x="651" y="293"/>
                    <a:pt x="684" y="163"/>
                    <a:pt x="74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46"/>
            <p:cNvSpPr/>
            <p:nvPr/>
          </p:nvSpPr>
          <p:spPr>
            <a:xfrm>
              <a:off x="3234863" y="3008343"/>
              <a:ext cx="74513" cy="74669"/>
            </a:xfrm>
            <a:custGeom>
              <a:rect b="b" l="l" r="r" t="t"/>
              <a:pathLst>
                <a:path extrusionOk="0" h="2700" w="2700">
                  <a:moveTo>
                    <a:pt x="1366" y="0"/>
                  </a:moveTo>
                  <a:cubicBezTo>
                    <a:pt x="586" y="0"/>
                    <a:pt x="1" y="586"/>
                    <a:pt x="1" y="1334"/>
                  </a:cubicBezTo>
                  <a:cubicBezTo>
                    <a:pt x="1" y="2114"/>
                    <a:pt x="586" y="2700"/>
                    <a:pt x="1366" y="2700"/>
                  </a:cubicBezTo>
                  <a:cubicBezTo>
                    <a:pt x="2114" y="2700"/>
                    <a:pt x="2700" y="2114"/>
                    <a:pt x="2700" y="1334"/>
                  </a:cubicBezTo>
                  <a:cubicBezTo>
                    <a:pt x="2700" y="586"/>
                    <a:pt x="2114" y="0"/>
                    <a:pt x="1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46"/>
            <p:cNvSpPr/>
            <p:nvPr/>
          </p:nvSpPr>
          <p:spPr>
            <a:xfrm>
              <a:off x="3234863" y="3011939"/>
              <a:ext cx="70926" cy="71073"/>
            </a:xfrm>
            <a:custGeom>
              <a:rect b="b" l="l" r="r" t="t"/>
              <a:pathLst>
                <a:path extrusionOk="0" h="2570" w="2570">
                  <a:moveTo>
                    <a:pt x="781" y="1"/>
                  </a:moveTo>
                  <a:lnTo>
                    <a:pt x="781" y="1"/>
                  </a:lnTo>
                  <a:cubicBezTo>
                    <a:pt x="293" y="228"/>
                    <a:pt x="1" y="683"/>
                    <a:pt x="1" y="1236"/>
                  </a:cubicBezTo>
                  <a:cubicBezTo>
                    <a:pt x="1" y="1984"/>
                    <a:pt x="586" y="2570"/>
                    <a:pt x="1334" y="2570"/>
                  </a:cubicBezTo>
                  <a:cubicBezTo>
                    <a:pt x="1887" y="2570"/>
                    <a:pt x="2374" y="2277"/>
                    <a:pt x="2570" y="1822"/>
                  </a:cubicBezTo>
                  <a:lnTo>
                    <a:pt x="2570" y="1822"/>
                  </a:lnTo>
                  <a:cubicBezTo>
                    <a:pt x="2407" y="1887"/>
                    <a:pt x="2212" y="1952"/>
                    <a:pt x="1984" y="1952"/>
                  </a:cubicBezTo>
                  <a:cubicBezTo>
                    <a:pt x="1236" y="1952"/>
                    <a:pt x="618" y="1334"/>
                    <a:pt x="618" y="586"/>
                  </a:cubicBezTo>
                  <a:cubicBezTo>
                    <a:pt x="618" y="358"/>
                    <a:pt x="683" y="163"/>
                    <a:pt x="78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46"/>
            <p:cNvSpPr/>
            <p:nvPr/>
          </p:nvSpPr>
          <p:spPr>
            <a:xfrm>
              <a:off x="3228571" y="3213385"/>
              <a:ext cx="110418" cy="110648"/>
            </a:xfrm>
            <a:custGeom>
              <a:rect b="b" l="l" r="r" t="t"/>
              <a:pathLst>
                <a:path extrusionOk="0" h="4001" w="4001">
                  <a:moveTo>
                    <a:pt x="1985" y="1"/>
                  </a:moveTo>
                  <a:cubicBezTo>
                    <a:pt x="879" y="1"/>
                    <a:pt x="1" y="879"/>
                    <a:pt x="1" y="1985"/>
                  </a:cubicBezTo>
                  <a:cubicBezTo>
                    <a:pt x="1" y="3090"/>
                    <a:pt x="879" y="4001"/>
                    <a:pt x="1985" y="4001"/>
                  </a:cubicBezTo>
                  <a:cubicBezTo>
                    <a:pt x="3090" y="4001"/>
                    <a:pt x="4001" y="3090"/>
                    <a:pt x="4001" y="1985"/>
                  </a:cubicBezTo>
                  <a:cubicBezTo>
                    <a:pt x="4001" y="879"/>
                    <a:pt x="3090" y="1"/>
                    <a:pt x="19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46"/>
            <p:cNvSpPr/>
            <p:nvPr/>
          </p:nvSpPr>
          <p:spPr>
            <a:xfrm>
              <a:off x="3228571" y="3217893"/>
              <a:ext cx="100565" cy="106140"/>
            </a:xfrm>
            <a:custGeom>
              <a:rect b="b" l="l" r="r" t="t"/>
              <a:pathLst>
                <a:path extrusionOk="0" h="3838" w="3644">
                  <a:moveTo>
                    <a:pt x="1204" y="1"/>
                  </a:moveTo>
                  <a:lnTo>
                    <a:pt x="1204" y="1"/>
                  </a:lnTo>
                  <a:cubicBezTo>
                    <a:pt x="489" y="293"/>
                    <a:pt x="1" y="1009"/>
                    <a:pt x="1" y="1822"/>
                  </a:cubicBezTo>
                  <a:cubicBezTo>
                    <a:pt x="1" y="2927"/>
                    <a:pt x="879" y="3838"/>
                    <a:pt x="1985" y="3838"/>
                  </a:cubicBezTo>
                  <a:cubicBezTo>
                    <a:pt x="2668" y="3838"/>
                    <a:pt x="3285" y="3480"/>
                    <a:pt x="3643" y="2960"/>
                  </a:cubicBezTo>
                  <a:lnTo>
                    <a:pt x="3643" y="2960"/>
                  </a:lnTo>
                  <a:cubicBezTo>
                    <a:pt x="3383" y="3057"/>
                    <a:pt x="3123" y="3122"/>
                    <a:pt x="2863" y="3122"/>
                  </a:cubicBezTo>
                  <a:cubicBezTo>
                    <a:pt x="1757" y="3122"/>
                    <a:pt x="846" y="2212"/>
                    <a:pt x="846" y="1139"/>
                  </a:cubicBezTo>
                  <a:cubicBezTo>
                    <a:pt x="846" y="716"/>
                    <a:pt x="976" y="326"/>
                    <a:pt x="1204"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46"/>
            <p:cNvSpPr/>
            <p:nvPr/>
          </p:nvSpPr>
          <p:spPr>
            <a:xfrm>
              <a:off x="3428707" y="2990367"/>
              <a:ext cx="122974" cy="124116"/>
            </a:xfrm>
            <a:custGeom>
              <a:rect b="b" l="l" r="r" t="t"/>
              <a:pathLst>
                <a:path extrusionOk="0" h="4488" w="4456">
                  <a:moveTo>
                    <a:pt x="2245" y="0"/>
                  </a:moveTo>
                  <a:cubicBezTo>
                    <a:pt x="1009" y="0"/>
                    <a:pt x="1" y="1008"/>
                    <a:pt x="1" y="2244"/>
                  </a:cubicBezTo>
                  <a:cubicBezTo>
                    <a:pt x="1" y="3480"/>
                    <a:pt x="1009" y="4488"/>
                    <a:pt x="2245" y="4488"/>
                  </a:cubicBezTo>
                  <a:cubicBezTo>
                    <a:pt x="3480" y="4488"/>
                    <a:pt x="4456" y="3480"/>
                    <a:pt x="4456" y="2244"/>
                  </a:cubicBezTo>
                  <a:cubicBezTo>
                    <a:pt x="4456" y="1008"/>
                    <a:pt x="3480" y="0"/>
                    <a:pt x="22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46"/>
            <p:cNvSpPr/>
            <p:nvPr/>
          </p:nvSpPr>
          <p:spPr>
            <a:xfrm>
              <a:off x="3428707" y="2993962"/>
              <a:ext cx="104153" cy="119636"/>
            </a:xfrm>
            <a:custGeom>
              <a:rect b="b" l="l" r="r" t="t"/>
              <a:pathLst>
                <a:path extrusionOk="0" h="4326" w="3774">
                  <a:moveTo>
                    <a:pt x="1497" y="0"/>
                  </a:moveTo>
                  <a:cubicBezTo>
                    <a:pt x="619" y="293"/>
                    <a:pt x="1" y="1138"/>
                    <a:pt x="1" y="2114"/>
                  </a:cubicBezTo>
                  <a:cubicBezTo>
                    <a:pt x="1" y="3350"/>
                    <a:pt x="1009" y="4325"/>
                    <a:pt x="2245" y="4325"/>
                  </a:cubicBezTo>
                  <a:cubicBezTo>
                    <a:pt x="2830" y="4325"/>
                    <a:pt x="3350" y="4098"/>
                    <a:pt x="3773" y="3740"/>
                  </a:cubicBezTo>
                  <a:lnTo>
                    <a:pt x="3773" y="3740"/>
                  </a:lnTo>
                  <a:cubicBezTo>
                    <a:pt x="3545" y="3837"/>
                    <a:pt x="3285" y="3870"/>
                    <a:pt x="3025" y="3870"/>
                  </a:cubicBezTo>
                  <a:cubicBezTo>
                    <a:pt x="1789" y="3870"/>
                    <a:pt x="814" y="2862"/>
                    <a:pt x="814" y="1626"/>
                  </a:cubicBezTo>
                  <a:cubicBezTo>
                    <a:pt x="814" y="976"/>
                    <a:pt x="1074" y="390"/>
                    <a:pt x="1497"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46"/>
            <p:cNvSpPr/>
            <p:nvPr/>
          </p:nvSpPr>
          <p:spPr>
            <a:xfrm>
              <a:off x="3477168" y="3017332"/>
              <a:ext cx="44018" cy="44110"/>
            </a:xfrm>
            <a:custGeom>
              <a:rect b="b" l="l" r="r" t="t"/>
              <a:pathLst>
                <a:path extrusionOk="0" h="1595" w="1595">
                  <a:moveTo>
                    <a:pt x="814" y="1"/>
                  </a:moveTo>
                  <a:cubicBezTo>
                    <a:pt x="359" y="1"/>
                    <a:pt x="1" y="358"/>
                    <a:pt x="1" y="781"/>
                  </a:cubicBezTo>
                  <a:cubicBezTo>
                    <a:pt x="1" y="1236"/>
                    <a:pt x="359" y="1594"/>
                    <a:pt x="814" y="1594"/>
                  </a:cubicBezTo>
                  <a:cubicBezTo>
                    <a:pt x="1237" y="1594"/>
                    <a:pt x="1594" y="1236"/>
                    <a:pt x="1594" y="781"/>
                  </a:cubicBezTo>
                  <a:cubicBezTo>
                    <a:pt x="1594" y="358"/>
                    <a:pt x="1237" y="1"/>
                    <a:pt x="814" y="1"/>
                  </a:cubicBezTo>
                  <a:close/>
                </a:path>
              </a:pathLst>
            </a:custGeom>
            <a:solidFill>
              <a:srgbClr val="F9F8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46"/>
            <p:cNvSpPr/>
            <p:nvPr/>
          </p:nvSpPr>
          <p:spPr>
            <a:xfrm>
              <a:off x="3313847" y="2849155"/>
              <a:ext cx="22464" cy="21599"/>
            </a:xfrm>
            <a:custGeom>
              <a:rect b="b" l="l" r="r" t="t"/>
              <a:pathLst>
                <a:path extrusionOk="0" h="781" w="814">
                  <a:moveTo>
                    <a:pt x="390" y="1"/>
                  </a:moveTo>
                  <a:cubicBezTo>
                    <a:pt x="195" y="1"/>
                    <a:pt x="0" y="163"/>
                    <a:pt x="0" y="391"/>
                  </a:cubicBezTo>
                  <a:cubicBezTo>
                    <a:pt x="0" y="618"/>
                    <a:pt x="195" y="781"/>
                    <a:pt x="390" y="781"/>
                  </a:cubicBezTo>
                  <a:cubicBezTo>
                    <a:pt x="618" y="781"/>
                    <a:pt x="813" y="618"/>
                    <a:pt x="813" y="391"/>
                  </a:cubicBezTo>
                  <a:cubicBezTo>
                    <a:pt x="813" y="163"/>
                    <a:pt x="618" y="1"/>
                    <a:pt x="390"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46"/>
            <p:cNvSpPr/>
            <p:nvPr/>
          </p:nvSpPr>
          <p:spPr>
            <a:xfrm>
              <a:off x="3269857" y="3025435"/>
              <a:ext cx="17994" cy="18003"/>
            </a:xfrm>
            <a:custGeom>
              <a:rect b="b" l="l" r="r" t="t"/>
              <a:pathLst>
                <a:path extrusionOk="0" h="651" w="652">
                  <a:moveTo>
                    <a:pt x="326" y="0"/>
                  </a:moveTo>
                  <a:cubicBezTo>
                    <a:pt x="131" y="0"/>
                    <a:pt x="1" y="163"/>
                    <a:pt x="1" y="326"/>
                  </a:cubicBezTo>
                  <a:cubicBezTo>
                    <a:pt x="1" y="521"/>
                    <a:pt x="131" y="651"/>
                    <a:pt x="326" y="651"/>
                  </a:cubicBezTo>
                  <a:cubicBezTo>
                    <a:pt x="489" y="651"/>
                    <a:pt x="651" y="521"/>
                    <a:pt x="651" y="326"/>
                  </a:cubicBezTo>
                  <a:cubicBezTo>
                    <a:pt x="651" y="163"/>
                    <a:pt x="489"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46"/>
            <p:cNvSpPr/>
            <p:nvPr/>
          </p:nvSpPr>
          <p:spPr>
            <a:xfrm>
              <a:off x="3490636" y="2823076"/>
              <a:ext cx="17083" cy="17118"/>
            </a:xfrm>
            <a:custGeom>
              <a:rect b="b" l="l" r="r" t="t"/>
              <a:pathLst>
                <a:path extrusionOk="0" h="619" w="619">
                  <a:moveTo>
                    <a:pt x="326" y="0"/>
                  </a:moveTo>
                  <a:cubicBezTo>
                    <a:pt x="131" y="0"/>
                    <a:pt x="1" y="131"/>
                    <a:pt x="1" y="293"/>
                  </a:cubicBezTo>
                  <a:cubicBezTo>
                    <a:pt x="1" y="488"/>
                    <a:pt x="131" y="618"/>
                    <a:pt x="326" y="618"/>
                  </a:cubicBezTo>
                  <a:cubicBezTo>
                    <a:pt x="488" y="618"/>
                    <a:pt x="619" y="488"/>
                    <a:pt x="619" y="293"/>
                  </a:cubicBezTo>
                  <a:cubicBezTo>
                    <a:pt x="619" y="131"/>
                    <a:pt x="488"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46"/>
            <p:cNvSpPr/>
            <p:nvPr/>
          </p:nvSpPr>
          <p:spPr>
            <a:xfrm>
              <a:off x="3706033" y="2809580"/>
              <a:ext cx="22464" cy="21626"/>
            </a:xfrm>
            <a:custGeom>
              <a:rect b="b" l="l" r="r" t="t"/>
              <a:pathLst>
                <a:path extrusionOk="0" h="782" w="814">
                  <a:moveTo>
                    <a:pt x="423" y="1"/>
                  </a:moveTo>
                  <a:cubicBezTo>
                    <a:pt x="195" y="1"/>
                    <a:pt x="0" y="163"/>
                    <a:pt x="0" y="391"/>
                  </a:cubicBezTo>
                  <a:cubicBezTo>
                    <a:pt x="0" y="619"/>
                    <a:pt x="195" y="781"/>
                    <a:pt x="423" y="781"/>
                  </a:cubicBezTo>
                  <a:cubicBezTo>
                    <a:pt x="618" y="781"/>
                    <a:pt x="813" y="619"/>
                    <a:pt x="813" y="391"/>
                  </a:cubicBezTo>
                  <a:cubicBezTo>
                    <a:pt x="813" y="163"/>
                    <a:pt x="618" y="1"/>
                    <a:pt x="423"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46"/>
            <p:cNvSpPr/>
            <p:nvPr/>
          </p:nvSpPr>
          <p:spPr>
            <a:xfrm>
              <a:off x="3701535" y="3096483"/>
              <a:ext cx="22464" cy="21599"/>
            </a:xfrm>
            <a:custGeom>
              <a:rect b="b" l="l" r="r" t="t"/>
              <a:pathLst>
                <a:path extrusionOk="0" h="781" w="814">
                  <a:moveTo>
                    <a:pt x="423" y="0"/>
                  </a:moveTo>
                  <a:cubicBezTo>
                    <a:pt x="196" y="0"/>
                    <a:pt x="1" y="163"/>
                    <a:pt x="1" y="391"/>
                  </a:cubicBezTo>
                  <a:cubicBezTo>
                    <a:pt x="1" y="618"/>
                    <a:pt x="196" y="781"/>
                    <a:pt x="423" y="781"/>
                  </a:cubicBezTo>
                  <a:cubicBezTo>
                    <a:pt x="619" y="781"/>
                    <a:pt x="814" y="618"/>
                    <a:pt x="814" y="391"/>
                  </a:cubicBezTo>
                  <a:cubicBezTo>
                    <a:pt x="814" y="163"/>
                    <a:pt x="619" y="0"/>
                    <a:pt x="423"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46"/>
            <p:cNvSpPr/>
            <p:nvPr/>
          </p:nvSpPr>
          <p:spPr>
            <a:xfrm>
              <a:off x="3503192" y="3202599"/>
              <a:ext cx="17994" cy="18031"/>
            </a:xfrm>
            <a:custGeom>
              <a:rect b="b" l="l" r="r" t="t"/>
              <a:pathLst>
                <a:path extrusionOk="0" h="652" w="652">
                  <a:moveTo>
                    <a:pt x="326" y="1"/>
                  </a:moveTo>
                  <a:cubicBezTo>
                    <a:pt x="164" y="1"/>
                    <a:pt x="1" y="131"/>
                    <a:pt x="1" y="326"/>
                  </a:cubicBezTo>
                  <a:cubicBezTo>
                    <a:pt x="1" y="488"/>
                    <a:pt x="164" y="651"/>
                    <a:pt x="326" y="651"/>
                  </a:cubicBezTo>
                  <a:cubicBezTo>
                    <a:pt x="521" y="651"/>
                    <a:pt x="651" y="488"/>
                    <a:pt x="651" y="326"/>
                  </a:cubicBezTo>
                  <a:cubicBezTo>
                    <a:pt x="651" y="131"/>
                    <a:pt x="521" y="1"/>
                    <a:pt x="326"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46"/>
            <p:cNvSpPr/>
            <p:nvPr/>
          </p:nvSpPr>
          <p:spPr>
            <a:xfrm>
              <a:off x="3684480" y="3272763"/>
              <a:ext cx="17083" cy="18003"/>
            </a:xfrm>
            <a:custGeom>
              <a:rect b="b" l="l" r="r" t="t"/>
              <a:pathLst>
                <a:path extrusionOk="0" h="651" w="619">
                  <a:moveTo>
                    <a:pt x="326" y="0"/>
                  </a:moveTo>
                  <a:cubicBezTo>
                    <a:pt x="131" y="0"/>
                    <a:pt x="1" y="163"/>
                    <a:pt x="1" y="325"/>
                  </a:cubicBezTo>
                  <a:cubicBezTo>
                    <a:pt x="1" y="521"/>
                    <a:pt x="131" y="651"/>
                    <a:pt x="326" y="651"/>
                  </a:cubicBezTo>
                  <a:cubicBezTo>
                    <a:pt x="489" y="651"/>
                    <a:pt x="619" y="521"/>
                    <a:pt x="619" y="325"/>
                  </a:cubicBezTo>
                  <a:cubicBezTo>
                    <a:pt x="619" y="163"/>
                    <a:pt x="489"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46"/>
            <p:cNvSpPr/>
            <p:nvPr/>
          </p:nvSpPr>
          <p:spPr>
            <a:xfrm>
              <a:off x="3283324" y="3242175"/>
              <a:ext cx="26052" cy="27019"/>
            </a:xfrm>
            <a:custGeom>
              <a:rect b="b" l="l" r="r" t="t"/>
              <a:pathLst>
                <a:path extrusionOk="0" h="977" w="944">
                  <a:moveTo>
                    <a:pt x="456" y="1"/>
                  </a:moveTo>
                  <a:cubicBezTo>
                    <a:pt x="196" y="1"/>
                    <a:pt x="1" y="228"/>
                    <a:pt x="1" y="488"/>
                  </a:cubicBezTo>
                  <a:cubicBezTo>
                    <a:pt x="1" y="749"/>
                    <a:pt x="196" y="976"/>
                    <a:pt x="456" y="976"/>
                  </a:cubicBezTo>
                  <a:cubicBezTo>
                    <a:pt x="749" y="976"/>
                    <a:pt x="944" y="749"/>
                    <a:pt x="944" y="488"/>
                  </a:cubicBezTo>
                  <a:cubicBezTo>
                    <a:pt x="944" y="228"/>
                    <a:pt x="749" y="1"/>
                    <a:pt x="456"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46"/>
            <p:cNvSpPr/>
            <p:nvPr/>
          </p:nvSpPr>
          <p:spPr>
            <a:xfrm>
              <a:off x="3592056" y="2783500"/>
              <a:ext cx="166937" cy="169995"/>
            </a:xfrm>
            <a:custGeom>
              <a:rect b="b" l="l" r="r" t="t"/>
              <a:pathLst>
                <a:path extrusionOk="0" h="6147" w="6049">
                  <a:moveTo>
                    <a:pt x="4228" y="586"/>
                  </a:moveTo>
                  <a:cubicBezTo>
                    <a:pt x="4878" y="586"/>
                    <a:pt x="5431" y="1139"/>
                    <a:pt x="5431" y="1822"/>
                  </a:cubicBezTo>
                  <a:cubicBezTo>
                    <a:pt x="5431" y="2505"/>
                    <a:pt x="4911" y="3025"/>
                    <a:pt x="4228" y="3025"/>
                  </a:cubicBezTo>
                  <a:cubicBezTo>
                    <a:pt x="3545" y="3025"/>
                    <a:pt x="2992" y="2505"/>
                    <a:pt x="2992" y="1822"/>
                  </a:cubicBezTo>
                  <a:cubicBezTo>
                    <a:pt x="2992" y="1139"/>
                    <a:pt x="3545" y="586"/>
                    <a:pt x="4228" y="586"/>
                  </a:cubicBezTo>
                  <a:close/>
                  <a:moveTo>
                    <a:pt x="4228" y="1"/>
                  </a:moveTo>
                  <a:cubicBezTo>
                    <a:pt x="3220" y="1"/>
                    <a:pt x="2407" y="814"/>
                    <a:pt x="2407" y="1822"/>
                  </a:cubicBezTo>
                  <a:cubicBezTo>
                    <a:pt x="2407" y="2244"/>
                    <a:pt x="2569" y="2635"/>
                    <a:pt x="2797" y="2960"/>
                  </a:cubicBezTo>
                  <a:lnTo>
                    <a:pt x="130" y="5659"/>
                  </a:lnTo>
                  <a:cubicBezTo>
                    <a:pt x="0" y="5757"/>
                    <a:pt x="0" y="5952"/>
                    <a:pt x="130" y="6082"/>
                  </a:cubicBezTo>
                  <a:cubicBezTo>
                    <a:pt x="195" y="6114"/>
                    <a:pt x="261" y="6147"/>
                    <a:pt x="326" y="6147"/>
                  </a:cubicBezTo>
                  <a:cubicBezTo>
                    <a:pt x="423" y="6147"/>
                    <a:pt x="488" y="6114"/>
                    <a:pt x="553" y="6082"/>
                  </a:cubicBezTo>
                  <a:lnTo>
                    <a:pt x="3252" y="3350"/>
                  </a:lnTo>
                  <a:cubicBezTo>
                    <a:pt x="3545" y="3545"/>
                    <a:pt x="3870" y="3643"/>
                    <a:pt x="4228" y="3643"/>
                  </a:cubicBezTo>
                  <a:cubicBezTo>
                    <a:pt x="5236" y="3643"/>
                    <a:pt x="6049" y="2830"/>
                    <a:pt x="6049" y="1822"/>
                  </a:cubicBezTo>
                  <a:cubicBezTo>
                    <a:pt x="6049" y="814"/>
                    <a:pt x="5236" y="1"/>
                    <a:pt x="42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46"/>
            <p:cNvSpPr/>
            <p:nvPr/>
          </p:nvSpPr>
          <p:spPr>
            <a:xfrm>
              <a:off x="3220513" y="2801476"/>
              <a:ext cx="538482" cy="530644"/>
            </a:xfrm>
            <a:custGeom>
              <a:rect b="b" l="l" r="r" t="t"/>
              <a:pathLst>
                <a:path extrusionOk="0" h="19188" w="19512">
                  <a:moveTo>
                    <a:pt x="9951" y="586"/>
                  </a:moveTo>
                  <a:cubicBezTo>
                    <a:pt x="10309" y="586"/>
                    <a:pt x="10602" y="879"/>
                    <a:pt x="10602" y="1237"/>
                  </a:cubicBezTo>
                  <a:cubicBezTo>
                    <a:pt x="10602" y="1594"/>
                    <a:pt x="10309" y="1920"/>
                    <a:pt x="9951" y="1920"/>
                  </a:cubicBezTo>
                  <a:cubicBezTo>
                    <a:pt x="9561" y="1920"/>
                    <a:pt x="9268" y="1594"/>
                    <a:pt x="9268" y="1237"/>
                  </a:cubicBezTo>
                  <a:cubicBezTo>
                    <a:pt x="9268" y="879"/>
                    <a:pt x="9561" y="586"/>
                    <a:pt x="9951" y="586"/>
                  </a:cubicBezTo>
                  <a:close/>
                  <a:moveTo>
                    <a:pt x="3545" y="1399"/>
                  </a:moveTo>
                  <a:cubicBezTo>
                    <a:pt x="4163" y="1399"/>
                    <a:pt x="4683" y="1887"/>
                    <a:pt x="4683" y="2538"/>
                  </a:cubicBezTo>
                  <a:cubicBezTo>
                    <a:pt x="4683" y="3155"/>
                    <a:pt x="4163" y="3676"/>
                    <a:pt x="3545" y="3676"/>
                  </a:cubicBezTo>
                  <a:cubicBezTo>
                    <a:pt x="2927" y="3676"/>
                    <a:pt x="2407" y="3155"/>
                    <a:pt x="2407" y="2538"/>
                  </a:cubicBezTo>
                  <a:cubicBezTo>
                    <a:pt x="2407" y="1887"/>
                    <a:pt x="2927" y="1399"/>
                    <a:pt x="3545" y="1399"/>
                  </a:cubicBezTo>
                  <a:close/>
                  <a:moveTo>
                    <a:pt x="9789" y="7155"/>
                  </a:moveTo>
                  <a:cubicBezTo>
                    <a:pt x="10862" y="7155"/>
                    <a:pt x="11707" y="8001"/>
                    <a:pt x="11707" y="9074"/>
                  </a:cubicBezTo>
                  <a:cubicBezTo>
                    <a:pt x="11707" y="10147"/>
                    <a:pt x="10862" y="10993"/>
                    <a:pt x="9789" y="10993"/>
                  </a:cubicBezTo>
                  <a:cubicBezTo>
                    <a:pt x="8715" y="10993"/>
                    <a:pt x="7837" y="10147"/>
                    <a:pt x="7837" y="9074"/>
                  </a:cubicBezTo>
                  <a:cubicBezTo>
                    <a:pt x="7837" y="8001"/>
                    <a:pt x="8715" y="7155"/>
                    <a:pt x="9789" y="7155"/>
                  </a:cubicBezTo>
                  <a:close/>
                  <a:moveTo>
                    <a:pt x="17593" y="10180"/>
                  </a:moveTo>
                  <a:cubicBezTo>
                    <a:pt x="18309" y="10180"/>
                    <a:pt x="18894" y="10765"/>
                    <a:pt x="18894" y="11480"/>
                  </a:cubicBezTo>
                  <a:cubicBezTo>
                    <a:pt x="18894" y="12196"/>
                    <a:pt x="18309" y="12781"/>
                    <a:pt x="17593" y="12781"/>
                  </a:cubicBezTo>
                  <a:cubicBezTo>
                    <a:pt x="16878" y="12781"/>
                    <a:pt x="16293" y="12196"/>
                    <a:pt x="16293" y="11480"/>
                  </a:cubicBezTo>
                  <a:cubicBezTo>
                    <a:pt x="16293" y="10765"/>
                    <a:pt x="16878" y="10180"/>
                    <a:pt x="17593" y="10180"/>
                  </a:cubicBezTo>
                  <a:close/>
                  <a:moveTo>
                    <a:pt x="10179" y="14017"/>
                  </a:moveTo>
                  <a:cubicBezTo>
                    <a:pt x="10862" y="14017"/>
                    <a:pt x="11382" y="14537"/>
                    <a:pt x="11382" y="15220"/>
                  </a:cubicBezTo>
                  <a:cubicBezTo>
                    <a:pt x="11382" y="15903"/>
                    <a:pt x="10862" y="16456"/>
                    <a:pt x="10179" y="16456"/>
                  </a:cubicBezTo>
                  <a:cubicBezTo>
                    <a:pt x="9496" y="16456"/>
                    <a:pt x="8943" y="15903"/>
                    <a:pt x="8943" y="15220"/>
                  </a:cubicBezTo>
                  <a:cubicBezTo>
                    <a:pt x="8943" y="14537"/>
                    <a:pt x="9496" y="14017"/>
                    <a:pt x="10179" y="14017"/>
                  </a:cubicBezTo>
                  <a:close/>
                  <a:moveTo>
                    <a:pt x="2277" y="15188"/>
                  </a:moveTo>
                  <a:cubicBezTo>
                    <a:pt x="3220" y="15188"/>
                    <a:pt x="3968" y="15936"/>
                    <a:pt x="3968" y="16879"/>
                  </a:cubicBezTo>
                  <a:cubicBezTo>
                    <a:pt x="3968" y="17822"/>
                    <a:pt x="3220" y="18570"/>
                    <a:pt x="2277" y="18570"/>
                  </a:cubicBezTo>
                  <a:cubicBezTo>
                    <a:pt x="1334" y="18570"/>
                    <a:pt x="586" y="17822"/>
                    <a:pt x="586" y="16879"/>
                  </a:cubicBezTo>
                  <a:cubicBezTo>
                    <a:pt x="586" y="15968"/>
                    <a:pt x="1334" y="15188"/>
                    <a:pt x="2277" y="15188"/>
                  </a:cubicBezTo>
                  <a:close/>
                  <a:moveTo>
                    <a:pt x="9951" y="1"/>
                  </a:moveTo>
                  <a:cubicBezTo>
                    <a:pt x="9236" y="1"/>
                    <a:pt x="8683" y="554"/>
                    <a:pt x="8683" y="1237"/>
                  </a:cubicBezTo>
                  <a:cubicBezTo>
                    <a:pt x="8683" y="1822"/>
                    <a:pt x="9073" y="2342"/>
                    <a:pt x="9626" y="2472"/>
                  </a:cubicBezTo>
                  <a:lnTo>
                    <a:pt x="9496" y="6570"/>
                  </a:lnTo>
                  <a:cubicBezTo>
                    <a:pt x="9008" y="6602"/>
                    <a:pt x="8585" y="6798"/>
                    <a:pt x="8228" y="7090"/>
                  </a:cubicBezTo>
                  <a:lnTo>
                    <a:pt x="4748" y="3773"/>
                  </a:lnTo>
                  <a:cubicBezTo>
                    <a:pt x="5073" y="3481"/>
                    <a:pt x="5301" y="3025"/>
                    <a:pt x="5301" y="2538"/>
                  </a:cubicBezTo>
                  <a:cubicBezTo>
                    <a:pt x="5301" y="1562"/>
                    <a:pt x="4520" y="814"/>
                    <a:pt x="3545" y="814"/>
                  </a:cubicBezTo>
                  <a:cubicBezTo>
                    <a:pt x="2602" y="814"/>
                    <a:pt x="1821" y="1594"/>
                    <a:pt x="1821" y="2538"/>
                  </a:cubicBezTo>
                  <a:cubicBezTo>
                    <a:pt x="1821" y="3481"/>
                    <a:pt x="2602" y="4261"/>
                    <a:pt x="3545" y="4261"/>
                  </a:cubicBezTo>
                  <a:cubicBezTo>
                    <a:pt x="3805" y="4261"/>
                    <a:pt x="4033" y="4229"/>
                    <a:pt x="4260" y="4131"/>
                  </a:cubicBezTo>
                  <a:lnTo>
                    <a:pt x="7805" y="7513"/>
                  </a:lnTo>
                  <a:cubicBezTo>
                    <a:pt x="7480" y="7903"/>
                    <a:pt x="7285" y="8391"/>
                    <a:pt x="7252" y="8944"/>
                  </a:cubicBezTo>
                  <a:cubicBezTo>
                    <a:pt x="6959" y="8911"/>
                    <a:pt x="5854" y="8911"/>
                    <a:pt x="5561" y="8879"/>
                  </a:cubicBezTo>
                  <a:cubicBezTo>
                    <a:pt x="5398" y="8879"/>
                    <a:pt x="5268" y="9009"/>
                    <a:pt x="5268" y="9171"/>
                  </a:cubicBezTo>
                  <a:cubicBezTo>
                    <a:pt x="5268" y="9334"/>
                    <a:pt x="5398" y="9464"/>
                    <a:pt x="5561" y="9497"/>
                  </a:cubicBezTo>
                  <a:cubicBezTo>
                    <a:pt x="5821" y="9497"/>
                    <a:pt x="6992" y="9529"/>
                    <a:pt x="7285" y="9529"/>
                  </a:cubicBezTo>
                  <a:cubicBezTo>
                    <a:pt x="7382" y="10017"/>
                    <a:pt x="7610" y="10472"/>
                    <a:pt x="7935" y="10830"/>
                  </a:cubicBezTo>
                  <a:lnTo>
                    <a:pt x="3675" y="15058"/>
                  </a:lnTo>
                  <a:cubicBezTo>
                    <a:pt x="3317" y="14765"/>
                    <a:pt x="2829" y="14602"/>
                    <a:pt x="2277" y="14602"/>
                  </a:cubicBezTo>
                  <a:cubicBezTo>
                    <a:pt x="1041" y="14602"/>
                    <a:pt x="0" y="15643"/>
                    <a:pt x="0" y="16911"/>
                  </a:cubicBezTo>
                  <a:cubicBezTo>
                    <a:pt x="0" y="18179"/>
                    <a:pt x="1008" y="19188"/>
                    <a:pt x="2277" y="19188"/>
                  </a:cubicBezTo>
                  <a:cubicBezTo>
                    <a:pt x="3545" y="19188"/>
                    <a:pt x="4585" y="18179"/>
                    <a:pt x="4585" y="16911"/>
                  </a:cubicBezTo>
                  <a:cubicBezTo>
                    <a:pt x="4585" y="16358"/>
                    <a:pt x="4423" y="15903"/>
                    <a:pt x="4098" y="15513"/>
                  </a:cubicBezTo>
                  <a:lnTo>
                    <a:pt x="8390" y="11220"/>
                  </a:lnTo>
                  <a:cubicBezTo>
                    <a:pt x="8715" y="11415"/>
                    <a:pt x="9106" y="11545"/>
                    <a:pt x="9496" y="11610"/>
                  </a:cubicBezTo>
                  <a:lnTo>
                    <a:pt x="9626" y="13497"/>
                  </a:lnTo>
                  <a:cubicBezTo>
                    <a:pt x="8911" y="13724"/>
                    <a:pt x="8358" y="14407"/>
                    <a:pt x="8358" y="15220"/>
                  </a:cubicBezTo>
                  <a:cubicBezTo>
                    <a:pt x="8358" y="16228"/>
                    <a:pt x="9171" y="17041"/>
                    <a:pt x="10179" y="17041"/>
                  </a:cubicBezTo>
                  <a:cubicBezTo>
                    <a:pt x="11187" y="17041"/>
                    <a:pt x="12000" y="16228"/>
                    <a:pt x="12000" y="15220"/>
                  </a:cubicBezTo>
                  <a:cubicBezTo>
                    <a:pt x="12000" y="14245"/>
                    <a:pt x="11219" y="13432"/>
                    <a:pt x="10211" y="13399"/>
                  </a:cubicBezTo>
                  <a:lnTo>
                    <a:pt x="10114" y="11578"/>
                  </a:lnTo>
                  <a:cubicBezTo>
                    <a:pt x="10472" y="11545"/>
                    <a:pt x="10829" y="11415"/>
                    <a:pt x="11154" y="11220"/>
                  </a:cubicBezTo>
                  <a:cubicBezTo>
                    <a:pt x="11447" y="11545"/>
                    <a:pt x="11740" y="11871"/>
                    <a:pt x="12032" y="12196"/>
                  </a:cubicBezTo>
                  <a:cubicBezTo>
                    <a:pt x="12102" y="12266"/>
                    <a:pt x="12191" y="12298"/>
                    <a:pt x="12278" y="12298"/>
                  </a:cubicBezTo>
                  <a:cubicBezTo>
                    <a:pt x="12353" y="12298"/>
                    <a:pt x="12427" y="12274"/>
                    <a:pt x="12488" y="12228"/>
                  </a:cubicBezTo>
                  <a:cubicBezTo>
                    <a:pt x="12585" y="12098"/>
                    <a:pt x="12585" y="11936"/>
                    <a:pt x="12488" y="11806"/>
                  </a:cubicBezTo>
                  <a:cubicBezTo>
                    <a:pt x="12195" y="11480"/>
                    <a:pt x="11902" y="11155"/>
                    <a:pt x="11610" y="10830"/>
                  </a:cubicBezTo>
                  <a:cubicBezTo>
                    <a:pt x="11837" y="10602"/>
                    <a:pt x="12000" y="10342"/>
                    <a:pt x="12130" y="10082"/>
                  </a:cubicBezTo>
                  <a:lnTo>
                    <a:pt x="15707" y="11383"/>
                  </a:lnTo>
                  <a:cubicBezTo>
                    <a:pt x="15707" y="11415"/>
                    <a:pt x="15707" y="11448"/>
                    <a:pt x="15707" y="11480"/>
                  </a:cubicBezTo>
                  <a:cubicBezTo>
                    <a:pt x="15707" y="12521"/>
                    <a:pt x="16553" y="13367"/>
                    <a:pt x="17626" y="13367"/>
                  </a:cubicBezTo>
                  <a:cubicBezTo>
                    <a:pt x="18666" y="13367"/>
                    <a:pt x="19512" y="12521"/>
                    <a:pt x="19512" y="11480"/>
                  </a:cubicBezTo>
                  <a:cubicBezTo>
                    <a:pt x="19512" y="10440"/>
                    <a:pt x="18666" y="9562"/>
                    <a:pt x="17593" y="9562"/>
                  </a:cubicBezTo>
                  <a:cubicBezTo>
                    <a:pt x="16813" y="9562"/>
                    <a:pt x="16130" y="10082"/>
                    <a:pt x="15837" y="10765"/>
                  </a:cubicBezTo>
                  <a:lnTo>
                    <a:pt x="12293" y="9497"/>
                  </a:lnTo>
                  <a:cubicBezTo>
                    <a:pt x="12293" y="9367"/>
                    <a:pt x="12325" y="9204"/>
                    <a:pt x="12325" y="9074"/>
                  </a:cubicBezTo>
                  <a:cubicBezTo>
                    <a:pt x="12325" y="8521"/>
                    <a:pt x="12130" y="8001"/>
                    <a:pt x="11837" y="7611"/>
                  </a:cubicBezTo>
                  <a:lnTo>
                    <a:pt x="13106" y="6342"/>
                  </a:lnTo>
                  <a:cubicBezTo>
                    <a:pt x="13236" y="6212"/>
                    <a:pt x="13236" y="6017"/>
                    <a:pt x="13106" y="5920"/>
                  </a:cubicBezTo>
                  <a:cubicBezTo>
                    <a:pt x="13041" y="5854"/>
                    <a:pt x="12967" y="5822"/>
                    <a:pt x="12894" y="5822"/>
                  </a:cubicBezTo>
                  <a:cubicBezTo>
                    <a:pt x="12821" y="5822"/>
                    <a:pt x="12748" y="5854"/>
                    <a:pt x="12683" y="5920"/>
                  </a:cubicBezTo>
                  <a:lnTo>
                    <a:pt x="11447" y="7155"/>
                  </a:lnTo>
                  <a:cubicBezTo>
                    <a:pt x="11057" y="6830"/>
                    <a:pt x="10602" y="6635"/>
                    <a:pt x="10081" y="6570"/>
                  </a:cubicBezTo>
                  <a:lnTo>
                    <a:pt x="10244" y="2472"/>
                  </a:lnTo>
                  <a:cubicBezTo>
                    <a:pt x="10797" y="2342"/>
                    <a:pt x="11187" y="1855"/>
                    <a:pt x="11187" y="1237"/>
                  </a:cubicBezTo>
                  <a:cubicBezTo>
                    <a:pt x="11187" y="554"/>
                    <a:pt x="10634" y="1"/>
                    <a:pt x="99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46"/>
            <p:cNvSpPr/>
            <p:nvPr/>
          </p:nvSpPr>
          <p:spPr>
            <a:xfrm>
              <a:off x="3572296" y="3151214"/>
              <a:ext cx="155291" cy="179121"/>
            </a:xfrm>
            <a:custGeom>
              <a:rect b="b" l="l" r="r" t="t"/>
              <a:pathLst>
                <a:path extrusionOk="0" h="6477" w="5627">
                  <a:moveTo>
                    <a:pt x="4131" y="4070"/>
                  </a:moveTo>
                  <a:cubicBezTo>
                    <a:pt x="4619" y="4070"/>
                    <a:pt x="5041" y="4460"/>
                    <a:pt x="5041" y="4981"/>
                  </a:cubicBezTo>
                  <a:cubicBezTo>
                    <a:pt x="5041" y="5468"/>
                    <a:pt x="4619" y="5859"/>
                    <a:pt x="4131" y="5859"/>
                  </a:cubicBezTo>
                  <a:cubicBezTo>
                    <a:pt x="3643" y="5859"/>
                    <a:pt x="3253" y="5468"/>
                    <a:pt x="3253" y="4981"/>
                  </a:cubicBezTo>
                  <a:cubicBezTo>
                    <a:pt x="3253" y="4623"/>
                    <a:pt x="3415" y="4330"/>
                    <a:pt x="3708" y="4168"/>
                  </a:cubicBezTo>
                  <a:cubicBezTo>
                    <a:pt x="3838" y="4103"/>
                    <a:pt x="4001" y="4070"/>
                    <a:pt x="4131" y="4070"/>
                  </a:cubicBezTo>
                  <a:close/>
                  <a:moveTo>
                    <a:pt x="338" y="1"/>
                  </a:moveTo>
                  <a:cubicBezTo>
                    <a:pt x="266" y="1"/>
                    <a:pt x="191" y="25"/>
                    <a:pt x="131" y="70"/>
                  </a:cubicBezTo>
                  <a:cubicBezTo>
                    <a:pt x="1" y="168"/>
                    <a:pt x="1" y="363"/>
                    <a:pt x="98" y="493"/>
                  </a:cubicBezTo>
                  <a:cubicBezTo>
                    <a:pt x="977" y="1501"/>
                    <a:pt x="1887" y="2477"/>
                    <a:pt x="2635" y="3322"/>
                  </a:cubicBezTo>
                  <a:lnTo>
                    <a:pt x="3123" y="3875"/>
                  </a:lnTo>
                  <a:cubicBezTo>
                    <a:pt x="2830" y="4168"/>
                    <a:pt x="2635" y="4558"/>
                    <a:pt x="2635" y="4981"/>
                  </a:cubicBezTo>
                  <a:cubicBezTo>
                    <a:pt x="2635" y="5794"/>
                    <a:pt x="3318" y="6476"/>
                    <a:pt x="4131" y="6476"/>
                  </a:cubicBezTo>
                  <a:cubicBezTo>
                    <a:pt x="4976" y="6476"/>
                    <a:pt x="5627" y="5794"/>
                    <a:pt x="5627" y="4981"/>
                  </a:cubicBezTo>
                  <a:cubicBezTo>
                    <a:pt x="5627" y="4135"/>
                    <a:pt x="4976" y="3485"/>
                    <a:pt x="4131" y="3485"/>
                  </a:cubicBezTo>
                  <a:cubicBezTo>
                    <a:pt x="3968" y="3485"/>
                    <a:pt x="3806" y="3517"/>
                    <a:pt x="3643" y="3550"/>
                  </a:cubicBezTo>
                  <a:cubicBezTo>
                    <a:pt x="3448" y="3355"/>
                    <a:pt x="3253" y="3159"/>
                    <a:pt x="3090" y="2932"/>
                  </a:cubicBezTo>
                  <a:cubicBezTo>
                    <a:pt x="2310" y="2086"/>
                    <a:pt x="1432" y="1111"/>
                    <a:pt x="554" y="103"/>
                  </a:cubicBezTo>
                  <a:cubicBezTo>
                    <a:pt x="501" y="33"/>
                    <a:pt x="421" y="1"/>
                    <a:pt x="3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46"/>
            <p:cNvSpPr/>
            <p:nvPr/>
          </p:nvSpPr>
          <p:spPr>
            <a:xfrm>
              <a:off x="3226777" y="3000240"/>
              <a:ext cx="122091" cy="91759"/>
            </a:xfrm>
            <a:custGeom>
              <a:rect b="b" l="l" r="r" t="t"/>
              <a:pathLst>
                <a:path extrusionOk="0" h="3318" w="4424">
                  <a:moveTo>
                    <a:pt x="1659" y="586"/>
                  </a:moveTo>
                  <a:cubicBezTo>
                    <a:pt x="2245" y="586"/>
                    <a:pt x="2700" y="1074"/>
                    <a:pt x="2700" y="1659"/>
                  </a:cubicBezTo>
                  <a:cubicBezTo>
                    <a:pt x="2700" y="2245"/>
                    <a:pt x="2212" y="2700"/>
                    <a:pt x="1659" y="2700"/>
                  </a:cubicBezTo>
                  <a:cubicBezTo>
                    <a:pt x="1074" y="2700"/>
                    <a:pt x="586" y="2212"/>
                    <a:pt x="586" y="1659"/>
                  </a:cubicBezTo>
                  <a:cubicBezTo>
                    <a:pt x="586" y="1074"/>
                    <a:pt x="1074" y="586"/>
                    <a:pt x="1659" y="586"/>
                  </a:cubicBezTo>
                  <a:close/>
                  <a:moveTo>
                    <a:pt x="1627" y="1"/>
                  </a:moveTo>
                  <a:cubicBezTo>
                    <a:pt x="716" y="1"/>
                    <a:pt x="1" y="716"/>
                    <a:pt x="1" y="1659"/>
                  </a:cubicBezTo>
                  <a:cubicBezTo>
                    <a:pt x="1" y="2570"/>
                    <a:pt x="716" y="3318"/>
                    <a:pt x="1659" y="3318"/>
                  </a:cubicBezTo>
                  <a:cubicBezTo>
                    <a:pt x="2375" y="3318"/>
                    <a:pt x="2993" y="2830"/>
                    <a:pt x="3220" y="2180"/>
                  </a:cubicBezTo>
                  <a:lnTo>
                    <a:pt x="4098" y="2212"/>
                  </a:lnTo>
                  <a:lnTo>
                    <a:pt x="4131" y="2212"/>
                  </a:lnTo>
                  <a:cubicBezTo>
                    <a:pt x="4261" y="2212"/>
                    <a:pt x="4424" y="2115"/>
                    <a:pt x="4424" y="1952"/>
                  </a:cubicBezTo>
                  <a:cubicBezTo>
                    <a:pt x="4424" y="1757"/>
                    <a:pt x="4293" y="1627"/>
                    <a:pt x="4131" y="1627"/>
                  </a:cubicBezTo>
                  <a:lnTo>
                    <a:pt x="3285" y="1594"/>
                  </a:lnTo>
                  <a:cubicBezTo>
                    <a:pt x="3285" y="716"/>
                    <a:pt x="2537" y="1"/>
                    <a:pt x="16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46"/>
            <p:cNvSpPr/>
            <p:nvPr/>
          </p:nvSpPr>
          <p:spPr>
            <a:xfrm>
              <a:off x="3469110" y="3008343"/>
              <a:ext cx="60135" cy="61173"/>
            </a:xfrm>
            <a:custGeom>
              <a:rect b="b" l="l" r="r" t="t"/>
              <a:pathLst>
                <a:path extrusionOk="0" h="2212" w="2179">
                  <a:moveTo>
                    <a:pt x="1106" y="618"/>
                  </a:moveTo>
                  <a:cubicBezTo>
                    <a:pt x="1366" y="618"/>
                    <a:pt x="1594" y="846"/>
                    <a:pt x="1594" y="1106"/>
                  </a:cubicBezTo>
                  <a:cubicBezTo>
                    <a:pt x="1594" y="1399"/>
                    <a:pt x="1366" y="1594"/>
                    <a:pt x="1106" y="1594"/>
                  </a:cubicBezTo>
                  <a:cubicBezTo>
                    <a:pt x="813" y="1594"/>
                    <a:pt x="586" y="1399"/>
                    <a:pt x="586" y="1106"/>
                  </a:cubicBezTo>
                  <a:cubicBezTo>
                    <a:pt x="586" y="846"/>
                    <a:pt x="813" y="618"/>
                    <a:pt x="1106" y="618"/>
                  </a:cubicBezTo>
                  <a:close/>
                  <a:moveTo>
                    <a:pt x="1106" y="0"/>
                  </a:moveTo>
                  <a:cubicBezTo>
                    <a:pt x="488" y="0"/>
                    <a:pt x="0" y="521"/>
                    <a:pt x="0" y="1106"/>
                  </a:cubicBezTo>
                  <a:cubicBezTo>
                    <a:pt x="0" y="1724"/>
                    <a:pt x="488" y="2212"/>
                    <a:pt x="1106" y="2212"/>
                  </a:cubicBezTo>
                  <a:cubicBezTo>
                    <a:pt x="1691" y="2212"/>
                    <a:pt x="2179" y="1724"/>
                    <a:pt x="2179" y="1106"/>
                  </a:cubicBezTo>
                  <a:cubicBezTo>
                    <a:pt x="2179" y="488"/>
                    <a:pt x="1691" y="0"/>
                    <a:pt x="1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1" name="Google Shape;3061;p46"/>
          <p:cNvGrpSpPr/>
          <p:nvPr/>
        </p:nvGrpSpPr>
        <p:grpSpPr>
          <a:xfrm>
            <a:off x="8193273" y="2089686"/>
            <a:ext cx="365762" cy="365765"/>
            <a:chOff x="5385000" y="4015488"/>
            <a:chExt cx="548616" cy="548620"/>
          </a:xfrm>
        </p:grpSpPr>
        <p:sp>
          <p:nvSpPr>
            <p:cNvPr id="3062" name="Google Shape;3062;p46"/>
            <p:cNvSpPr/>
            <p:nvPr/>
          </p:nvSpPr>
          <p:spPr>
            <a:xfrm>
              <a:off x="5393170" y="4024476"/>
              <a:ext cx="105201" cy="104342"/>
            </a:xfrm>
            <a:custGeom>
              <a:rect b="b" l="l" r="r" t="t"/>
              <a:pathLst>
                <a:path extrusionOk="0" h="3773" w="3773">
                  <a:moveTo>
                    <a:pt x="1887" y="1"/>
                  </a:moveTo>
                  <a:cubicBezTo>
                    <a:pt x="846" y="1"/>
                    <a:pt x="1" y="846"/>
                    <a:pt x="1" y="1887"/>
                  </a:cubicBezTo>
                  <a:cubicBezTo>
                    <a:pt x="1" y="2927"/>
                    <a:pt x="846" y="3773"/>
                    <a:pt x="1887" y="3773"/>
                  </a:cubicBezTo>
                  <a:cubicBezTo>
                    <a:pt x="2927" y="3773"/>
                    <a:pt x="3773" y="2927"/>
                    <a:pt x="3773" y="1887"/>
                  </a:cubicBezTo>
                  <a:cubicBezTo>
                    <a:pt x="3773" y="846"/>
                    <a:pt x="2927" y="1"/>
                    <a:pt x="18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46"/>
            <p:cNvSpPr/>
            <p:nvPr/>
          </p:nvSpPr>
          <p:spPr>
            <a:xfrm>
              <a:off x="5393170" y="4028984"/>
              <a:ext cx="92514" cy="99835"/>
            </a:xfrm>
            <a:custGeom>
              <a:rect b="b" l="l" r="r" t="t"/>
              <a:pathLst>
                <a:path extrusionOk="0" h="3610" w="3318">
                  <a:moveTo>
                    <a:pt x="1106" y="0"/>
                  </a:moveTo>
                  <a:lnTo>
                    <a:pt x="1106" y="0"/>
                  </a:lnTo>
                  <a:cubicBezTo>
                    <a:pt x="456" y="293"/>
                    <a:pt x="1" y="943"/>
                    <a:pt x="1" y="1724"/>
                  </a:cubicBezTo>
                  <a:cubicBezTo>
                    <a:pt x="1" y="2764"/>
                    <a:pt x="846" y="3610"/>
                    <a:pt x="1887" y="3610"/>
                  </a:cubicBezTo>
                  <a:cubicBezTo>
                    <a:pt x="2472" y="3610"/>
                    <a:pt x="2992" y="3350"/>
                    <a:pt x="3318" y="2959"/>
                  </a:cubicBezTo>
                  <a:lnTo>
                    <a:pt x="3318" y="2959"/>
                  </a:lnTo>
                  <a:cubicBezTo>
                    <a:pt x="3090" y="3057"/>
                    <a:pt x="2830" y="3122"/>
                    <a:pt x="2570" y="3122"/>
                  </a:cubicBezTo>
                  <a:cubicBezTo>
                    <a:pt x="1496" y="3122"/>
                    <a:pt x="651" y="2276"/>
                    <a:pt x="651" y="1203"/>
                  </a:cubicBezTo>
                  <a:cubicBezTo>
                    <a:pt x="651" y="748"/>
                    <a:pt x="846" y="325"/>
                    <a:pt x="110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46"/>
            <p:cNvSpPr/>
            <p:nvPr/>
          </p:nvSpPr>
          <p:spPr>
            <a:xfrm>
              <a:off x="5819345" y="4024476"/>
              <a:ext cx="105229" cy="104342"/>
            </a:xfrm>
            <a:custGeom>
              <a:rect b="b" l="l" r="r" t="t"/>
              <a:pathLst>
                <a:path extrusionOk="0" h="3773" w="3774">
                  <a:moveTo>
                    <a:pt x="1887" y="1"/>
                  </a:moveTo>
                  <a:cubicBezTo>
                    <a:pt x="846" y="1"/>
                    <a:pt x="1" y="846"/>
                    <a:pt x="1" y="1887"/>
                  </a:cubicBezTo>
                  <a:cubicBezTo>
                    <a:pt x="1" y="2927"/>
                    <a:pt x="846" y="3773"/>
                    <a:pt x="1887" y="3773"/>
                  </a:cubicBezTo>
                  <a:cubicBezTo>
                    <a:pt x="2928" y="3773"/>
                    <a:pt x="3773" y="2927"/>
                    <a:pt x="3773" y="1887"/>
                  </a:cubicBezTo>
                  <a:cubicBezTo>
                    <a:pt x="3773" y="846"/>
                    <a:pt x="2928" y="1"/>
                    <a:pt x="18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46"/>
            <p:cNvSpPr/>
            <p:nvPr/>
          </p:nvSpPr>
          <p:spPr>
            <a:xfrm>
              <a:off x="5819345" y="4028071"/>
              <a:ext cx="96139" cy="100747"/>
            </a:xfrm>
            <a:custGeom>
              <a:rect b="b" l="l" r="r" t="t"/>
              <a:pathLst>
                <a:path extrusionOk="0" h="3643" w="3448">
                  <a:moveTo>
                    <a:pt x="1172" y="1"/>
                  </a:moveTo>
                  <a:lnTo>
                    <a:pt x="1172" y="1"/>
                  </a:lnTo>
                  <a:cubicBezTo>
                    <a:pt x="489" y="293"/>
                    <a:pt x="1" y="944"/>
                    <a:pt x="1" y="1757"/>
                  </a:cubicBezTo>
                  <a:cubicBezTo>
                    <a:pt x="1" y="2797"/>
                    <a:pt x="846" y="3643"/>
                    <a:pt x="1887" y="3643"/>
                  </a:cubicBezTo>
                  <a:cubicBezTo>
                    <a:pt x="2537" y="3643"/>
                    <a:pt x="3090" y="3318"/>
                    <a:pt x="3448" y="2830"/>
                  </a:cubicBezTo>
                  <a:lnTo>
                    <a:pt x="3448" y="2830"/>
                  </a:lnTo>
                  <a:cubicBezTo>
                    <a:pt x="3220" y="2927"/>
                    <a:pt x="2960" y="2992"/>
                    <a:pt x="2700" y="2992"/>
                  </a:cubicBezTo>
                  <a:cubicBezTo>
                    <a:pt x="1659" y="2992"/>
                    <a:pt x="814" y="2147"/>
                    <a:pt x="814" y="1074"/>
                  </a:cubicBezTo>
                  <a:cubicBezTo>
                    <a:pt x="814" y="684"/>
                    <a:pt x="944" y="293"/>
                    <a:pt x="1172"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46"/>
            <p:cNvSpPr/>
            <p:nvPr/>
          </p:nvSpPr>
          <p:spPr>
            <a:xfrm>
              <a:off x="5618052" y="4155786"/>
              <a:ext cx="27241" cy="90847"/>
            </a:xfrm>
            <a:custGeom>
              <a:rect b="b" l="l" r="r" t="t"/>
              <a:pathLst>
                <a:path extrusionOk="0" h="3285" w="977">
                  <a:moveTo>
                    <a:pt x="0" y="0"/>
                  </a:moveTo>
                  <a:lnTo>
                    <a:pt x="0" y="3285"/>
                  </a:lnTo>
                  <a:lnTo>
                    <a:pt x="976" y="3285"/>
                  </a:lnTo>
                  <a:lnTo>
                    <a:pt x="976"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46"/>
            <p:cNvSpPr/>
            <p:nvPr/>
          </p:nvSpPr>
          <p:spPr>
            <a:xfrm>
              <a:off x="5462098" y="4246609"/>
              <a:ext cx="393534" cy="309404"/>
            </a:xfrm>
            <a:custGeom>
              <a:rect b="b" l="l" r="r" t="t"/>
              <a:pathLst>
                <a:path extrusionOk="0" h="11188" w="14114">
                  <a:moveTo>
                    <a:pt x="5593" y="1"/>
                  </a:moveTo>
                  <a:lnTo>
                    <a:pt x="5593" y="4619"/>
                  </a:lnTo>
                  <a:lnTo>
                    <a:pt x="0" y="11188"/>
                  </a:lnTo>
                  <a:lnTo>
                    <a:pt x="14114" y="11188"/>
                  </a:lnTo>
                  <a:lnTo>
                    <a:pt x="8390" y="4619"/>
                  </a:lnTo>
                  <a:lnTo>
                    <a:pt x="83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46"/>
            <p:cNvSpPr/>
            <p:nvPr/>
          </p:nvSpPr>
          <p:spPr>
            <a:xfrm>
              <a:off x="5462098" y="4246609"/>
              <a:ext cx="183188" cy="309404"/>
            </a:xfrm>
            <a:custGeom>
              <a:rect b="b" l="l" r="r" t="t"/>
              <a:pathLst>
                <a:path extrusionOk="0" h="11188" w="6570">
                  <a:moveTo>
                    <a:pt x="5593" y="1"/>
                  </a:moveTo>
                  <a:lnTo>
                    <a:pt x="5593" y="4619"/>
                  </a:lnTo>
                  <a:lnTo>
                    <a:pt x="0" y="11188"/>
                  </a:lnTo>
                  <a:lnTo>
                    <a:pt x="2602" y="11188"/>
                  </a:lnTo>
                  <a:lnTo>
                    <a:pt x="6569" y="4619"/>
                  </a:lnTo>
                  <a:lnTo>
                    <a:pt x="6569"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46"/>
            <p:cNvSpPr/>
            <p:nvPr/>
          </p:nvSpPr>
          <p:spPr>
            <a:xfrm>
              <a:off x="5696043" y="4457071"/>
              <a:ext cx="75283" cy="74668"/>
            </a:xfrm>
            <a:custGeom>
              <a:rect b="b" l="l" r="r" t="t"/>
              <a:pathLst>
                <a:path extrusionOk="0" h="2700" w="2700">
                  <a:moveTo>
                    <a:pt x="1333" y="0"/>
                  </a:moveTo>
                  <a:cubicBezTo>
                    <a:pt x="585" y="0"/>
                    <a:pt x="0" y="618"/>
                    <a:pt x="0" y="1366"/>
                  </a:cubicBezTo>
                  <a:cubicBezTo>
                    <a:pt x="0" y="2082"/>
                    <a:pt x="585" y="2700"/>
                    <a:pt x="1333" y="2700"/>
                  </a:cubicBezTo>
                  <a:cubicBezTo>
                    <a:pt x="2081" y="2700"/>
                    <a:pt x="2699" y="2082"/>
                    <a:pt x="2699" y="1366"/>
                  </a:cubicBezTo>
                  <a:cubicBezTo>
                    <a:pt x="2699" y="618"/>
                    <a:pt x="2081" y="0"/>
                    <a:pt x="1333"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46"/>
            <p:cNvSpPr/>
            <p:nvPr/>
          </p:nvSpPr>
          <p:spPr>
            <a:xfrm>
              <a:off x="5645267" y="4417495"/>
              <a:ext cx="48990" cy="48590"/>
            </a:xfrm>
            <a:custGeom>
              <a:rect b="b" l="l" r="r" t="t"/>
              <a:pathLst>
                <a:path extrusionOk="0" h="1757" w="1757">
                  <a:moveTo>
                    <a:pt x="878" y="1"/>
                  </a:moveTo>
                  <a:cubicBezTo>
                    <a:pt x="390" y="1"/>
                    <a:pt x="0" y="391"/>
                    <a:pt x="0" y="879"/>
                  </a:cubicBezTo>
                  <a:cubicBezTo>
                    <a:pt x="0" y="1366"/>
                    <a:pt x="390" y="1757"/>
                    <a:pt x="878" y="1757"/>
                  </a:cubicBezTo>
                  <a:cubicBezTo>
                    <a:pt x="1366" y="1757"/>
                    <a:pt x="1756" y="1366"/>
                    <a:pt x="1756" y="879"/>
                  </a:cubicBezTo>
                  <a:cubicBezTo>
                    <a:pt x="1756" y="391"/>
                    <a:pt x="1366" y="1"/>
                    <a:pt x="878"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46"/>
            <p:cNvSpPr/>
            <p:nvPr/>
          </p:nvSpPr>
          <p:spPr>
            <a:xfrm>
              <a:off x="5588133" y="4466972"/>
              <a:ext cx="58051" cy="58463"/>
            </a:xfrm>
            <a:custGeom>
              <a:rect b="b" l="l" r="r" t="t"/>
              <a:pathLst>
                <a:path extrusionOk="0" h="2114" w="2082">
                  <a:moveTo>
                    <a:pt x="1041" y="0"/>
                  </a:moveTo>
                  <a:cubicBezTo>
                    <a:pt x="456" y="0"/>
                    <a:pt x="0" y="488"/>
                    <a:pt x="0" y="1041"/>
                  </a:cubicBezTo>
                  <a:cubicBezTo>
                    <a:pt x="0" y="1626"/>
                    <a:pt x="456" y="2114"/>
                    <a:pt x="1041" y="2114"/>
                  </a:cubicBezTo>
                  <a:cubicBezTo>
                    <a:pt x="1626" y="2114"/>
                    <a:pt x="2082" y="1626"/>
                    <a:pt x="2082" y="1041"/>
                  </a:cubicBezTo>
                  <a:cubicBezTo>
                    <a:pt x="2082" y="488"/>
                    <a:pt x="1626" y="0"/>
                    <a:pt x="104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46"/>
            <p:cNvSpPr/>
            <p:nvPr/>
          </p:nvSpPr>
          <p:spPr>
            <a:xfrm>
              <a:off x="5847451" y="4070357"/>
              <a:ext cx="55347" cy="17091"/>
            </a:xfrm>
            <a:custGeom>
              <a:rect b="b" l="l" r="r" t="t"/>
              <a:pathLst>
                <a:path extrusionOk="0" h="618" w="1985">
                  <a:moveTo>
                    <a:pt x="294" y="0"/>
                  </a:moveTo>
                  <a:cubicBezTo>
                    <a:pt x="131" y="0"/>
                    <a:pt x="1" y="130"/>
                    <a:pt x="1" y="293"/>
                  </a:cubicBezTo>
                  <a:cubicBezTo>
                    <a:pt x="1" y="488"/>
                    <a:pt x="131" y="618"/>
                    <a:pt x="294" y="618"/>
                  </a:cubicBezTo>
                  <a:lnTo>
                    <a:pt x="1692" y="618"/>
                  </a:lnTo>
                  <a:cubicBezTo>
                    <a:pt x="1855" y="618"/>
                    <a:pt x="1985" y="488"/>
                    <a:pt x="1985" y="293"/>
                  </a:cubicBezTo>
                  <a:cubicBezTo>
                    <a:pt x="1985" y="130"/>
                    <a:pt x="1855" y="0"/>
                    <a:pt x="16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46"/>
            <p:cNvSpPr/>
            <p:nvPr/>
          </p:nvSpPr>
          <p:spPr>
            <a:xfrm>
              <a:off x="5414947" y="4051468"/>
              <a:ext cx="55319" cy="54868"/>
            </a:xfrm>
            <a:custGeom>
              <a:rect b="b" l="l" r="r" t="t"/>
              <a:pathLst>
                <a:path extrusionOk="0" h="1984" w="1984">
                  <a:moveTo>
                    <a:pt x="1008" y="0"/>
                  </a:moveTo>
                  <a:cubicBezTo>
                    <a:pt x="813" y="0"/>
                    <a:pt x="683" y="130"/>
                    <a:pt x="683" y="293"/>
                  </a:cubicBezTo>
                  <a:lnTo>
                    <a:pt x="683" y="683"/>
                  </a:lnTo>
                  <a:lnTo>
                    <a:pt x="293" y="683"/>
                  </a:lnTo>
                  <a:cubicBezTo>
                    <a:pt x="130" y="683"/>
                    <a:pt x="0" y="813"/>
                    <a:pt x="0" y="976"/>
                  </a:cubicBezTo>
                  <a:cubicBezTo>
                    <a:pt x="0" y="1171"/>
                    <a:pt x="130" y="1301"/>
                    <a:pt x="293" y="1301"/>
                  </a:cubicBezTo>
                  <a:lnTo>
                    <a:pt x="683" y="1301"/>
                  </a:lnTo>
                  <a:lnTo>
                    <a:pt x="683" y="1691"/>
                  </a:lnTo>
                  <a:cubicBezTo>
                    <a:pt x="683" y="1854"/>
                    <a:pt x="813" y="1984"/>
                    <a:pt x="1008" y="1984"/>
                  </a:cubicBezTo>
                  <a:cubicBezTo>
                    <a:pt x="1171" y="1984"/>
                    <a:pt x="1301" y="1854"/>
                    <a:pt x="1301" y="1691"/>
                  </a:cubicBezTo>
                  <a:lnTo>
                    <a:pt x="1301" y="1301"/>
                  </a:lnTo>
                  <a:lnTo>
                    <a:pt x="1691" y="1301"/>
                  </a:lnTo>
                  <a:cubicBezTo>
                    <a:pt x="1854" y="1301"/>
                    <a:pt x="1984" y="1171"/>
                    <a:pt x="1984" y="976"/>
                  </a:cubicBezTo>
                  <a:cubicBezTo>
                    <a:pt x="1984" y="813"/>
                    <a:pt x="1854" y="683"/>
                    <a:pt x="1691" y="683"/>
                  </a:cubicBezTo>
                  <a:lnTo>
                    <a:pt x="1301" y="683"/>
                  </a:lnTo>
                  <a:lnTo>
                    <a:pt x="1301" y="293"/>
                  </a:lnTo>
                  <a:cubicBezTo>
                    <a:pt x="1301" y="130"/>
                    <a:pt x="1171" y="0"/>
                    <a:pt x="10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46"/>
            <p:cNvSpPr/>
            <p:nvPr/>
          </p:nvSpPr>
          <p:spPr>
            <a:xfrm>
              <a:off x="5385000" y="4015488"/>
              <a:ext cx="548616" cy="548620"/>
            </a:xfrm>
            <a:custGeom>
              <a:rect b="b" l="l" r="r" t="t"/>
              <a:pathLst>
                <a:path extrusionOk="0" h="19838" w="19676">
                  <a:moveTo>
                    <a:pt x="2180" y="618"/>
                  </a:moveTo>
                  <a:cubicBezTo>
                    <a:pt x="3058" y="618"/>
                    <a:pt x="3773" y="1334"/>
                    <a:pt x="3773" y="2212"/>
                  </a:cubicBezTo>
                  <a:cubicBezTo>
                    <a:pt x="3773" y="3090"/>
                    <a:pt x="3058" y="3773"/>
                    <a:pt x="2180" y="3773"/>
                  </a:cubicBezTo>
                  <a:cubicBezTo>
                    <a:pt x="1334" y="3773"/>
                    <a:pt x="619" y="3090"/>
                    <a:pt x="619" y="2212"/>
                  </a:cubicBezTo>
                  <a:cubicBezTo>
                    <a:pt x="619" y="1334"/>
                    <a:pt x="1302" y="618"/>
                    <a:pt x="2180" y="618"/>
                  </a:cubicBezTo>
                  <a:close/>
                  <a:moveTo>
                    <a:pt x="17464" y="618"/>
                  </a:moveTo>
                  <a:cubicBezTo>
                    <a:pt x="18342" y="618"/>
                    <a:pt x="19057" y="1334"/>
                    <a:pt x="19057" y="2212"/>
                  </a:cubicBezTo>
                  <a:cubicBezTo>
                    <a:pt x="19057" y="3090"/>
                    <a:pt x="18342" y="3773"/>
                    <a:pt x="17464" y="3773"/>
                  </a:cubicBezTo>
                  <a:cubicBezTo>
                    <a:pt x="16586" y="3773"/>
                    <a:pt x="15870" y="3090"/>
                    <a:pt x="15870" y="2212"/>
                  </a:cubicBezTo>
                  <a:cubicBezTo>
                    <a:pt x="15870" y="1334"/>
                    <a:pt x="16586" y="618"/>
                    <a:pt x="17464" y="618"/>
                  </a:cubicBezTo>
                  <a:close/>
                  <a:moveTo>
                    <a:pt x="2180" y="0"/>
                  </a:moveTo>
                  <a:cubicBezTo>
                    <a:pt x="976" y="0"/>
                    <a:pt x="1" y="976"/>
                    <a:pt x="1" y="2212"/>
                  </a:cubicBezTo>
                  <a:cubicBezTo>
                    <a:pt x="1" y="3415"/>
                    <a:pt x="976" y="4390"/>
                    <a:pt x="2180" y="4390"/>
                  </a:cubicBezTo>
                  <a:cubicBezTo>
                    <a:pt x="3253" y="4390"/>
                    <a:pt x="4163" y="3610"/>
                    <a:pt x="4359" y="2602"/>
                  </a:cubicBezTo>
                  <a:lnTo>
                    <a:pt x="9009" y="2602"/>
                  </a:lnTo>
                  <a:lnTo>
                    <a:pt x="9009" y="4748"/>
                  </a:lnTo>
                  <a:lnTo>
                    <a:pt x="7676" y="4748"/>
                  </a:lnTo>
                  <a:cubicBezTo>
                    <a:pt x="7513" y="4748"/>
                    <a:pt x="7383" y="4911"/>
                    <a:pt x="7383" y="5073"/>
                  </a:cubicBezTo>
                  <a:cubicBezTo>
                    <a:pt x="7383" y="5236"/>
                    <a:pt x="7513" y="5366"/>
                    <a:pt x="7676" y="5366"/>
                  </a:cubicBezTo>
                  <a:lnTo>
                    <a:pt x="8033" y="5366"/>
                  </a:lnTo>
                  <a:lnTo>
                    <a:pt x="8033" y="12846"/>
                  </a:lnTo>
                  <a:lnTo>
                    <a:pt x="2537" y="19317"/>
                  </a:lnTo>
                  <a:cubicBezTo>
                    <a:pt x="2440" y="19415"/>
                    <a:pt x="2440" y="19545"/>
                    <a:pt x="2472" y="19642"/>
                  </a:cubicBezTo>
                  <a:cubicBezTo>
                    <a:pt x="2537" y="19772"/>
                    <a:pt x="2635" y="19837"/>
                    <a:pt x="2765" y="19837"/>
                  </a:cubicBezTo>
                  <a:lnTo>
                    <a:pt x="16879" y="19837"/>
                  </a:lnTo>
                  <a:cubicBezTo>
                    <a:pt x="17009" y="19837"/>
                    <a:pt x="17106" y="19772"/>
                    <a:pt x="17171" y="19642"/>
                  </a:cubicBezTo>
                  <a:cubicBezTo>
                    <a:pt x="17204" y="19545"/>
                    <a:pt x="17204" y="19415"/>
                    <a:pt x="17106" y="19317"/>
                  </a:cubicBezTo>
                  <a:lnTo>
                    <a:pt x="13757" y="15480"/>
                  </a:lnTo>
                  <a:cubicBezTo>
                    <a:pt x="13684" y="15407"/>
                    <a:pt x="13590" y="15364"/>
                    <a:pt x="13499" y="15364"/>
                  </a:cubicBezTo>
                  <a:cubicBezTo>
                    <a:pt x="13428" y="15364"/>
                    <a:pt x="13358" y="15390"/>
                    <a:pt x="13301" y="15447"/>
                  </a:cubicBezTo>
                  <a:cubicBezTo>
                    <a:pt x="13171" y="15545"/>
                    <a:pt x="13171" y="15740"/>
                    <a:pt x="13269" y="15870"/>
                  </a:cubicBezTo>
                  <a:lnTo>
                    <a:pt x="16196" y="19219"/>
                  </a:lnTo>
                  <a:lnTo>
                    <a:pt x="3415" y="19219"/>
                  </a:lnTo>
                  <a:lnTo>
                    <a:pt x="8586" y="13171"/>
                  </a:lnTo>
                  <a:cubicBezTo>
                    <a:pt x="8619" y="13106"/>
                    <a:pt x="8651" y="13041"/>
                    <a:pt x="8651" y="12943"/>
                  </a:cubicBezTo>
                  <a:lnTo>
                    <a:pt x="8651" y="12130"/>
                  </a:lnTo>
                  <a:lnTo>
                    <a:pt x="9334" y="12130"/>
                  </a:lnTo>
                  <a:cubicBezTo>
                    <a:pt x="9497" y="12130"/>
                    <a:pt x="9627" y="11968"/>
                    <a:pt x="9627" y="11805"/>
                  </a:cubicBezTo>
                  <a:cubicBezTo>
                    <a:pt x="9627" y="11642"/>
                    <a:pt x="9497" y="11512"/>
                    <a:pt x="9334" y="11512"/>
                  </a:cubicBezTo>
                  <a:lnTo>
                    <a:pt x="8651" y="11512"/>
                  </a:lnTo>
                  <a:lnTo>
                    <a:pt x="8651" y="10309"/>
                  </a:lnTo>
                  <a:lnTo>
                    <a:pt x="9334" y="10309"/>
                  </a:lnTo>
                  <a:cubicBezTo>
                    <a:pt x="9497" y="10309"/>
                    <a:pt x="9627" y="10179"/>
                    <a:pt x="9627" y="9984"/>
                  </a:cubicBezTo>
                  <a:cubicBezTo>
                    <a:pt x="9627" y="9821"/>
                    <a:pt x="9497" y="9691"/>
                    <a:pt x="9334" y="9691"/>
                  </a:cubicBezTo>
                  <a:lnTo>
                    <a:pt x="8651" y="9691"/>
                  </a:lnTo>
                  <a:lnTo>
                    <a:pt x="8651" y="5366"/>
                  </a:lnTo>
                  <a:lnTo>
                    <a:pt x="10830" y="5366"/>
                  </a:lnTo>
                  <a:lnTo>
                    <a:pt x="10830" y="12943"/>
                  </a:lnTo>
                  <a:cubicBezTo>
                    <a:pt x="10830" y="13041"/>
                    <a:pt x="10862" y="13106"/>
                    <a:pt x="10895" y="13171"/>
                  </a:cubicBezTo>
                  <a:lnTo>
                    <a:pt x="12066" y="14472"/>
                  </a:lnTo>
                  <a:cubicBezTo>
                    <a:pt x="12131" y="14537"/>
                    <a:pt x="12196" y="14569"/>
                    <a:pt x="12293" y="14569"/>
                  </a:cubicBezTo>
                  <a:cubicBezTo>
                    <a:pt x="12358" y="14569"/>
                    <a:pt x="12423" y="14537"/>
                    <a:pt x="12488" y="14504"/>
                  </a:cubicBezTo>
                  <a:cubicBezTo>
                    <a:pt x="12619" y="14374"/>
                    <a:pt x="12619" y="14179"/>
                    <a:pt x="12521" y="14049"/>
                  </a:cubicBezTo>
                  <a:lnTo>
                    <a:pt x="11448" y="12846"/>
                  </a:lnTo>
                  <a:lnTo>
                    <a:pt x="11448" y="5366"/>
                  </a:lnTo>
                  <a:lnTo>
                    <a:pt x="11806" y="5366"/>
                  </a:lnTo>
                  <a:cubicBezTo>
                    <a:pt x="11968" y="5366"/>
                    <a:pt x="12098" y="5236"/>
                    <a:pt x="12098" y="5073"/>
                  </a:cubicBezTo>
                  <a:cubicBezTo>
                    <a:pt x="12098" y="4911"/>
                    <a:pt x="11968" y="4748"/>
                    <a:pt x="11806" y="4748"/>
                  </a:cubicBezTo>
                  <a:lnTo>
                    <a:pt x="10635" y="4748"/>
                  </a:lnTo>
                  <a:lnTo>
                    <a:pt x="10635" y="2569"/>
                  </a:lnTo>
                  <a:lnTo>
                    <a:pt x="15285" y="2569"/>
                  </a:lnTo>
                  <a:cubicBezTo>
                    <a:pt x="15480" y="3610"/>
                    <a:pt x="16391" y="4390"/>
                    <a:pt x="17464" y="4390"/>
                  </a:cubicBezTo>
                  <a:cubicBezTo>
                    <a:pt x="18667" y="4390"/>
                    <a:pt x="19643" y="3415"/>
                    <a:pt x="19643" y="2212"/>
                  </a:cubicBezTo>
                  <a:cubicBezTo>
                    <a:pt x="19675" y="1008"/>
                    <a:pt x="18667" y="0"/>
                    <a:pt x="17464" y="0"/>
                  </a:cubicBezTo>
                  <a:cubicBezTo>
                    <a:pt x="16326" y="0"/>
                    <a:pt x="15383" y="878"/>
                    <a:pt x="15285" y="1984"/>
                  </a:cubicBezTo>
                  <a:lnTo>
                    <a:pt x="10310" y="1984"/>
                  </a:lnTo>
                  <a:cubicBezTo>
                    <a:pt x="10147" y="1984"/>
                    <a:pt x="10017" y="2114"/>
                    <a:pt x="10017" y="2277"/>
                  </a:cubicBezTo>
                  <a:lnTo>
                    <a:pt x="10017" y="4781"/>
                  </a:lnTo>
                  <a:lnTo>
                    <a:pt x="9627" y="4781"/>
                  </a:lnTo>
                  <a:lnTo>
                    <a:pt x="9627" y="2277"/>
                  </a:lnTo>
                  <a:cubicBezTo>
                    <a:pt x="9627" y="2114"/>
                    <a:pt x="9497" y="1984"/>
                    <a:pt x="9334" y="1984"/>
                  </a:cubicBezTo>
                  <a:lnTo>
                    <a:pt x="4359" y="1984"/>
                  </a:lnTo>
                  <a:cubicBezTo>
                    <a:pt x="4261" y="878"/>
                    <a:pt x="3318" y="0"/>
                    <a:pt x="21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5" name="Google Shape;3075;p46"/>
          <p:cNvGrpSpPr/>
          <p:nvPr/>
        </p:nvGrpSpPr>
        <p:grpSpPr>
          <a:xfrm>
            <a:off x="6603116" y="4141119"/>
            <a:ext cx="164588" cy="411481"/>
            <a:chOff x="1452825" y="1840250"/>
            <a:chExt cx="171911" cy="429790"/>
          </a:xfrm>
        </p:grpSpPr>
        <p:sp>
          <p:nvSpPr>
            <p:cNvPr id="3076" name="Google Shape;3076;p46"/>
            <p:cNvSpPr/>
            <p:nvPr/>
          </p:nvSpPr>
          <p:spPr>
            <a:xfrm>
              <a:off x="1459642" y="1943109"/>
              <a:ext cx="158277" cy="319884"/>
            </a:xfrm>
            <a:custGeom>
              <a:rect b="b" l="l" r="r" t="t"/>
              <a:pathLst>
                <a:path extrusionOk="0" h="14765" w="7546">
                  <a:moveTo>
                    <a:pt x="2472" y="0"/>
                  </a:moveTo>
                  <a:cubicBezTo>
                    <a:pt x="1107" y="0"/>
                    <a:pt x="1" y="1106"/>
                    <a:pt x="1" y="2472"/>
                  </a:cubicBezTo>
                  <a:lnTo>
                    <a:pt x="1" y="14764"/>
                  </a:lnTo>
                  <a:lnTo>
                    <a:pt x="7545" y="14764"/>
                  </a:lnTo>
                  <a:lnTo>
                    <a:pt x="7545" y="2472"/>
                  </a:lnTo>
                  <a:cubicBezTo>
                    <a:pt x="7545" y="1106"/>
                    <a:pt x="6440" y="0"/>
                    <a:pt x="5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46"/>
            <p:cNvSpPr/>
            <p:nvPr/>
          </p:nvSpPr>
          <p:spPr>
            <a:xfrm>
              <a:off x="1500587" y="1974803"/>
              <a:ext cx="76412" cy="260002"/>
            </a:xfrm>
            <a:custGeom>
              <a:rect b="b" l="l" r="r" t="t"/>
              <a:pathLst>
                <a:path extrusionOk="0" h="12001" w="3643">
                  <a:moveTo>
                    <a:pt x="1594" y="1"/>
                  </a:moveTo>
                  <a:cubicBezTo>
                    <a:pt x="1366" y="1"/>
                    <a:pt x="1171" y="196"/>
                    <a:pt x="1171" y="423"/>
                  </a:cubicBezTo>
                  <a:lnTo>
                    <a:pt x="1171" y="8521"/>
                  </a:lnTo>
                  <a:cubicBezTo>
                    <a:pt x="488" y="8781"/>
                    <a:pt x="0" y="9464"/>
                    <a:pt x="33" y="10244"/>
                  </a:cubicBezTo>
                  <a:cubicBezTo>
                    <a:pt x="65" y="11220"/>
                    <a:pt x="846" y="12000"/>
                    <a:pt x="1821" y="12000"/>
                  </a:cubicBezTo>
                  <a:cubicBezTo>
                    <a:pt x="2829" y="12000"/>
                    <a:pt x="3642" y="11187"/>
                    <a:pt x="3642" y="10179"/>
                  </a:cubicBezTo>
                  <a:cubicBezTo>
                    <a:pt x="3642" y="9431"/>
                    <a:pt x="3154" y="8781"/>
                    <a:pt x="2472" y="8521"/>
                  </a:cubicBezTo>
                  <a:lnTo>
                    <a:pt x="2472" y="423"/>
                  </a:lnTo>
                  <a:cubicBezTo>
                    <a:pt x="2472" y="196"/>
                    <a:pt x="2309" y="1"/>
                    <a:pt x="20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46"/>
            <p:cNvSpPr/>
            <p:nvPr/>
          </p:nvSpPr>
          <p:spPr>
            <a:xfrm>
              <a:off x="1500587" y="2042437"/>
              <a:ext cx="76412" cy="192364"/>
            </a:xfrm>
            <a:custGeom>
              <a:rect b="b" l="l" r="r" t="t"/>
              <a:pathLst>
                <a:path extrusionOk="0" h="8879" w="3643">
                  <a:moveTo>
                    <a:pt x="1171" y="1"/>
                  </a:moveTo>
                  <a:lnTo>
                    <a:pt x="1171" y="5399"/>
                  </a:lnTo>
                  <a:cubicBezTo>
                    <a:pt x="488" y="5659"/>
                    <a:pt x="0" y="6342"/>
                    <a:pt x="33" y="7122"/>
                  </a:cubicBezTo>
                  <a:cubicBezTo>
                    <a:pt x="33" y="8098"/>
                    <a:pt x="846" y="8878"/>
                    <a:pt x="1821" y="8878"/>
                  </a:cubicBezTo>
                  <a:cubicBezTo>
                    <a:pt x="2829" y="8878"/>
                    <a:pt x="3642" y="8065"/>
                    <a:pt x="3642" y="7057"/>
                  </a:cubicBezTo>
                  <a:cubicBezTo>
                    <a:pt x="3642" y="6309"/>
                    <a:pt x="3154" y="5659"/>
                    <a:pt x="2472" y="5399"/>
                  </a:cubicBezTo>
                  <a:lnTo>
                    <a:pt x="24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46"/>
            <p:cNvSpPr/>
            <p:nvPr/>
          </p:nvSpPr>
          <p:spPr>
            <a:xfrm>
              <a:off x="1521731" y="2177705"/>
              <a:ext cx="34126" cy="35942"/>
            </a:xfrm>
            <a:custGeom>
              <a:rect b="b" l="l" r="r" t="t"/>
              <a:pathLst>
                <a:path extrusionOk="0" h="1659" w="1627">
                  <a:moveTo>
                    <a:pt x="813" y="0"/>
                  </a:moveTo>
                  <a:cubicBezTo>
                    <a:pt x="358" y="0"/>
                    <a:pt x="0" y="358"/>
                    <a:pt x="0" y="813"/>
                  </a:cubicBezTo>
                  <a:cubicBezTo>
                    <a:pt x="0" y="1269"/>
                    <a:pt x="358" y="1659"/>
                    <a:pt x="813" y="1659"/>
                  </a:cubicBezTo>
                  <a:cubicBezTo>
                    <a:pt x="1268" y="1659"/>
                    <a:pt x="1626" y="1269"/>
                    <a:pt x="1626" y="813"/>
                  </a:cubicBezTo>
                  <a:cubicBezTo>
                    <a:pt x="1626" y="358"/>
                    <a:pt x="1268" y="0"/>
                    <a:pt x="8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46"/>
            <p:cNvSpPr/>
            <p:nvPr/>
          </p:nvSpPr>
          <p:spPr>
            <a:xfrm>
              <a:off x="1452825" y="1840250"/>
              <a:ext cx="171911" cy="429790"/>
            </a:xfrm>
            <a:custGeom>
              <a:rect b="b" l="l" r="r" t="t"/>
              <a:pathLst>
                <a:path extrusionOk="0" h="19838" w="8196">
                  <a:moveTo>
                    <a:pt x="4098" y="0"/>
                  </a:moveTo>
                  <a:cubicBezTo>
                    <a:pt x="3220" y="0"/>
                    <a:pt x="2472" y="716"/>
                    <a:pt x="2472" y="1626"/>
                  </a:cubicBezTo>
                  <a:cubicBezTo>
                    <a:pt x="2472" y="2407"/>
                    <a:pt x="3058" y="3057"/>
                    <a:pt x="3805" y="3220"/>
                  </a:cubicBezTo>
                  <a:lnTo>
                    <a:pt x="3805" y="4423"/>
                  </a:lnTo>
                  <a:lnTo>
                    <a:pt x="2797" y="4423"/>
                  </a:lnTo>
                  <a:cubicBezTo>
                    <a:pt x="1269" y="4423"/>
                    <a:pt x="1" y="5659"/>
                    <a:pt x="1" y="7187"/>
                  </a:cubicBezTo>
                  <a:lnTo>
                    <a:pt x="1" y="19512"/>
                  </a:lnTo>
                  <a:cubicBezTo>
                    <a:pt x="1" y="19707"/>
                    <a:pt x="163" y="19837"/>
                    <a:pt x="326" y="19837"/>
                  </a:cubicBezTo>
                  <a:lnTo>
                    <a:pt x="4423" y="19837"/>
                  </a:lnTo>
                  <a:cubicBezTo>
                    <a:pt x="4586" y="19837"/>
                    <a:pt x="4749" y="19707"/>
                    <a:pt x="4749" y="19512"/>
                  </a:cubicBezTo>
                  <a:cubicBezTo>
                    <a:pt x="4749" y="19350"/>
                    <a:pt x="4586" y="19220"/>
                    <a:pt x="4423" y="19220"/>
                  </a:cubicBezTo>
                  <a:lnTo>
                    <a:pt x="619" y="19220"/>
                  </a:lnTo>
                  <a:lnTo>
                    <a:pt x="619" y="7220"/>
                  </a:lnTo>
                  <a:cubicBezTo>
                    <a:pt x="619" y="6017"/>
                    <a:pt x="1594" y="5041"/>
                    <a:pt x="2765" y="5041"/>
                  </a:cubicBezTo>
                  <a:lnTo>
                    <a:pt x="5399" y="5041"/>
                  </a:lnTo>
                  <a:cubicBezTo>
                    <a:pt x="6602" y="5041"/>
                    <a:pt x="7578" y="6017"/>
                    <a:pt x="7578" y="7220"/>
                  </a:cubicBezTo>
                  <a:lnTo>
                    <a:pt x="7578" y="19220"/>
                  </a:lnTo>
                  <a:lnTo>
                    <a:pt x="6049" y="19220"/>
                  </a:lnTo>
                  <a:cubicBezTo>
                    <a:pt x="5887" y="19220"/>
                    <a:pt x="5757" y="19350"/>
                    <a:pt x="5757" y="19512"/>
                  </a:cubicBezTo>
                  <a:cubicBezTo>
                    <a:pt x="5757" y="19707"/>
                    <a:pt x="5887" y="19837"/>
                    <a:pt x="6049" y="19837"/>
                  </a:cubicBezTo>
                  <a:lnTo>
                    <a:pt x="7870" y="19837"/>
                  </a:lnTo>
                  <a:cubicBezTo>
                    <a:pt x="8033" y="19837"/>
                    <a:pt x="8196" y="19707"/>
                    <a:pt x="8196" y="19512"/>
                  </a:cubicBezTo>
                  <a:lnTo>
                    <a:pt x="8196" y="7220"/>
                  </a:lnTo>
                  <a:cubicBezTo>
                    <a:pt x="8196" y="5691"/>
                    <a:pt x="6927" y="4423"/>
                    <a:pt x="5399" y="4423"/>
                  </a:cubicBezTo>
                  <a:lnTo>
                    <a:pt x="4391" y="4423"/>
                  </a:lnTo>
                  <a:lnTo>
                    <a:pt x="4391" y="2927"/>
                  </a:lnTo>
                  <a:cubicBezTo>
                    <a:pt x="4391" y="2765"/>
                    <a:pt x="4261" y="2635"/>
                    <a:pt x="4098" y="2635"/>
                  </a:cubicBezTo>
                  <a:cubicBezTo>
                    <a:pt x="3545" y="2635"/>
                    <a:pt x="3090" y="2179"/>
                    <a:pt x="3090" y="1626"/>
                  </a:cubicBezTo>
                  <a:cubicBezTo>
                    <a:pt x="3090" y="1074"/>
                    <a:pt x="3545" y="618"/>
                    <a:pt x="4098" y="618"/>
                  </a:cubicBezTo>
                  <a:cubicBezTo>
                    <a:pt x="4651" y="618"/>
                    <a:pt x="5106" y="1074"/>
                    <a:pt x="5106" y="1626"/>
                  </a:cubicBezTo>
                  <a:cubicBezTo>
                    <a:pt x="5106" y="1789"/>
                    <a:pt x="5236" y="1919"/>
                    <a:pt x="5399" y="1919"/>
                  </a:cubicBezTo>
                  <a:cubicBezTo>
                    <a:pt x="5594" y="1919"/>
                    <a:pt x="5724" y="1789"/>
                    <a:pt x="5724" y="1626"/>
                  </a:cubicBezTo>
                  <a:cubicBezTo>
                    <a:pt x="5724" y="716"/>
                    <a:pt x="5009" y="0"/>
                    <a:pt x="40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46"/>
            <p:cNvSpPr/>
            <p:nvPr/>
          </p:nvSpPr>
          <p:spPr>
            <a:xfrm>
              <a:off x="1491022" y="1968477"/>
              <a:ext cx="92101" cy="273369"/>
            </a:xfrm>
            <a:custGeom>
              <a:rect b="b" l="l" r="r" t="t"/>
              <a:pathLst>
                <a:path extrusionOk="0" h="12618" w="4391">
                  <a:moveTo>
                    <a:pt x="2537" y="618"/>
                  </a:moveTo>
                  <a:cubicBezTo>
                    <a:pt x="2570" y="618"/>
                    <a:pt x="2635" y="650"/>
                    <a:pt x="2635" y="715"/>
                  </a:cubicBezTo>
                  <a:lnTo>
                    <a:pt x="2635" y="8813"/>
                  </a:lnTo>
                  <a:cubicBezTo>
                    <a:pt x="2635" y="8943"/>
                    <a:pt x="2700" y="9040"/>
                    <a:pt x="2830" y="9106"/>
                  </a:cubicBezTo>
                  <a:cubicBezTo>
                    <a:pt x="3415" y="9333"/>
                    <a:pt x="3773" y="9853"/>
                    <a:pt x="3773" y="10504"/>
                  </a:cubicBezTo>
                  <a:cubicBezTo>
                    <a:pt x="3773" y="10894"/>
                    <a:pt x="3610" y="11284"/>
                    <a:pt x="3318" y="11544"/>
                  </a:cubicBezTo>
                  <a:cubicBezTo>
                    <a:pt x="3058" y="11837"/>
                    <a:pt x="2667" y="12000"/>
                    <a:pt x="2277" y="12000"/>
                  </a:cubicBezTo>
                  <a:cubicBezTo>
                    <a:pt x="1464" y="12000"/>
                    <a:pt x="814" y="11349"/>
                    <a:pt x="781" y="10536"/>
                  </a:cubicBezTo>
                  <a:cubicBezTo>
                    <a:pt x="749" y="9918"/>
                    <a:pt x="1139" y="9333"/>
                    <a:pt x="1724" y="9106"/>
                  </a:cubicBezTo>
                  <a:cubicBezTo>
                    <a:pt x="1854" y="9040"/>
                    <a:pt x="1919" y="8943"/>
                    <a:pt x="1919" y="8813"/>
                  </a:cubicBezTo>
                  <a:lnTo>
                    <a:pt x="1919" y="715"/>
                  </a:lnTo>
                  <a:cubicBezTo>
                    <a:pt x="1919" y="650"/>
                    <a:pt x="1984" y="618"/>
                    <a:pt x="2017" y="618"/>
                  </a:cubicBezTo>
                  <a:close/>
                  <a:moveTo>
                    <a:pt x="2017" y="0"/>
                  </a:moveTo>
                  <a:cubicBezTo>
                    <a:pt x="1627" y="0"/>
                    <a:pt x="1302" y="325"/>
                    <a:pt x="1302" y="715"/>
                  </a:cubicBezTo>
                  <a:lnTo>
                    <a:pt x="1302" y="1626"/>
                  </a:lnTo>
                  <a:lnTo>
                    <a:pt x="293" y="1626"/>
                  </a:lnTo>
                  <a:cubicBezTo>
                    <a:pt x="131" y="1626"/>
                    <a:pt x="1" y="1789"/>
                    <a:pt x="1" y="1951"/>
                  </a:cubicBezTo>
                  <a:cubicBezTo>
                    <a:pt x="1" y="2114"/>
                    <a:pt x="131" y="2244"/>
                    <a:pt x="293" y="2244"/>
                  </a:cubicBezTo>
                  <a:lnTo>
                    <a:pt x="1302" y="2244"/>
                  </a:lnTo>
                  <a:lnTo>
                    <a:pt x="1302" y="2959"/>
                  </a:lnTo>
                  <a:lnTo>
                    <a:pt x="293" y="2959"/>
                  </a:lnTo>
                  <a:cubicBezTo>
                    <a:pt x="131" y="2959"/>
                    <a:pt x="1" y="3089"/>
                    <a:pt x="1" y="3252"/>
                  </a:cubicBezTo>
                  <a:cubicBezTo>
                    <a:pt x="1" y="3415"/>
                    <a:pt x="131" y="3577"/>
                    <a:pt x="293" y="3577"/>
                  </a:cubicBezTo>
                  <a:lnTo>
                    <a:pt x="1302" y="3577"/>
                  </a:lnTo>
                  <a:lnTo>
                    <a:pt x="1302" y="4260"/>
                  </a:lnTo>
                  <a:lnTo>
                    <a:pt x="293" y="4260"/>
                  </a:lnTo>
                  <a:cubicBezTo>
                    <a:pt x="131" y="4260"/>
                    <a:pt x="1" y="4390"/>
                    <a:pt x="1" y="4585"/>
                  </a:cubicBezTo>
                  <a:cubicBezTo>
                    <a:pt x="1" y="4748"/>
                    <a:pt x="131" y="4878"/>
                    <a:pt x="293" y="4878"/>
                  </a:cubicBezTo>
                  <a:lnTo>
                    <a:pt x="1302" y="4878"/>
                  </a:lnTo>
                  <a:lnTo>
                    <a:pt x="1302" y="5593"/>
                  </a:lnTo>
                  <a:lnTo>
                    <a:pt x="293" y="5593"/>
                  </a:lnTo>
                  <a:cubicBezTo>
                    <a:pt x="131" y="5593"/>
                    <a:pt x="1" y="5723"/>
                    <a:pt x="1" y="5886"/>
                  </a:cubicBezTo>
                  <a:cubicBezTo>
                    <a:pt x="1" y="6049"/>
                    <a:pt x="131" y="6211"/>
                    <a:pt x="293" y="6211"/>
                  </a:cubicBezTo>
                  <a:lnTo>
                    <a:pt x="1302" y="6211"/>
                  </a:lnTo>
                  <a:lnTo>
                    <a:pt x="1302" y="6894"/>
                  </a:lnTo>
                  <a:lnTo>
                    <a:pt x="293" y="6894"/>
                  </a:lnTo>
                  <a:cubicBezTo>
                    <a:pt x="131" y="6894"/>
                    <a:pt x="1" y="7024"/>
                    <a:pt x="1" y="7219"/>
                  </a:cubicBezTo>
                  <a:cubicBezTo>
                    <a:pt x="1" y="7382"/>
                    <a:pt x="131" y="7512"/>
                    <a:pt x="293" y="7512"/>
                  </a:cubicBezTo>
                  <a:lnTo>
                    <a:pt x="1302" y="7512"/>
                  </a:lnTo>
                  <a:lnTo>
                    <a:pt x="1302" y="8618"/>
                  </a:lnTo>
                  <a:cubicBezTo>
                    <a:pt x="586" y="8975"/>
                    <a:pt x="131" y="9723"/>
                    <a:pt x="163" y="10536"/>
                  </a:cubicBezTo>
                  <a:cubicBezTo>
                    <a:pt x="196" y="11675"/>
                    <a:pt x="1139" y="12585"/>
                    <a:pt x="2277" y="12618"/>
                  </a:cubicBezTo>
                  <a:cubicBezTo>
                    <a:pt x="2830" y="12618"/>
                    <a:pt x="3383" y="12390"/>
                    <a:pt x="3773" y="12000"/>
                  </a:cubicBezTo>
                  <a:cubicBezTo>
                    <a:pt x="4163" y="11577"/>
                    <a:pt x="4391" y="11057"/>
                    <a:pt x="4391" y="10471"/>
                  </a:cubicBezTo>
                  <a:cubicBezTo>
                    <a:pt x="4391" y="9691"/>
                    <a:pt x="3936" y="8975"/>
                    <a:pt x="3253" y="8618"/>
                  </a:cubicBezTo>
                  <a:lnTo>
                    <a:pt x="3253" y="715"/>
                  </a:lnTo>
                  <a:cubicBezTo>
                    <a:pt x="3253" y="325"/>
                    <a:pt x="2928" y="0"/>
                    <a:pt x="2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46"/>
            <p:cNvSpPr/>
            <p:nvPr/>
          </p:nvSpPr>
          <p:spPr>
            <a:xfrm>
              <a:off x="1514893" y="2171358"/>
              <a:ext cx="47781" cy="48638"/>
            </a:xfrm>
            <a:custGeom>
              <a:rect b="b" l="l" r="r" t="t"/>
              <a:pathLst>
                <a:path extrusionOk="0" h="2245" w="2278">
                  <a:moveTo>
                    <a:pt x="1139" y="619"/>
                  </a:moveTo>
                  <a:cubicBezTo>
                    <a:pt x="1432" y="619"/>
                    <a:pt x="1659" y="846"/>
                    <a:pt x="1659" y="1106"/>
                  </a:cubicBezTo>
                  <a:cubicBezTo>
                    <a:pt x="1659" y="1399"/>
                    <a:pt x="1432" y="1627"/>
                    <a:pt x="1139" y="1627"/>
                  </a:cubicBezTo>
                  <a:cubicBezTo>
                    <a:pt x="846" y="1627"/>
                    <a:pt x="619" y="1399"/>
                    <a:pt x="619" y="1106"/>
                  </a:cubicBezTo>
                  <a:cubicBezTo>
                    <a:pt x="619" y="846"/>
                    <a:pt x="846" y="619"/>
                    <a:pt x="1139" y="619"/>
                  </a:cubicBezTo>
                  <a:close/>
                  <a:moveTo>
                    <a:pt x="1139" y="1"/>
                  </a:moveTo>
                  <a:cubicBezTo>
                    <a:pt x="521" y="1"/>
                    <a:pt x="1" y="488"/>
                    <a:pt x="1" y="1106"/>
                  </a:cubicBezTo>
                  <a:cubicBezTo>
                    <a:pt x="1" y="1724"/>
                    <a:pt x="521" y="2245"/>
                    <a:pt x="1139" y="2245"/>
                  </a:cubicBezTo>
                  <a:cubicBezTo>
                    <a:pt x="1757" y="2245"/>
                    <a:pt x="2277" y="1724"/>
                    <a:pt x="2277" y="1106"/>
                  </a:cubicBezTo>
                  <a:cubicBezTo>
                    <a:pt x="2277" y="488"/>
                    <a:pt x="1757" y="1"/>
                    <a:pt x="11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3" name="Google Shape;3083;p46"/>
          <p:cNvGrpSpPr/>
          <p:nvPr/>
        </p:nvGrpSpPr>
        <p:grpSpPr>
          <a:xfrm>
            <a:off x="5657165" y="2782037"/>
            <a:ext cx="365745" cy="365769"/>
            <a:chOff x="1323888" y="3031163"/>
            <a:chExt cx="429782" cy="429760"/>
          </a:xfrm>
        </p:grpSpPr>
        <p:sp>
          <p:nvSpPr>
            <p:cNvPr id="3084" name="Google Shape;3084;p46"/>
            <p:cNvSpPr/>
            <p:nvPr/>
          </p:nvSpPr>
          <p:spPr>
            <a:xfrm>
              <a:off x="1604678" y="3313892"/>
              <a:ext cx="141160" cy="139973"/>
            </a:xfrm>
            <a:custGeom>
              <a:rect b="b" l="l" r="r" t="t"/>
              <a:pathLst>
                <a:path extrusionOk="0" h="6472" w="6473">
                  <a:moveTo>
                    <a:pt x="1627" y="0"/>
                  </a:moveTo>
                  <a:lnTo>
                    <a:pt x="1" y="1626"/>
                  </a:lnTo>
                  <a:lnTo>
                    <a:pt x="4879" y="6472"/>
                  </a:lnTo>
                  <a:lnTo>
                    <a:pt x="6472" y="4846"/>
                  </a:lnTo>
                  <a:lnTo>
                    <a:pt x="162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46"/>
            <p:cNvSpPr/>
            <p:nvPr/>
          </p:nvSpPr>
          <p:spPr>
            <a:xfrm>
              <a:off x="1604678" y="3313892"/>
              <a:ext cx="95059" cy="59108"/>
            </a:xfrm>
            <a:custGeom>
              <a:rect b="b" l="l" r="r" t="t"/>
              <a:pathLst>
                <a:path extrusionOk="0" h="2733" w="4359">
                  <a:moveTo>
                    <a:pt x="1627" y="0"/>
                  </a:moveTo>
                  <a:lnTo>
                    <a:pt x="1" y="1626"/>
                  </a:lnTo>
                  <a:lnTo>
                    <a:pt x="1139" y="2732"/>
                  </a:lnTo>
                  <a:lnTo>
                    <a:pt x="4359" y="2732"/>
                  </a:lnTo>
                  <a:lnTo>
                    <a:pt x="1627" y="0"/>
                  </a:ln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46"/>
            <p:cNvSpPr/>
            <p:nvPr/>
          </p:nvSpPr>
          <p:spPr>
            <a:xfrm>
              <a:off x="1330255" y="3038191"/>
              <a:ext cx="307093" cy="303866"/>
            </a:xfrm>
            <a:custGeom>
              <a:rect b="b" l="l" r="r" t="t"/>
              <a:pathLst>
                <a:path extrusionOk="0" h="14050" w="14082">
                  <a:moveTo>
                    <a:pt x="7025" y="1"/>
                  </a:moveTo>
                  <a:cubicBezTo>
                    <a:pt x="3155" y="1"/>
                    <a:pt x="1" y="3155"/>
                    <a:pt x="1" y="7025"/>
                  </a:cubicBezTo>
                  <a:cubicBezTo>
                    <a:pt x="1" y="10927"/>
                    <a:pt x="3155" y="14049"/>
                    <a:pt x="7025" y="14049"/>
                  </a:cubicBezTo>
                  <a:cubicBezTo>
                    <a:pt x="8944" y="14049"/>
                    <a:pt x="10667" y="13301"/>
                    <a:pt x="11936" y="12098"/>
                  </a:cubicBezTo>
                  <a:cubicBezTo>
                    <a:pt x="13236" y="10797"/>
                    <a:pt x="14082" y="9009"/>
                    <a:pt x="14082" y="7025"/>
                  </a:cubicBezTo>
                  <a:cubicBezTo>
                    <a:pt x="14082" y="3155"/>
                    <a:pt x="10927" y="1"/>
                    <a:pt x="70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46"/>
            <p:cNvSpPr/>
            <p:nvPr/>
          </p:nvSpPr>
          <p:spPr>
            <a:xfrm>
              <a:off x="1370682" y="3078288"/>
              <a:ext cx="226253" cy="224385"/>
            </a:xfrm>
            <a:custGeom>
              <a:rect b="b" l="l" r="r" t="t"/>
              <a:pathLst>
                <a:path extrusionOk="0" h="10375" w="10375">
                  <a:moveTo>
                    <a:pt x="5171" y="0"/>
                  </a:moveTo>
                  <a:cubicBezTo>
                    <a:pt x="2309" y="0"/>
                    <a:pt x="1" y="2309"/>
                    <a:pt x="1" y="5171"/>
                  </a:cubicBezTo>
                  <a:cubicBezTo>
                    <a:pt x="1" y="8033"/>
                    <a:pt x="2309" y="10374"/>
                    <a:pt x="5171" y="10374"/>
                  </a:cubicBezTo>
                  <a:cubicBezTo>
                    <a:pt x="8065" y="10374"/>
                    <a:pt x="10374" y="8033"/>
                    <a:pt x="10374" y="5171"/>
                  </a:cubicBezTo>
                  <a:cubicBezTo>
                    <a:pt x="10374" y="2309"/>
                    <a:pt x="8065" y="0"/>
                    <a:pt x="51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46"/>
            <p:cNvSpPr/>
            <p:nvPr/>
          </p:nvSpPr>
          <p:spPr>
            <a:xfrm>
              <a:off x="1455070" y="3214732"/>
              <a:ext cx="57463" cy="56988"/>
            </a:xfrm>
            <a:custGeom>
              <a:rect b="b" l="l" r="r" t="t"/>
              <a:pathLst>
                <a:path extrusionOk="0" h="2635" w="2635">
                  <a:moveTo>
                    <a:pt x="1301" y="0"/>
                  </a:moveTo>
                  <a:cubicBezTo>
                    <a:pt x="1008" y="0"/>
                    <a:pt x="748" y="98"/>
                    <a:pt x="521" y="293"/>
                  </a:cubicBezTo>
                  <a:cubicBezTo>
                    <a:pt x="195" y="521"/>
                    <a:pt x="0" y="911"/>
                    <a:pt x="0" y="1334"/>
                  </a:cubicBezTo>
                  <a:cubicBezTo>
                    <a:pt x="0" y="2049"/>
                    <a:pt x="586" y="2634"/>
                    <a:pt x="1301" y="2634"/>
                  </a:cubicBezTo>
                  <a:cubicBezTo>
                    <a:pt x="2049" y="2634"/>
                    <a:pt x="2634" y="2049"/>
                    <a:pt x="2634" y="1334"/>
                  </a:cubicBezTo>
                  <a:cubicBezTo>
                    <a:pt x="2634" y="878"/>
                    <a:pt x="2407" y="488"/>
                    <a:pt x="2049" y="260"/>
                  </a:cubicBezTo>
                  <a:cubicBezTo>
                    <a:pt x="1854" y="98"/>
                    <a:pt x="1594" y="0"/>
                    <a:pt x="13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46"/>
            <p:cNvSpPr/>
            <p:nvPr/>
          </p:nvSpPr>
          <p:spPr>
            <a:xfrm>
              <a:off x="1516060" y="3140876"/>
              <a:ext cx="56743" cy="56296"/>
            </a:xfrm>
            <a:custGeom>
              <a:rect b="b" l="l" r="r" t="t"/>
              <a:pathLst>
                <a:path extrusionOk="0" h="2603" w="2602">
                  <a:moveTo>
                    <a:pt x="1301" y="1"/>
                  </a:moveTo>
                  <a:cubicBezTo>
                    <a:pt x="585" y="1"/>
                    <a:pt x="0" y="586"/>
                    <a:pt x="0" y="1301"/>
                  </a:cubicBezTo>
                  <a:cubicBezTo>
                    <a:pt x="0" y="1757"/>
                    <a:pt x="228" y="2147"/>
                    <a:pt x="553" y="2375"/>
                  </a:cubicBezTo>
                  <a:cubicBezTo>
                    <a:pt x="748" y="2537"/>
                    <a:pt x="1008" y="2602"/>
                    <a:pt x="1301" y="2602"/>
                  </a:cubicBezTo>
                  <a:cubicBezTo>
                    <a:pt x="2016" y="2602"/>
                    <a:pt x="2602" y="2017"/>
                    <a:pt x="2602" y="1301"/>
                  </a:cubicBezTo>
                  <a:cubicBezTo>
                    <a:pt x="2602" y="586"/>
                    <a:pt x="2016" y="1"/>
                    <a:pt x="13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46"/>
            <p:cNvSpPr/>
            <p:nvPr/>
          </p:nvSpPr>
          <p:spPr>
            <a:xfrm>
              <a:off x="1394799" y="3144401"/>
              <a:ext cx="56743" cy="56275"/>
            </a:xfrm>
            <a:custGeom>
              <a:rect b="b" l="l" r="r" t="t"/>
              <a:pathLst>
                <a:path extrusionOk="0" h="2602" w="2602">
                  <a:moveTo>
                    <a:pt x="1301" y="0"/>
                  </a:moveTo>
                  <a:cubicBezTo>
                    <a:pt x="586" y="0"/>
                    <a:pt x="0" y="586"/>
                    <a:pt x="0" y="1301"/>
                  </a:cubicBezTo>
                  <a:cubicBezTo>
                    <a:pt x="0" y="2016"/>
                    <a:pt x="586" y="2602"/>
                    <a:pt x="1301" y="2602"/>
                  </a:cubicBezTo>
                  <a:cubicBezTo>
                    <a:pt x="1594" y="2602"/>
                    <a:pt x="1886" y="2504"/>
                    <a:pt x="2081" y="2342"/>
                  </a:cubicBezTo>
                  <a:cubicBezTo>
                    <a:pt x="2407" y="2114"/>
                    <a:pt x="2602" y="1724"/>
                    <a:pt x="2602" y="1301"/>
                  </a:cubicBezTo>
                  <a:cubicBezTo>
                    <a:pt x="2602" y="586"/>
                    <a:pt x="2016" y="0"/>
                    <a:pt x="13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46"/>
            <p:cNvSpPr/>
            <p:nvPr/>
          </p:nvSpPr>
          <p:spPr>
            <a:xfrm>
              <a:off x="1479884" y="3228790"/>
              <a:ext cx="18471" cy="18318"/>
            </a:xfrm>
            <a:custGeom>
              <a:rect b="b" l="l" r="r" t="t"/>
              <a:pathLst>
                <a:path extrusionOk="0" h="847" w="847">
                  <a:moveTo>
                    <a:pt x="423" y="1"/>
                  </a:moveTo>
                  <a:cubicBezTo>
                    <a:pt x="196" y="1"/>
                    <a:pt x="1" y="196"/>
                    <a:pt x="1" y="423"/>
                  </a:cubicBezTo>
                  <a:cubicBezTo>
                    <a:pt x="1" y="651"/>
                    <a:pt x="196" y="846"/>
                    <a:pt x="423" y="846"/>
                  </a:cubicBezTo>
                  <a:cubicBezTo>
                    <a:pt x="651" y="846"/>
                    <a:pt x="846" y="651"/>
                    <a:pt x="846" y="423"/>
                  </a:cubicBezTo>
                  <a:cubicBezTo>
                    <a:pt x="846" y="196"/>
                    <a:pt x="651" y="1"/>
                    <a:pt x="423"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46"/>
            <p:cNvSpPr/>
            <p:nvPr/>
          </p:nvSpPr>
          <p:spPr>
            <a:xfrm>
              <a:off x="1540875" y="3154955"/>
              <a:ext cx="17751" cy="17605"/>
            </a:xfrm>
            <a:custGeom>
              <a:rect b="b" l="l" r="r" t="t"/>
              <a:pathLst>
                <a:path extrusionOk="0" h="814" w="814">
                  <a:moveTo>
                    <a:pt x="390" y="0"/>
                  </a:moveTo>
                  <a:cubicBezTo>
                    <a:pt x="163" y="0"/>
                    <a:pt x="0" y="163"/>
                    <a:pt x="0" y="390"/>
                  </a:cubicBezTo>
                  <a:cubicBezTo>
                    <a:pt x="0" y="618"/>
                    <a:pt x="163" y="813"/>
                    <a:pt x="390" y="813"/>
                  </a:cubicBezTo>
                  <a:cubicBezTo>
                    <a:pt x="618" y="813"/>
                    <a:pt x="813" y="618"/>
                    <a:pt x="813" y="390"/>
                  </a:cubicBezTo>
                  <a:cubicBezTo>
                    <a:pt x="813" y="163"/>
                    <a:pt x="618" y="0"/>
                    <a:pt x="390"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46"/>
            <p:cNvSpPr/>
            <p:nvPr/>
          </p:nvSpPr>
          <p:spPr>
            <a:xfrm>
              <a:off x="1416060" y="3158459"/>
              <a:ext cx="17751" cy="17605"/>
            </a:xfrm>
            <a:custGeom>
              <a:rect b="b" l="l" r="r" t="t"/>
              <a:pathLst>
                <a:path extrusionOk="0" h="814" w="814">
                  <a:moveTo>
                    <a:pt x="391" y="1"/>
                  </a:moveTo>
                  <a:cubicBezTo>
                    <a:pt x="196" y="1"/>
                    <a:pt x="1" y="196"/>
                    <a:pt x="1" y="423"/>
                  </a:cubicBezTo>
                  <a:cubicBezTo>
                    <a:pt x="1" y="619"/>
                    <a:pt x="196" y="814"/>
                    <a:pt x="391" y="814"/>
                  </a:cubicBezTo>
                  <a:cubicBezTo>
                    <a:pt x="619" y="814"/>
                    <a:pt x="814" y="619"/>
                    <a:pt x="814" y="423"/>
                  </a:cubicBezTo>
                  <a:cubicBezTo>
                    <a:pt x="814" y="196"/>
                    <a:pt x="619" y="1"/>
                    <a:pt x="391"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46"/>
            <p:cNvSpPr/>
            <p:nvPr/>
          </p:nvSpPr>
          <p:spPr>
            <a:xfrm>
              <a:off x="1323888" y="3031163"/>
              <a:ext cx="429782" cy="429760"/>
            </a:xfrm>
            <a:custGeom>
              <a:rect b="b" l="l" r="r" t="t"/>
              <a:pathLst>
                <a:path extrusionOk="0" h="19871" w="19708">
                  <a:moveTo>
                    <a:pt x="7317" y="618"/>
                  </a:moveTo>
                  <a:cubicBezTo>
                    <a:pt x="11024" y="618"/>
                    <a:pt x="14049" y="3643"/>
                    <a:pt x="14049" y="7350"/>
                  </a:cubicBezTo>
                  <a:cubicBezTo>
                    <a:pt x="14049" y="9204"/>
                    <a:pt x="13333" y="10895"/>
                    <a:pt x="12000" y="12195"/>
                  </a:cubicBezTo>
                  <a:cubicBezTo>
                    <a:pt x="10732" y="13399"/>
                    <a:pt x="9073" y="14082"/>
                    <a:pt x="7317" y="14082"/>
                  </a:cubicBezTo>
                  <a:cubicBezTo>
                    <a:pt x="3610" y="14082"/>
                    <a:pt x="618" y="11057"/>
                    <a:pt x="618" y="7350"/>
                  </a:cubicBezTo>
                  <a:cubicBezTo>
                    <a:pt x="618" y="3643"/>
                    <a:pt x="3610" y="618"/>
                    <a:pt x="7317" y="618"/>
                  </a:cubicBezTo>
                  <a:close/>
                  <a:moveTo>
                    <a:pt x="14504" y="13496"/>
                  </a:moveTo>
                  <a:lnTo>
                    <a:pt x="18927" y="17919"/>
                  </a:lnTo>
                  <a:lnTo>
                    <a:pt x="17756" y="19122"/>
                  </a:lnTo>
                  <a:lnTo>
                    <a:pt x="13333" y="14699"/>
                  </a:lnTo>
                  <a:lnTo>
                    <a:pt x="14504" y="13496"/>
                  </a:lnTo>
                  <a:close/>
                  <a:moveTo>
                    <a:pt x="7317" y="1"/>
                  </a:moveTo>
                  <a:cubicBezTo>
                    <a:pt x="3285" y="1"/>
                    <a:pt x="0" y="3318"/>
                    <a:pt x="0" y="7350"/>
                  </a:cubicBezTo>
                  <a:cubicBezTo>
                    <a:pt x="0" y="11415"/>
                    <a:pt x="3285" y="14699"/>
                    <a:pt x="7317" y="14699"/>
                  </a:cubicBezTo>
                  <a:cubicBezTo>
                    <a:pt x="9138" y="14699"/>
                    <a:pt x="10862" y="14017"/>
                    <a:pt x="12195" y="12846"/>
                  </a:cubicBezTo>
                  <a:lnTo>
                    <a:pt x="13268" y="13886"/>
                  </a:lnTo>
                  <a:lnTo>
                    <a:pt x="12650" y="14472"/>
                  </a:lnTo>
                  <a:cubicBezTo>
                    <a:pt x="12553" y="14602"/>
                    <a:pt x="12553" y="14797"/>
                    <a:pt x="12650" y="14927"/>
                  </a:cubicBezTo>
                  <a:lnTo>
                    <a:pt x="17528" y="19772"/>
                  </a:lnTo>
                  <a:cubicBezTo>
                    <a:pt x="17593" y="19838"/>
                    <a:pt x="17658" y="19870"/>
                    <a:pt x="17723" y="19870"/>
                  </a:cubicBezTo>
                  <a:cubicBezTo>
                    <a:pt x="17821" y="19870"/>
                    <a:pt x="17886" y="19838"/>
                    <a:pt x="17951" y="19772"/>
                  </a:cubicBezTo>
                  <a:lnTo>
                    <a:pt x="19577" y="18147"/>
                  </a:lnTo>
                  <a:cubicBezTo>
                    <a:pt x="19707" y="18016"/>
                    <a:pt x="19707" y="17821"/>
                    <a:pt x="19577" y="17724"/>
                  </a:cubicBezTo>
                  <a:lnTo>
                    <a:pt x="14732" y="12846"/>
                  </a:lnTo>
                  <a:cubicBezTo>
                    <a:pt x="14667" y="12797"/>
                    <a:pt x="14585" y="12773"/>
                    <a:pt x="14504" y="12773"/>
                  </a:cubicBezTo>
                  <a:cubicBezTo>
                    <a:pt x="14423" y="12773"/>
                    <a:pt x="14341" y="12797"/>
                    <a:pt x="14276" y="12846"/>
                  </a:cubicBezTo>
                  <a:lnTo>
                    <a:pt x="13691" y="13464"/>
                  </a:lnTo>
                  <a:lnTo>
                    <a:pt x="12650" y="12391"/>
                  </a:lnTo>
                  <a:cubicBezTo>
                    <a:pt x="13951" y="11025"/>
                    <a:pt x="14667" y="9236"/>
                    <a:pt x="14667" y="7350"/>
                  </a:cubicBezTo>
                  <a:cubicBezTo>
                    <a:pt x="14667" y="3318"/>
                    <a:pt x="11382" y="1"/>
                    <a:pt x="73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46"/>
            <p:cNvSpPr/>
            <p:nvPr/>
          </p:nvSpPr>
          <p:spPr>
            <a:xfrm>
              <a:off x="1417477" y="3116221"/>
              <a:ext cx="190794" cy="192766"/>
            </a:xfrm>
            <a:custGeom>
              <a:rect b="b" l="l" r="r" t="t"/>
              <a:pathLst>
                <a:path extrusionOk="0" h="8913" w="8749">
                  <a:moveTo>
                    <a:pt x="7189" y="1"/>
                  </a:moveTo>
                  <a:cubicBezTo>
                    <a:pt x="7118" y="1"/>
                    <a:pt x="7049" y="25"/>
                    <a:pt x="6993" y="68"/>
                  </a:cubicBezTo>
                  <a:cubicBezTo>
                    <a:pt x="6862" y="165"/>
                    <a:pt x="6830" y="360"/>
                    <a:pt x="6927" y="490"/>
                  </a:cubicBezTo>
                  <a:cubicBezTo>
                    <a:pt x="7448" y="1173"/>
                    <a:pt x="7773" y="1954"/>
                    <a:pt x="7903" y="2767"/>
                  </a:cubicBezTo>
                  <a:cubicBezTo>
                    <a:pt x="8098" y="4230"/>
                    <a:pt x="7643" y="5693"/>
                    <a:pt x="6602" y="6799"/>
                  </a:cubicBezTo>
                  <a:cubicBezTo>
                    <a:pt x="5686" y="7747"/>
                    <a:pt x="4431" y="8296"/>
                    <a:pt x="3166" y="8296"/>
                  </a:cubicBezTo>
                  <a:cubicBezTo>
                    <a:pt x="3130" y="8296"/>
                    <a:pt x="3094" y="8296"/>
                    <a:pt x="3058" y="8295"/>
                  </a:cubicBezTo>
                  <a:lnTo>
                    <a:pt x="3025" y="8295"/>
                  </a:lnTo>
                  <a:cubicBezTo>
                    <a:pt x="2147" y="8295"/>
                    <a:pt x="1269" y="8067"/>
                    <a:pt x="489" y="7612"/>
                  </a:cubicBezTo>
                  <a:cubicBezTo>
                    <a:pt x="440" y="7575"/>
                    <a:pt x="382" y="7557"/>
                    <a:pt x="323" y="7557"/>
                  </a:cubicBezTo>
                  <a:cubicBezTo>
                    <a:pt x="226" y="7557"/>
                    <a:pt x="127" y="7608"/>
                    <a:pt x="66" y="7710"/>
                  </a:cubicBezTo>
                  <a:cubicBezTo>
                    <a:pt x="1" y="7840"/>
                    <a:pt x="33" y="8035"/>
                    <a:pt x="196" y="8132"/>
                  </a:cubicBezTo>
                  <a:cubicBezTo>
                    <a:pt x="1041" y="8653"/>
                    <a:pt x="2017" y="8913"/>
                    <a:pt x="3025" y="8913"/>
                  </a:cubicBezTo>
                  <a:lnTo>
                    <a:pt x="3155" y="8913"/>
                  </a:lnTo>
                  <a:cubicBezTo>
                    <a:pt x="4586" y="8913"/>
                    <a:pt x="6017" y="8295"/>
                    <a:pt x="7025" y="7189"/>
                  </a:cubicBezTo>
                  <a:cubicBezTo>
                    <a:pt x="8196" y="5986"/>
                    <a:pt x="8749" y="4328"/>
                    <a:pt x="8488" y="2669"/>
                  </a:cubicBezTo>
                  <a:cubicBezTo>
                    <a:pt x="8358" y="1759"/>
                    <a:pt x="8001" y="881"/>
                    <a:pt x="7448" y="133"/>
                  </a:cubicBezTo>
                  <a:cubicBezTo>
                    <a:pt x="7375" y="41"/>
                    <a:pt x="7281" y="1"/>
                    <a:pt x="71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46"/>
            <p:cNvSpPr/>
            <p:nvPr/>
          </p:nvSpPr>
          <p:spPr>
            <a:xfrm>
              <a:off x="1361458" y="3071216"/>
              <a:ext cx="192931" cy="195577"/>
            </a:xfrm>
            <a:custGeom>
              <a:rect b="b" l="l" r="r" t="t"/>
              <a:pathLst>
                <a:path extrusionOk="0" h="9043" w="8847">
                  <a:moveTo>
                    <a:pt x="5732" y="0"/>
                  </a:moveTo>
                  <a:cubicBezTo>
                    <a:pt x="5686" y="0"/>
                    <a:pt x="5640" y="1"/>
                    <a:pt x="5594" y="2"/>
                  </a:cubicBezTo>
                  <a:cubicBezTo>
                    <a:pt x="5551" y="1"/>
                    <a:pt x="5508" y="0"/>
                    <a:pt x="5466" y="0"/>
                  </a:cubicBezTo>
                  <a:cubicBezTo>
                    <a:pt x="4403" y="0"/>
                    <a:pt x="3345" y="385"/>
                    <a:pt x="2407" y="1010"/>
                  </a:cubicBezTo>
                  <a:cubicBezTo>
                    <a:pt x="1497" y="1693"/>
                    <a:pt x="749" y="2636"/>
                    <a:pt x="391" y="3677"/>
                  </a:cubicBezTo>
                  <a:cubicBezTo>
                    <a:pt x="98" y="4425"/>
                    <a:pt x="1" y="5270"/>
                    <a:pt x="163" y="6148"/>
                  </a:cubicBezTo>
                  <a:cubicBezTo>
                    <a:pt x="261" y="7189"/>
                    <a:pt x="651" y="8165"/>
                    <a:pt x="1302" y="8945"/>
                  </a:cubicBezTo>
                  <a:cubicBezTo>
                    <a:pt x="1367" y="9010"/>
                    <a:pt x="1464" y="9043"/>
                    <a:pt x="1529" y="9043"/>
                  </a:cubicBezTo>
                  <a:cubicBezTo>
                    <a:pt x="1594" y="9043"/>
                    <a:pt x="1692" y="9010"/>
                    <a:pt x="1724" y="8978"/>
                  </a:cubicBezTo>
                  <a:cubicBezTo>
                    <a:pt x="1854" y="8848"/>
                    <a:pt x="1887" y="8652"/>
                    <a:pt x="1757" y="8522"/>
                  </a:cubicBezTo>
                  <a:cubicBezTo>
                    <a:pt x="1204" y="7872"/>
                    <a:pt x="846" y="6994"/>
                    <a:pt x="781" y="6083"/>
                  </a:cubicBezTo>
                  <a:lnTo>
                    <a:pt x="749" y="6083"/>
                  </a:lnTo>
                  <a:cubicBezTo>
                    <a:pt x="651" y="5270"/>
                    <a:pt x="716" y="4522"/>
                    <a:pt x="944" y="3905"/>
                  </a:cubicBezTo>
                  <a:cubicBezTo>
                    <a:pt x="1651" y="1976"/>
                    <a:pt x="3565" y="620"/>
                    <a:pt x="5525" y="620"/>
                  </a:cubicBezTo>
                  <a:cubicBezTo>
                    <a:pt x="5548" y="620"/>
                    <a:pt x="5571" y="620"/>
                    <a:pt x="5594" y="620"/>
                  </a:cubicBezTo>
                  <a:lnTo>
                    <a:pt x="5627" y="620"/>
                  </a:lnTo>
                  <a:cubicBezTo>
                    <a:pt x="5671" y="618"/>
                    <a:pt x="5715" y="618"/>
                    <a:pt x="5760" y="618"/>
                  </a:cubicBezTo>
                  <a:cubicBezTo>
                    <a:pt x="6599" y="618"/>
                    <a:pt x="7492" y="908"/>
                    <a:pt x="8326" y="1433"/>
                  </a:cubicBezTo>
                  <a:cubicBezTo>
                    <a:pt x="8391" y="1466"/>
                    <a:pt x="8423" y="1498"/>
                    <a:pt x="8488" y="1498"/>
                  </a:cubicBezTo>
                  <a:cubicBezTo>
                    <a:pt x="8586" y="1498"/>
                    <a:pt x="8684" y="1433"/>
                    <a:pt x="8749" y="1368"/>
                  </a:cubicBezTo>
                  <a:cubicBezTo>
                    <a:pt x="8846" y="1205"/>
                    <a:pt x="8814" y="1010"/>
                    <a:pt x="8651" y="945"/>
                  </a:cubicBezTo>
                  <a:cubicBezTo>
                    <a:pt x="7720" y="325"/>
                    <a:pt x="6700" y="0"/>
                    <a:pt x="5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46"/>
            <p:cNvSpPr/>
            <p:nvPr/>
          </p:nvSpPr>
          <p:spPr>
            <a:xfrm>
              <a:off x="1387691" y="3133847"/>
              <a:ext cx="192211" cy="144191"/>
            </a:xfrm>
            <a:custGeom>
              <a:rect b="b" l="l" r="r" t="t"/>
              <a:pathLst>
                <a:path extrusionOk="0" h="6667" w="8814">
                  <a:moveTo>
                    <a:pt x="7188" y="618"/>
                  </a:moveTo>
                  <a:cubicBezTo>
                    <a:pt x="7741" y="618"/>
                    <a:pt x="8196" y="1074"/>
                    <a:pt x="8196" y="1626"/>
                  </a:cubicBezTo>
                  <a:cubicBezTo>
                    <a:pt x="8196" y="2179"/>
                    <a:pt x="7741" y="2635"/>
                    <a:pt x="7188" y="2635"/>
                  </a:cubicBezTo>
                  <a:cubicBezTo>
                    <a:pt x="6993" y="2635"/>
                    <a:pt x="6798" y="2570"/>
                    <a:pt x="6602" y="2439"/>
                  </a:cubicBezTo>
                  <a:cubicBezTo>
                    <a:pt x="6342" y="2244"/>
                    <a:pt x="6180" y="1952"/>
                    <a:pt x="6180" y="1626"/>
                  </a:cubicBezTo>
                  <a:cubicBezTo>
                    <a:pt x="6180" y="1074"/>
                    <a:pt x="6635" y="618"/>
                    <a:pt x="7188" y="618"/>
                  </a:cubicBezTo>
                  <a:close/>
                  <a:moveTo>
                    <a:pt x="1627" y="781"/>
                  </a:moveTo>
                  <a:cubicBezTo>
                    <a:pt x="2180" y="781"/>
                    <a:pt x="2635" y="1236"/>
                    <a:pt x="2635" y="1789"/>
                  </a:cubicBezTo>
                  <a:cubicBezTo>
                    <a:pt x="2635" y="2114"/>
                    <a:pt x="2472" y="2407"/>
                    <a:pt x="2212" y="2602"/>
                  </a:cubicBezTo>
                  <a:cubicBezTo>
                    <a:pt x="2050" y="2732"/>
                    <a:pt x="1855" y="2797"/>
                    <a:pt x="1627" y="2797"/>
                  </a:cubicBezTo>
                  <a:cubicBezTo>
                    <a:pt x="1074" y="2797"/>
                    <a:pt x="619" y="2342"/>
                    <a:pt x="619" y="1789"/>
                  </a:cubicBezTo>
                  <a:cubicBezTo>
                    <a:pt x="619" y="1236"/>
                    <a:pt x="1074" y="781"/>
                    <a:pt x="1627" y="781"/>
                  </a:cubicBezTo>
                  <a:close/>
                  <a:moveTo>
                    <a:pt x="4391" y="4065"/>
                  </a:moveTo>
                  <a:cubicBezTo>
                    <a:pt x="4619" y="4065"/>
                    <a:pt x="4814" y="4130"/>
                    <a:pt x="4976" y="4228"/>
                  </a:cubicBezTo>
                  <a:cubicBezTo>
                    <a:pt x="5237" y="4423"/>
                    <a:pt x="5399" y="4716"/>
                    <a:pt x="5399" y="5041"/>
                  </a:cubicBezTo>
                  <a:cubicBezTo>
                    <a:pt x="5399" y="5626"/>
                    <a:pt x="4944" y="6049"/>
                    <a:pt x="4391" y="6049"/>
                  </a:cubicBezTo>
                  <a:cubicBezTo>
                    <a:pt x="3838" y="6049"/>
                    <a:pt x="3416" y="5626"/>
                    <a:pt x="3416" y="5074"/>
                  </a:cubicBezTo>
                  <a:cubicBezTo>
                    <a:pt x="3416" y="4748"/>
                    <a:pt x="3546" y="4456"/>
                    <a:pt x="3806" y="4261"/>
                  </a:cubicBezTo>
                  <a:cubicBezTo>
                    <a:pt x="3968" y="4130"/>
                    <a:pt x="4196" y="4065"/>
                    <a:pt x="4391" y="4065"/>
                  </a:cubicBezTo>
                  <a:close/>
                  <a:moveTo>
                    <a:pt x="7188" y="0"/>
                  </a:moveTo>
                  <a:cubicBezTo>
                    <a:pt x="6310" y="0"/>
                    <a:pt x="5562" y="748"/>
                    <a:pt x="5562" y="1626"/>
                  </a:cubicBezTo>
                  <a:cubicBezTo>
                    <a:pt x="5562" y="2049"/>
                    <a:pt x="5724" y="2407"/>
                    <a:pt x="5985" y="2700"/>
                  </a:cubicBezTo>
                  <a:lnTo>
                    <a:pt x="5107" y="3610"/>
                  </a:lnTo>
                  <a:cubicBezTo>
                    <a:pt x="4879" y="3513"/>
                    <a:pt x="4651" y="3448"/>
                    <a:pt x="4424" y="3448"/>
                  </a:cubicBezTo>
                  <a:cubicBezTo>
                    <a:pt x="4131" y="3448"/>
                    <a:pt x="3903" y="3513"/>
                    <a:pt x="3643" y="3643"/>
                  </a:cubicBezTo>
                  <a:lnTo>
                    <a:pt x="2863" y="2830"/>
                  </a:lnTo>
                  <a:cubicBezTo>
                    <a:pt x="3090" y="2537"/>
                    <a:pt x="3253" y="2179"/>
                    <a:pt x="3253" y="1789"/>
                  </a:cubicBezTo>
                  <a:cubicBezTo>
                    <a:pt x="3253" y="911"/>
                    <a:pt x="2505" y="163"/>
                    <a:pt x="1627" y="163"/>
                  </a:cubicBezTo>
                  <a:cubicBezTo>
                    <a:pt x="749" y="163"/>
                    <a:pt x="1" y="911"/>
                    <a:pt x="1" y="1789"/>
                  </a:cubicBezTo>
                  <a:cubicBezTo>
                    <a:pt x="1" y="2667"/>
                    <a:pt x="749" y="3415"/>
                    <a:pt x="1627" y="3415"/>
                  </a:cubicBezTo>
                  <a:cubicBezTo>
                    <a:pt x="1887" y="3415"/>
                    <a:pt x="2147" y="3350"/>
                    <a:pt x="2375" y="3220"/>
                  </a:cubicBezTo>
                  <a:lnTo>
                    <a:pt x="3188" y="4000"/>
                  </a:lnTo>
                  <a:cubicBezTo>
                    <a:pt x="2928" y="4293"/>
                    <a:pt x="2798" y="4683"/>
                    <a:pt x="2798" y="5074"/>
                  </a:cubicBezTo>
                  <a:cubicBezTo>
                    <a:pt x="2798" y="5952"/>
                    <a:pt x="3513" y="6667"/>
                    <a:pt x="4424" y="6667"/>
                  </a:cubicBezTo>
                  <a:cubicBezTo>
                    <a:pt x="5302" y="6667"/>
                    <a:pt x="6017" y="5952"/>
                    <a:pt x="6017" y="5074"/>
                  </a:cubicBezTo>
                  <a:cubicBezTo>
                    <a:pt x="6017" y="4651"/>
                    <a:pt x="5855" y="4261"/>
                    <a:pt x="5594" y="3968"/>
                  </a:cubicBezTo>
                  <a:lnTo>
                    <a:pt x="6505" y="3090"/>
                  </a:lnTo>
                  <a:cubicBezTo>
                    <a:pt x="6700" y="3187"/>
                    <a:pt x="6928" y="3252"/>
                    <a:pt x="7188" y="3252"/>
                  </a:cubicBezTo>
                  <a:cubicBezTo>
                    <a:pt x="8066" y="3252"/>
                    <a:pt x="8814" y="2504"/>
                    <a:pt x="8814" y="1626"/>
                  </a:cubicBezTo>
                  <a:cubicBezTo>
                    <a:pt x="8814" y="748"/>
                    <a:pt x="8066" y="0"/>
                    <a:pt x="71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8" name="Google Shape;3098;p46"/>
          <p:cNvGrpSpPr/>
          <p:nvPr/>
        </p:nvGrpSpPr>
        <p:grpSpPr>
          <a:xfrm>
            <a:off x="1430329" y="3474406"/>
            <a:ext cx="365761" cy="365759"/>
            <a:chOff x="1322175" y="4222025"/>
            <a:chExt cx="433212" cy="433210"/>
          </a:xfrm>
        </p:grpSpPr>
        <p:sp>
          <p:nvSpPr>
            <p:cNvPr id="3099" name="Google Shape;3099;p46"/>
            <p:cNvSpPr/>
            <p:nvPr/>
          </p:nvSpPr>
          <p:spPr>
            <a:xfrm>
              <a:off x="1328573" y="4412355"/>
              <a:ext cx="419717" cy="235779"/>
            </a:xfrm>
            <a:custGeom>
              <a:rect b="b" l="l" r="r" t="t"/>
              <a:pathLst>
                <a:path extrusionOk="0" h="10797" w="19220">
                  <a:moveTo>
                    <a:pt x="325" y="0"/>
                  </a:moveTo>
                  <a:cubicBezTo>
                    <a:pt x="163" y="0"/>
                    <a:pt x="0" y="163"/>
                    <a:pt x="0" y="325"/>
                  </a:cubicBezTo>
                  <a:lnTo>
                    <a:pt x="0" y="1724"/>
                  </a:lnTo>
                  <a:cubicBezTo>
                    <a:pt x="0" y="1886"/>
                    <a:pt x="163" y="2049"/>
                    <a:pt x="325" y="2049"/>
                  </a:cubicBezTo>
                  <a:lnTo>
                    <a:pt x="748" y="2049"/>
                  </a:lnTo>
                  <a:cubicBezTo>
                    <a:pt x="1041" y="3935"/>
                    <a:pt x="1919" y="5659"/>
                    <a:pt x="3317" y="7024"/>
                  </a:cubicBezTo>
                  <a:cubicBezTo>
                    <a:pt x="3967" y="7675"/>
                    <a:pt x="4683" y="8195"/>
                    <a:pt x="5463" y="8585"/>
                  </a:cubicBezTo>
                  <a:lnTo>
                    <a:pt x="5398" y="8585"/>
                  </a:lnTo>
                  <a:lnTo>
                    <a:pt x="5398" y="10797"/>
                  </a:lnTo>
                  <a:lnTo>
                    <a:pt x="13821" y="10797"/>
                  </a:lnTo>
                  <a:lnTo>
                    <a:pt x="13821" y="8585"/>
                  </a:lnTo>
                  <a:lnTo>
                    <a:pt x="13756" y="8585"/>
                  </a:lnTo>
                  <a:cubicBezTo>
                    <a:pt x="14536" y="8195"/>
                    <a:pt x="15252" y="7675"/>
                    <a:pt x="15902" y="7024"/>
                  </a:cubicBezTo>
                  <a:cubicBezTo>
                    <a:pt x="17301" y="5659"/>
                    <a:pt x="18179" y="3935"/>
                    <a:pt x="18471" y="2049"/>
                  </a:cubicBezTo>
                  <a:lnTo>
                    <a:pt x="18894" y="2049"/>
                  </a:lnTo>
                  <a:cubicBezTo>
                    <a:pt x="19057" y="2049"/>
                    <a:pt x="19219" y="1886"/>
                    <a:pt x="19219" y="1724"/>
                  </a:cubicBezTo>
                  <a:lnTo>
                    <a:pt x="19219" y="325"/>
                  </a:lnTo>
                  <a:cubicBezTo>
                    <a:pt x="19219" y="163"/>
                    <a:pt x="19089" y="0"/>
                    <a:pt x="188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46"/>
            <p:cNvSpPr/>
            <p:nvPr/>
          </p:nvSpPr>
          <p:spPr>
            <a:xfrm>
              <a:off x="1446449" y="4599825"/>
              <a:ext cx="183937" cy="48305"/>
            </a:xfrm>
            <a:custGeom>
              <a:rect b="b" l="l" r="r" t="t"/>
              <a:pathLst>
                <a:path extrusionOk="0" h="2212" w="8423">
                  <a:moveTo>
                    <a:pt x="0" y="0"/>
                  </a:moveTo>
                  <a:lnTo>
                    <a:pt x="0" y="2212"/>
                  </a:lnTo>
                  <a:lnTo>
                    <a:pt x="8423" y="2212"/>
                  </a:lnTo>
                  <a:lnTo>
                    <a:pt x="842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46"/>
            <p:cNvSpPr/>
            <p:nvPr/>
          </p:nvSpPr>
          <p:spPr>
            <a:xfrm>
              <a:off x="1446449" y="4599825"/>
              <a:ext cx="183937" cy="31271"/>
            </a:xfrm>
            <a:custGeom>
              <a:rect b="b" l="l" r="r" t="t"/>
              <a:pathLst>
                <a:path extrusionOk="0" h="1432" w="8423">
                  <a:moveTo>
                    <a:pt x="0" y="0"/>
                  </a:moveTo>
                  <a:lnTo>
                    <a:pt x="0" y="1431"/>
                  </a:lnTo>
                  <a:lnTo>
                    <a:pt x="8423" y="1431"/>
                  </a:lnTo>
                  <a:lnTo>
                    <a:pt x="8423" y="0"/>
                  </a:lnTo>
                  <a:lnTo>
                    <a:pt x="8358" y="0"/>
                  </a:lnTo>
                  <a:cubicBezTo>
                    <a:pt x="7090" y="683"/>
                    <a:pt x="5691" y="1041"/>
                    <a:pt x="4228" y="1041"/>
                  </a:cubicBezTo>
                  <a:cubicBezTo>
                    <a:pt x="2765" y="1041"/>
                    <a:pt x="1334" y="683"/>
                    <a:pt x="65"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46"/>
            <p:cNvSpPr/>
            <p:nvPr/>
          </p:nvSpPr>
          <p:spPr>
            <a:xfrm>
              <a:off x="1344907" y="4456378"/>
              <a:ext cx="387048" cy="165485"/>
            </a:xfrm>
            <a:custGeom>
              <a:rect b="b" l="l" r="r" t="t"/>
              <a:pathLst>
                <a:path extrusionOk="0" h="7578" w="17724">
                  <a:moveTo>
                    <a:pt x="0" y="0"/>
                  </a:moveTo>
                  <a:cubicBezTo>
                    <a:pt x="33" y="130"/>
                    <a:pt x="33" y="228"/>
                    <a:pt x="65" y="358"/>
                  </a:cubicBezTo>
                  <a:cubicBezTo>
                    <a:pt x="423" y="2114"/>
                    <a:pt x="1268" y="3708"/>
                    <a:pt x="2569" y="5008"/>
                  </a:cubicBezTo>
                  <a:cubicBezTo>
                    <a:pt x="4260" y="6667"/>
                    <a:pt x="6504" y="7577"/>
                    <a:pt x="8878" y="7577"/>
                  </a:cubicBezTo>
                  <a:cubicBezTo>
                    <a:pt x="9138" y="7577"/>
                    <a:pt x="9431" y="7577"/>
                    <a:pt x="9723" y="7545"/>
                  </a:cubicBezTo>
                  <a:cubicBezTo>
                    <a:pt x="7675" y="7350"/>
                    <a:pt x="5756" y="6472"/>
                    <a:pt x="4293" y="5008"/>
                  </a:cubicBezTo>
                  <a:cubicBezTo>
                    <a:pt x="3057" y="3805"/>
                    <a:pt x="2244" y="2309"/>
                    <a:pt x="1854" y="683"/>
                  </a:cubicBezTo>
                  <a:lnTo>
                    <a:pt x="17593" y="683"/>
                  </a:lnTo>
                  <a:cubicBezTo>
                    <a:pt x="17658" y="456"/>
                    <a:pt x="17691" y="228"/>
                    <a:pt x="17723"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46"/>
            <p:cNvSpPr/>
            <p:nvPr/>
          </p:nvSpPr>
          <p:spPr>
            <a:xfrm>
              <a:off x="1512483" y="4535908"/>
              <a:ext cx="51864" cy="51143"/>
            </a:xfrm>
            <a:custGeom>
              <a:rect b="b" l="l" r="r" t="t"/>
              <a:pathLst>
                <a:path extrusionOk="0" h="2342" w="2375">
                  <a:moveTo>
                    <a:pt x="1204" y="1"/>
                  </a:moveTo>
                  <a:cubicBezTo>
                    <a:pt x="879" y="1"/>
                    <a:pt x="586" y="131"/>
                    <a:pt x="358" y="326"/>
                  </a:cubicBezTo>
                  <a:cubicBezTo>
                    <a:pt x="163" y="553"/>
                    <a:pt x="1" y="846"/>
                    <a:pt x="1" y="1171"/>
                  </a:cubicBezTo>
                  <a:cubicBezTo>
                    <a:pt x="1" y="1822"/>
                    <a:pt x="554" y="2342"/>
                    <a:pt x="1204" y="2342"/>
                  </a:cubicBezTo>
                  <a:cubicBezTo>
                    <a:pt x="1854" y="2342"/>
                    <a:pt x="2375" y="1822"/>
                    <a:pt x="2375" y="1171"/>
                  </a:cubicBezTo>
                  <a:cubicBezTo>
                    <a:pt x="2375" y="846"/>
                    <a:pt x="2245" y="553"/>
                    <a:pt x="2017" y="326"/>
                  </a:cubicBezTo>
                  <a:cubicBezTo>
                    <a:pt x="1822" y="131"/>
                    <a:pt x="1529" y="1"/>
                    <a:pt x="1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46"/>
            <p:cNvSpPr/>
            <p:nvPr/>
          </p:nvSpPr>
          <p:spPr>
            <a:xfrm>
              <a:off x="1454266" y="4476971"/>
              <a:ext cx="51143" cy="51864"/>
            </a:xfrm>
            <a:custGeom>
              <a:rect b="b" l="l" r="r" t="t"/>
              <a:pathLst>
                <a:path extrusionOk="0" h="2375" w="2342">
                  <a:moveTo>
                    <a:pt x="1171" y="0"/>
                  </a:moveTo>
                  <a:cubicBezTo>
                    <a:pt x="520" y="0"/>
                    <a:pt x="0" y="521"/>
                    <a:pt x="0" y="1171"/>
                  </a:cubicBezTo>
                  <a:cubicBezTo>
                    <a:pt x="0" y="1822"/>
                    <a:pt x="520" y="2374"/>
                    <a:pt x="1171" y="2374"/>
                  </a:cubicBezTo>
                  <a:cubicBezTo>
                    <a:pt x="1496" y="2374"/>
                    <a:pt x="1789" y="2212"/>
                    <a:pt x="1984" y="2017"/>
                  </a:cubicBezTo>
                  <a:cubicBezTo>
                    <a:pt x="2211" y="1789"/>
                    <a:pt x="2341" y="1496"/>
                    <a:pt x="2341" y="1171"/>
                  </a:cubicBezTo>
                  <a:cubicBezTo>
                    <a:pt x="2341" y="521"/>
                    <a:pt x="1821" y="0"/>
                    <a:pt x="11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46"/>
            <p:cNvSpPr/>
            <p:nvPr/>
          </p:nvSpPr>
          <p:spPr>
            <a:xfrm>
              <a:off x="1571421" y="4476971"/>
              <a:ext cx="51864" cy="51864"/>
            </a:xfrm>
            <a:custGeom>
              <a:rect b="b" l="l" r="r" t="t"/>
              <a:pathLst>
                <a:path extrusionOk="0" h="2375" w="2375">
                  <a:moveTo>
                    <a:pt x="1204" y="0"/>
                  </a:moveTo>
                  <a:cubicBezTo>
                    <a:pt x="554" y="0"/>
                    <a:pt x="1" y="521"/>
                    <a:pt x="1" y="1171"/>
                  </a:cubicBezTo>
                  <a:cubicBezTo>
                    <a:pt x="1" y="1496"/>
                    <a:pt x="131" y="1789"/>
                    <a:pt x="359" y="2017"/>
                  </a:cubicBezTo>
                  <a:cubicBezTo>
                    <a:pt x="554" y="2212"/>
                    <a:pt x="879" y="2374"/>
                    <a:pt x="1204" y="2374"/>
                  </a:cubicBezTo>
                  <a:cubicBezTo>
                    <a:pt x="1854" y="2374"/>
                    <a:pt x="2375" y="1822"/>
                    <a:pt x="2375" y="1171"/>
                  </a:cubicBezTo>
                  <a:cubicBezTo>
                    <a:pt x="2375" y="521"/>
                    <a:pt x="1854" y="0"/>
                    <a:pt x="12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46"/>
            <p:cNvSpPr/>
            <p:nvPr/>
          </p:nvSpPr>
          <p:spPr>
            <a:xfrm>
              <a:off x="1569303" y="4304765"/>
              <a:ext cx="156247" cy="113293"/>
            </a:xfrm>
            <a:custGeom>
              <a:rect b="b" l="l" r="r" t="t"/>
              <a:pathLst>
                <a:path extrusionOk="0" h="5188" w="7155">
                  <a:moveTo>
                    <a:pt x="5529" y="0"/>
                  </a:moveTo>
                  <a:cubicBezTo>
                    <a:pt x="5317" y="0"/>
                    <a:pt x="5106" y="82"/>
                    <a:pt x="4943" y="244"/>
                  </a:cubicBezTo>
                  <a:lnTo>
                    <a:pt x="0" y="5187"/>
                  </a:lnTo>
                  <a:lnTo>
                    <a:pt x="3805" y="5187"/>
                  </a:lnTo>
                  <a:lnTo>
                    <a:pt x="6829" y="2163"/>
                  </a:lnTo>
                  <a:cubicBezTo>
                    <a:pt x="7155" y="1838"/>
                    <a:pt x="7155" y="1285"/>
                    <a:pt x="6829" y="960"/>
                  </a:cubicBezTo>
                  <a:lnTo>
                    <a:pt x="6114" y="244"/>
                  </a:lnTo>
                  <a:cubicBezTo>
                    <a:pt x="5951" y="82"/>
                    <a:pt x="5740" y="0"/>
                    <a:pt x="55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46"/>
            <p:cNvSpPr/>
            <p:nvPr/>
          </p:nvSpPr>
          <p:spPr>
            <a:xfrm>
              <a:off x="1631079" y="4328545"/>
              <a:ext cx="94469" cy="90211"/>
            </a:xfrm>
            <a:custGeom>
              <a:rect b="b" l="l" r="r" t="t"/>
              <a:pathLst>
                <a:path extrusionOk="0" h="4131" w="4326">
                  <a:moveTo>
                    <a:pt x="4098" y="1"/>
                  </a:moveTo>
                  <a:lnTo>
                    <a:pt x="0" y="4131"/>
                  </a:lnTo>
                  <a:lnTo>
                    <a:pt x="976" y="4131"/>
                  </a:lnTo>
                  <a:lnTo>
                    <a:pt x="4000" y="1074"/>
                  </a:lnTo>
                  <a:cubicBezTo>
                    <a:pt x="4293" y="781"/>
                    <a:pt x="4326" y="326"/>
                    <a:pt x="4098"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46"/>
            <p:cNvSpPr/>
            <p:nvPr/>
          </p:nvSpPr>
          <p:spPr>
            <a:xfrm>
              <a:off x="1543732" y="4295179"/>
              <a:ext cx="58961" cy="58961"/>
            </a:xfrm>
            <a:custGeom>
              <a:rect b="b" l="l" r="r" t="t"/>
              <a:pathLst>
                <a:path extrusionOk="0" h="2700" w="2700">
                  <a:moveTo>
                    <a:pt x="1366" y="0"/>
                  </a:moveTo>
                  <a:cubicBezTo>
                    <a:pt x="618" y="0"/>
                    <a:pt x="1" y="586"/>
                    <a:pt x="1" y="1334"/>
                  </a:cubicBezTo>
                  <a:cubicBezTo>
                    <a:pt x="1" y="2082"/>
                    <a:pt x="618" y="2700"/>
                    <a:pt x="1366" y="2700"/>
                  </a:cubicBezTo>
                  <a:cubicBezTo>
                    <a:pt x="2114" y="2700"/>
                    <a:pt x="2700" y="2082"/>
                    <a:pt x="2700" y="1334"/>
                  </a:cubicBezTo>
                  <a:cubicBezTo>
                    <a:pt x="2700" y="586"/>
                    <a:pt x="2114" y="0"/>
                    <a:pt x="1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46"/>
            <p:cNvSpPr/>
            <p:nvPr/>
          </p:nvSpPr>
          <p:spPr>
            <a:xfrm>
              <a:off x="1543732" y="4297319"/>
              <a:ext cx="56122" cy="56122"/>
            </a:xfrm>
            <a:custGeom>
              <a:rect b="b" l="l" r="r" t="t"/>
              <a:pathLst>
                <a:path extrusionOk="0" h="2570" w="2570">
                  <a:moveTo>
                    <a:pt x="814" y="0"/>
                  </a:moveTo>
                  <a:cubicBezTo>
                    <a:pt x="326" y="228"/>
                    <a:pt x="1" y="683"/>
                    <a:pt x="1" y="1236"/>
                  </a:cubicBezTo>
                  <a:cubicBezTo>
                    <a:pt x="1" y="1984"/>
                    <a:pt x="618" y="2569"/>
                    <a:pt x="1366" y="2569"/>
                  </a:cubicBezTo>
                  <a:cubicBezTo>
                    <a:pt x="1919" y="2569"/>
                    <a:pt x="2374" y="2244"/>
                    <a:pt x="2570" y="1789"/>
                  </a:cubicBezTo>
                  <a:lnTo>
                    <a:pt x="2570" y="1789"/>
                  </a:lnTo>
                  <a:cubicBezTo>
                    <a:pt x="2407" y="1854"/>
                    <a:pt x="2244" y="1919"/>
                    <a:pt x="2049" y="1919"/>
                  </a:cubicBezTo>
                  <a:cubicBezTo>
                    <a:pt x="1301" y="1919"/>
                    <a:pt x="683" y="1301"/>
                    <a:pt x="683" y="553"/>
                  </a:cubicBezTo>
                  <a:cubicBezTo>
                    <a:pt x="683" y="358"/>
                    <a:pt x="716" y="163"/>
                    <a:pt x="814"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46"/>
            <p:cNvSpPr/>
            <p:nvPr/>
          </p:nvSpPr>
          <p:spPr>
            <a:xfrm>
              <a:off x="1444309" y="4228423"/>
              <a:ext cx="58961" cy="58961"/>
            </a:xfrm>
            <a:custGeom>
              <a:rect b="b" l="l" r="r" t="t"/>
              <a:pathLst>
                <a:path extrusionOk="0" h="2700" w="2700">
                  <a:moveTo>
                    <a:pt x="1367" y="1"/>
                  </a:moveTo>
                  <a:cubicBezTo>
                    <a:pt x="619" y="1"/>
                    <a:pt x="33" y="618"/>
                    <a:pt x="1" y="1366"/>
                  </a:cubicBezTo>
                  <a:cubicBezTo>
                    <a:pt x="1" y="2114"/>
                    <a:pt x="619" y="2700"/>
                    <a:pt x="1367" y="2700"/>
                  </a:cubicBezTo>
                  <a:cubicBezTo>
                    <a:pt x="2115" y="2700"/>
                    <a:pt x="2700" y="2114"/>
                    <a:pt x="2700" y="1366"/>
                  </a:cubicBezTo>
                  <a:cubicBezTo>
                    <a:pt x="2700" y="618"/>
                    <a:pt x="2115" y="1"/>
                    <a:pt x="13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46"/>
            <p:cNvSpPr/>
            <p:nvPr/>
          </p:nvSpPr>
          <p:spPr>
            <a:xfrm>
              <a:off x="1444309" y="4231262"/>
              <a:ext cx="56843" cy="56122"/>
            </a:xfrm>
            <a:custGeom>
              <a:rect b="b" l="l" r="r" t="t"/>
              <a:pathLst>
                <a:path extrusionOk="0" h="2570" w="2603">
                  <a:moveTo>
                    <a:pt x="814" y="1"/>
                  </a:moveTo>
                  <a:cubicBezTo>
                    <a:pt x="326" y="196"/>
                    <a:pt x="1" y="684"/>
                    <a:pt x="1" y="1236"/>
                  </a:cubicBezTo>
                  <a:cubicBezTo>
                    <a:pt x="1" y="1984"/>
                    <a:pt x="619" y="2570"/>
                    <a:pt x="1367" y="2570"/>
                  </a:cubicBezTo>
                  <a:cubicBezTo>
                    <a:pt x="1919" y="2570"/>
                    <a:pt x="2375" y="2245"/>
                    <a:pt x="2602" y="1789"/>
                  </a:cubicBezTo>
                  <a:lnTo>
                    <a:pt x="2602" y="1789"/>
                  </a:lnTo>
                  <a:cubicBezTo>
                    <a:pt x="2440" y="1854"/>
                    <a:pt x="2245" y="1887"/>
                    <a:pt x="2050" y="1887"/>
                  </a:cubicBezTo>
                  <a:cubicBezTo>
                    <a:pt x="1302" y="1887"/>
                    <a:pt x="684" y="1301"/>
                    <a:pt x="684" y="554"/>
                  </a:cubicBezTo>
                  <a:cubicBezTo>
                    <a:pt x="684" y="358"/>
                    <a:pt x="716" y="163"/>
                    <a:pt x="814"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46"/>
            <p:cNvSpPr/>
            <p:nvPr/>
          </p:nvSpPr>
          <p:spPr>
            <a:xfrm>
              <a:off x="1345606" y="4298738"/>
              <a:ext cx="58961" cy="58961"/>
            </a:xfrm>
            <a:custGeom>
              <a:rect b="b" l="l" r="r" t="t"/>
              <a:pathLst>
                <a:path extrusionOk="0" h="2700" w="2700">
                  <a:moveTo>
                    <a:pt x="1334" y="0"/>
                  </a:moveTo>
                  <a:cubicBezTo>
                    <a:pt x="586" y="0"/>
                    <a:pt x="1" y="585"/>
                    <a:pt x="1" y="1333"/>
                  </a:cubicBezTo>
                  <a:cubicBezTo>
                    <a:pt x="1" y="2081"/>
                    <a:pt x="586" y="2699"/>
                    <a:pt x="1334" y="2699"/>
                  </a:cubicBezTo>
                  <a:cubicBezTo>
                    <a:pt x="2082" y="2699"/>
                    <a:pt x="2700" y="2081"/>
                    <a:pt x="2700" y="1333"/>
                  </a:cubicBezTo>
                  <a:cubicBezTo>
                    <a:pt x="2700" y="585"/>
                    <a:pt x="2082" y="0"/>
                    <a:pt x="13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46"/>
            <p:cNvSpPr/>
            <p:nvPr/>
          </p:nvSpPr>
          <p:spPr>
            <a:xfrm>
              <a:off x="1344907" y="4300856"/>
              <a:ext cx="56821" cy="56843"/>
            </a:xfrm>
            <a:custGeom>
              <a:rect b="b" l="l" r="r" t="t"/>
              <a:pathLst>
                <a:path extrusionOk="0" h="2603" w="2602">
                  <a:moveTo>
                    <a:pt x="813" y="1"/>
                  </a:moveTo>
                  <a:lnTo>
                    <a:pt x="813" y="1"/>
                  </a:lnTo>
                  <a:cubicBezTo>
                    <a:pt x="358" y="228"/>
                    <a:pt x="0" y="684"/>
                    <a:pt x="0" y="1236"/>
                  </a:cubicBezTo>
                  <a:cubicBezTo>
                    <a:pt x="0" y="1984"/>
                    <a:pt x="618" y="2602"/>
                    <a:pt x="1366" y="2602"/>
                  </a:cubicBezTo>
                  <a:cubicBezTo>
                    <a:pt x="1919" y="2602"/>
                    <a:pt x="2374" y="2277"/>
                    <a:pt x="2602" y="1789"/>
                  </a:cubicBezTo>
                  <a:lnTo>
                    <a:pt x="2602" y="1789"/>
                  </a:lnTo>
                  <a:cubicBezTo>
                    <a:pt x="2439" y="1887"/>
                    <a:pt x="2244" y="1919"/>
                    <a:pt x="2049" y="1919"/>
                  </a:cubicBezTo>
                  <a:cubicBezTo>
                    <a:pt x="1301" y="1919"/>
                    <a:pt x="683" y="1301"/>
                    <a:pt x="683" y="553"/>
                  </a:cubicBezTo>
                  <a:cubicBezTo>
                    <a:pt x="683" y="358"/>
                    <a:pt x="748" y="163"/>
                    <a:pt x="813"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46"/>
            <p:cNvSpPr/>
            <p:nvPr/>
          </p:nvSpPr>
          <p:spPr>
            <a:xfrm>
              <a:off x="1537334" y="4288082"/>
              <a:ext cx="72457" cy="72457"/>
            </a:xfrm>
            <a:custGeom>
              <a:rect b="b" l="l" r="r" t="t"/>
              <a:pathLst>
                <a:path extrusionOk="0" h="3318" w="3318">
                  <a:moveTo>
                    <a:pt x="1659" y="618"/>
                  </a:moveTo>
                  <a:cubicBezTo>
                    <a:pt x="2212" y="618"/>
                    <a:pt x="2700" y="1106"/>
                    <a:pt x="2700" y="1659"/>
                  </a:cubicBezTo>
                  <a:cubicBezTo>
                    <a:pt x="2700" y="2212"/>
                    <a:pt x="2212" y="2699"/>
                    <a:pt x="1659" y="2699"/>
                  </a:cubicBezTo>
                  <a:cubicBezTo>
                    <a:pt x="1074" y="2699"/>
                    <a:pt x="619" y="2212"/>
                    <a:pt x="619" y="1659"/>
                  </a:cubicBezTo>
                  <a:cubicBezTo>
                    <a:pt x="619" y="1106"/>
                    <a:pt x="1074" y="618"/>
                    <a:pt x="1659" y="618"/>
                  </a:cubicBezTo>
                  <a:close/>
                  <a:moveTo>
                    <a:pt x="1659" y="0"/>
                  </a:moveTo>
                  <a:cubicBezTo>
                    <a:pt x="749" y="0"/>
                    <a:pt x="1" y="748"/>
                    <a:pt x="1" y="1659"/>
                  </a:cubicBezTo>
                  <a:cubicBezTo>
                    <a:pt x="1" y="2569"/>
                    <a:pt x="749" y="3317"/>
                    <a:pt x="1659" y="3317"/>
                  </a:cubicBezTo>
                  <a:cubicBezTo>
                    <a:pt x="2570" y="3317"/>
                    <a:pt x="3318" y="2569"/>
                    <a:pt x="3318" y="1659"/>
                  </a:cubicBezTo>
                  <a:cubicBezTo>
                    <a:pt x="3318" y="748"/>
                    <a:pt x="2570" y="0"/>
                    <a:pt x="1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46"/>
            <p:cNvSpPr/>
            <p:nvPr/>
          </p:nvSpPr>
          <p:spPr>
            <a:xfrm>
              <a:off x="1437932" y="4222025"/>
              <a:ext cx="72457" cy="72457"/>
            </a:xfrm>
            <a:custGeom>
              <a:rect b="b" l="l" r="r" t="t"/>
              <a:pathLst>
                <a:path extrusionOk="0" h="3318" w="3318">
                  <a:moveTo>
                    <a:pt x="1659" y="619"/>
                  </a:moveTo>
                  <a:cubicBezTo>
                    <a:pt x="2211" y="619"/>
                    <a:pt x="2699" y="1074"/>
                    <a:pt x="2699" y="1659"/>
                  </a:cubicBezTo>
                  <a:cubicBezTo>
                    <a:pt x="2699" y="2212"/>
                    <a:pt x="2211" y="2668"/>
                    <a:pt x="1659" y="2668"/>
                  </a:cubicBezTo>
                  <a:cubicBezTo>
                    <a:pt x="1073" y="2668"/>
                    <a:pt x="618" y="2212"/>
                    <a:pt x="618" y="1659"/>
                  </a:cubicBezTo>
                  <a:cubicBezTo>
                    <a:pt x="618" y="1074"/>
                    <a:pt x="1073" y="619"/>
                    <a:pt x="1659" y="619"/>
                  </a:cubicBezTo>
                  <a:close/>
                  <a:moveTo>
                    <a:pt x="1659" y="1"/>
                  </a:moveTo>
                  <a:cubicBezTo>
                    <a:pt x="748" y="1"/>
                    <a:pt x="0" y="749"/>
                    <a:pt x="0" y="1659"/>
                  </a:cubicBezTo>
                  <a:cubicBezTo>
                    <a:pt x="0" y="2570"/>
                    <a:pt x="748" y="3318"/>
                    <a:pt x="1659" y="3318"/>
                  </a:cubicBezTo>
                  <a:cubicBezTo>
                    <a:pt x="2569" y="3318"/>
                    <a:pt x="3317" y="2570"/>
                    <a:pt x="3317" y="1659"/>
                  </a:cubicBezTo>
                  <a:cubicBezTo>
                    <a:pt x="3317" y="749"/>
                    <a:pt x="2569" y="1"/>
                    <a:pt x="16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46"/>
            <p:cNvSpPr/>
            <p:nvPr/>
          </p:nvSpPr>
          <p:spPr>
            <a:xfrm>
              <a:off x="1338509" y="4291619"/>
              <a:ext cx="72457" cy="72457"/>
            </a:xfrm>
            <a:custGeom>
              <a:rect b="b" l="l" r="r" t="t"/>
              <a:pathLst>
                <a:path extrusionOk="0" h="3318" w="3318">
                  <a:moveTo>
                    <a:pt x="1659" y="619"/>
                  </a:moveTo>
                  <a:cubicBezTo>
                    <a:pt x="2244" y="619"/>
                    <a:pt x="2699" y="1107"/>
                    <a:pt x="2699" y="1659"/>
                  </a:cubicBezTo>
                  <a:cubicBezTo>
                    <a:pt x="2699" y="2245"/>
                    <a:pt x="2244" y="2700"/>
                    <a:pt x="1659" y="2700"/>
                  </a:cubicBezTo>
                  <a:cubicBezTo>
                    <a:pt x="1106" y="2700"/>
                    <a:pt x="618" y="2245"/>
                    <a:pt x="618" y="1659"/>
                  </a:cubicBezTo>
                  <a:cubicBezTo>
                    <a:pt x="618" y="1107"/>
                    <a:pt x="1106" y="619"/>
                    <a:pt x="1659" y="619"/>
                  </a:cubicBezTo>
                  <a:close/>
                  <a:moveTo>
                    <a:pt x="1659" y="1"/>
                  </a:moveTo>
                  <a:cubicBezTo>
                    <a:pt x="748" y="1"/>
                    <a:pt x="0" y="749"/>
                    <a:pt x="0" y="1659"/>
                  </a:cubicBezTo>
                  <a:cubicBezTo>
                    <a:pt x="0" y="2570"/>
                    <a:pt x="748" y="3318"/>
                    <a:pt x="1659" y="3318"/>
                  </a:cubicBezTo>
                  <a:cubicBezTo>
                    <a:pt x="2569" y="3318"/>
                    <a:pt x="3317" y="2570"/>
                    <a:pt x="3317" y="1659"/>
                  </a:cubicBezTo>
                  <a:cubicBezTo>
                    <a:pt x="3317" y="749"/>
                    <a:pt x="2569" y="1"/>
                    <a:pt x="16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46"/>
            <p:cNvSpPr/>
            <p:nvPr/>
          </p:nvSpPr>
          <p:spPr>
            <a:xfrm>
              <a:off x="1447147" y="4469874"/>
              <a:ext cx="182540" cy="124299"/>
            </a:xfrm>
            <a:custGeom>
              <a:rect b="b" l="l" r="r" t="t"/>
              <a:pathLst>
                <a:path extrusionOk="0" h="5692" w="8359">
                  <a:moveTo>
                    <a:pt x="1497" y="651"/>
                  </a:moveTo>
                  <a:cubicBezTo>
                    <a:pt x="1952" y="651"/>
                    <a:pt x="2342" y="1041"/>
                    <a:pt x="2342" y="1496"/>
                  </a:cubicBezTo>
                  <a:cubicBezTo>
                    <a:pt x="2342" y="1724"/>
                    <a:pt x="2277" y="1951"/>
                    <a:pt x="2115" y="2114"/>
                  </a:cubicBezTo>
                  <a:cubicBezTo>
                    <a:pt x="1952" y="2277"/>
                    <a:pt x="1724" y="2374"/>
                    <a:pt x="1497" y="2374"/>
                  </a:cubicBezTo>
                  <a:cubicBezTo>
                    <a:pt x="1009" y="2374"/>
                    <a:pt x="619" y="1984"/>
                    <a:pt x="619" y="1496"/>
                  </a:cubicBezTo>
                  <a:cubicBezTo>
                    <a:pt x="619" y="1041"/>
                    <a:pt x="1009" y="651"/>
                    <a:pt x="1497" y="651"/>
                  </a:cubicBezTo>
                  <a:close/>
                  <a:moveTo>
                    <a:pt x="6895" y="651"/>
                  </a:moveTo>
                  <a:cubicBezTo>
                    <a:pt x="7350" y="651"/>
                    <a:pt x="7741" y="1041"/>
                    <a:pt x="7741" y="1496"/>
                  </a:cubicBezTo>
                  <a:cubicBezTo>
                    <a:pt x="7741" y="1984"/>
                    <a:pt x="7350" y="2374"/>
                    <a:pt x="6895" y="2374"/>
                  </a:cubicBezTo>
                  <a:cubicBezTo>
                    <a:pt x="6635" y="2374"/>
                    <a:pt x="6440" y="2277"/>
                    <a:pt x="6277" y="2114"/>
                  </a:cubicBezTo>
                  <a:cubicBezTo>
                    <a:pt x="6115" y="1951"/>
                    <a:pt x="6017" y="1724"/>
                    <a:pt x="6017" y="1496"/>
                  </a:cubicBezTo>
                  <a:cubicBezTo>
                    <a:pt x="6017" y="1041"/>
                    <a:pt x="6407" y="651"/>
                    <a:pt x="6895" y="651"/>
                  </a:cubicBezTo>
                  <a:close/>
                  <a:moveTo>
                    <a:pt x="4196" y="3317"/>
                  </a:moveTo>
                  <a:cubicBezTo>
                    <a:pt x="4424" y="3317"/>
                    <a:pt x="4619" y="3415"/>
                    <a:pt x="4781" y="3577"/>
                  </a:cubicBezTo>
                  <a:cubicBezTo>
                    <a:pt x="4944" y="3740"/>
                    <a:pt x="5041" y="3968"/>
                    <a:pt x="5041" y="4195"/>
                  </a:cubicBezTo>
                  <a:cubicBezTo>
                    <a:pt x="5041" y="4683"/>
                    <a:pt x="4651" y="5073"/>
                    <a:pt x="4196" y="5073"/>
                  </a:cubicBezTo>
                  <a:cubicBezTo>
                    <a:pt x="3708" y="5073"/>
                    <a:pt x="3318" y="4683"/>
                    <a:pt x="3318" y="4195"/>
                  </a:cubicBezTo>
                  <a:cubicBezTo>
                    <a:pt x="3318" y="3968"/>
                    <a:pt x="3415" y="3740"/>
                    <a:pt x="3578" y="3577"/>
                  </a:cubicBezTo>
                  <a:cubicBezTo>
                    <a:pt x="3741" y="3415"/>
                    <a:pt x="3936" y="3317"/>
                    <a:pt x="4196" y="3317"/>
                  </a:cubicBezTo>
                  <a:close/>
                  <a:moveTo>
                    <a:pt x="1497" y="0"/>
                  </a:moveTo>
                  <a:cubicBezTo>
                    <a:pt x="651" y="0"/>
                    <a:pt x="1" y="683"/>
                    <a:pt x="1" y="1496"/>
                  </a:cubicBezTo>
                  <a:cubicBezTo>
                    <a:pt x="1" y="2342"/>
                    <a:pt x="651" y="2992"/>
                    <a:pt x="1497" y="2992"/>
                  </a:cubicBezTo>
                  <a:cubicBezTo>
                    <a:pt x="1789" y="2992"/>
                    <a:pt x="2050" y="2927"/>
                    <a:pt x="2310" y="2764"/>
                  </a:cubicBezTo>
                  <a:lnTo>
                    <a:pt x="2928" y="3382"/>
                  </a:lnTo>
                  <a:cubicBezTo>
                    <a:pt x="2765" y="3642"/>
                    <a:pt x="2700" y="3903"/>
                    <a:pt x="2700" y="4195"/>
                  </a:cubicBezTo>
                  <a:cubicBezTo>
                    <a:pt x="2700" y="5008"/>
                    <a:pt x="3350" y="5691"/>
                    <a:pt x="4196" y="5691"/>
                  </a:cubicBezTo>
                  <a:cubicBezTo>
                    <a:pt x="5009" y="5691"/>
                    <a:pt x="5692" y="5008"/>
                    <a:pt x="5692" y="4195"/>
                  </a:cubicBezTo>
                  <a:cubicBezTo>
                    <a:pt x="5692" y="3903"/>
                    <a:pt x="5594" y="3610"/>
                    <a:pt x="5432" y="3382"/>
                  </a:cubicBezTo>
                  <a:lnTo>
                    <a:pt x="6082" y="2764"/>
                  </a:lnTo>
                  <a:cubicBezTo>
                    <a:pt x="6310" y="2927"/>
                    <a:pt x="6570" y="2992"/>
                    <a:pt x="6863" y="2992"/>
                  </a:cubicBezTo>
                  <a:cubicBezTo>
                    <a:pt x="7708" y="2992"/>
                    <a:pt x="8358" y="2342"/>
                    <a:pt x="8358" y="1496"/>
                  </a:cubicBezTo>
                  <a:cubicBezTo>
                    <a:pt x="8358" y="683"/>
                    <a:pt x="7708" y="0"/>
                    <a:pt x="6863" y="0"/>
                  </a:cubicBezTo>
                  <a:cubicBezTo>
                    <a:pt x="6050" y="0"/>
                    <a:pt x="5367" y="683"/>
                    <a:pt x="5367" y="1496"/>
                  </a:cubicBezTo>
                  <a:cubicBezTo>
                    <a:pt x="5367" y="1789"/>
                    <a:pt x="5464" y="2082"/>
                    <a:pt x="5627" y="2309"/>
                  </a:cubicBezTo>
                  <a:lnTo>
                    <a:pt x="5009" y="2927"/>
                  </a:lnTo>
                  <a:cubicBezTo>
                    <a:pt x="4749" y="2797"/>
                    <a:pt x="4489" y="2699"/>
                    <a:pt x="4196" y="2699"/>
                  </a:cubicBezTo>
                  <a:cubicBezTo>
                    <a:pt x="3903" y="2699"/>
                    <a:pt x="3611" y="2797"/>
                    <a:pt x="3383" y="2927"/>
                  </a:cubicBezTo>
                  <a:lnTo>
                    <a:pt x="2733" y="2309"/>
                  </a:lnTo>
                  <a:cubicBezTo>
                    <a:pt x="2895" y="2082"/>
                    <a:pt x="2993" y="1789"/>
                    <a:pt x="2993" y="1496"/>
                  </a:cubicBezTo>
                  <a:cubicBezTo>
                    <a:pt x="2993" y="683"/>
                    <a:pt x="2310" y="0"/>
                    <a:pt x="14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46"/>
            <p:cNvSpPr/>
            <p:nvPr/>
          </p:nvSpPr>
          <p:spPr>
            <a:xfrm>
              <a:off x="1617584" y="4382526"/>
              <a:ext cx="19916" cy="18475"/>
            </a:xfrm>
            <a:custGeom>
              <a:rect b="b" l="l" r="r" t="t"/>
              <a:pathLst>
                <a:path extrusionOk="0" h="846" w="912">
                  <a:moveTo>
                    <a:pt x="553" y="0"/>
                  </a:moveTo>
                  <a:cubicBezTo>
                    <a:pt x="472" y="0"/>
                    <a:pt x="391" y="33"/>
                    <a:pt x="326" y="98"/>
                  </a:cubicBezTo>
                  <a:lnTo>
                    <a:pt x="98" y="326"/>
                  </a:lnTo>
                  <a:cubicBezTo>
                    <a:pt x="1" y="423"/>
                    <a:pt x="1" y="651"/>
                    <a:pt x="131" y="748"/>
                  </a:cubicBezTo>
                  <a:cubicBezTo>
                    <a:pt x="163" y="813"/>
                    <a:pt x="261" y="846"/>
                    <a:pt x="326" y="846"/>
                  </a:cubicBezTo>
                  <a:cubicBezTo>
                    <a:pt x="423" y="846"/>
                    <a:pt x="488" y="813"/>
                    <a:pt x="553" y="748"/>
                  </a:cubicBezTo>
                  <a:lnTo>
                    <a:pt x="781" y="553"/>
                  </a:lnTo>
                  <a:cubicBezTo>
                    <a:pt x="911" y="423"/>
                    <a:pt x="911" y="228"/>
                    <a:pt x="781" y="98"/>
                  </a:cubicBezTo>
                  <a:cubicBezTo>
                    <a:pt x="716" y="33"/>
                    <a:pt x="635" y="0"/>
                    <a:pt x="5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46"/>
            <p:cNvSpPr/>
            <p:nvPr/>
          </p:nvSpPr>
          <p:spPr>
            <a:xfrm>
              <a:off x="1635338" y="4332105"/>
              <a:ext cx="52585" cy="51143"/>
            </a:xfrm>
            <a:custGeom>
              <a:rect b="b" l="l" r="r" t="t"/>
              <a:pathLst>
                <a:path extrusionOk="0" h="2342" w="2408">
                  <a:moveTo>
                    <a:pt x="2049" y="0"/>
                  </a:moveTo>
                  <a:cubicBezTo>
                    <a:pt x="1968" y="0"/>
                    <a:pt x="1887" y="33"/>
                    <a:pt x="1822" y="98"/>
                  </a:cubicBezTo>
                  <a:lnTo>
                    <a:pt x="98" y="1822"/>
                  </a:lnTo>
                  <a:cubicBezTo>
                    <a:pt x="1" y="1919"/>
                    <a:pt x="1" y="2147"/>
                    <a:pt x="98" y="2244"/>
                  </a:cubicBezTo>
                  <a:cubicBezTo>
                    <a:pt x="163" y="2309"/>
                    <a:pt x="261" y="2342"/>
                    <a:pt x="326" y="2342"/>
                  </a:cubicBezTo>
                  <a:cubicBezTo>
                    <a:pt x="423" y="2342"/>
                    <a:pt x="488" y="2309"/>
                    <a:pt x="553" y="2244"/>
                  </a:cubicBezTo>
                  <a:lnTo>
                    <a:pt x="2277" y="553"/>
                  </a:lnTo>
                  <a:cubicBezTo>
                    <a:pt x="2407" y="423"/>
                    <a:pt x="2407" y="228"/>
                    <a:pt x="2277" y="98"/>
                  </a:cubicBezTo>
                  <a:cubicBezTo>
                    <a:pt x="2212" y="33"/>
                    <a:pt x="2131" y="0"/>
                    <a:pt x="20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46"/>
            <p:cNvSpPr/>
            <p:nvPr/>
          </p:nvSpPr>
          <p:spPr>
            <a:xfrm>
              <a:off x="1322175" y="4298367"/>
              <a:ext cx="433212" cy="356868"/>
            </a:xfrm>
            <a:custGeom>
              <a:rect b="b" l="l" r="r" t="t"/>
              <a:pathLst>
                <a:path extrusionOk="0" h="16342" w="19838">
                  <a:moveTo>
                    <a:pt x="16846" y="619"/>
                  </a:moveTo>
                  <a:cubicBezTo>
                    <a:pt x="16976" y="619"/>
                    <a:pt x="17106" y="667"/>
                    <a:pt x="17203" y="765"/>
                  </a:cubicBezTo>
                  <a:lnTo>
                    <a:pt x="17919" y="1480"/>
                  </a:lnTo>
                  <a:cubicBezTo>
                    <a:pt x="18016" y="1578"/>
                    <a:pt x="18081" y="1708"/>
                    <a:pt x="18081" y="1871"/>
                  </a:cubicBezTo>
                  <a:cubicBezTo>
                    <a:pt x="18081" y="2001"/>
                    <a:pt x="18049" y="2131"/>
                    <a:pt x="17919" y="2228"/>
                  </a:cubicBezTo>
                  <a:lnTo>
                    <a:pt x="15252" y="4928"/>
                  </a:lnTo>
                  <a:lnTo>
                    <a:pt x="12325" y="4928"/>
                  </a:lnTo>
                  <a:lnTo>
                    <a:pt x="16488" y="765"/>
                  </a:lnTo>
                  <a:cubicBezTo>
                    <a:pt x="16585" y="667"/>
                    <a:pt x="16716" y="619"/>
                    <a:pt x="16846" y="619"/>
                  </a:cubicBezTo>
                  <a:close/>
                  <a:moveTo>
                    <a:pt x="18374" y="7562"/>
                  </a:moveTo>
                  <a:cubicBezTo>
                    <a:pt x="18049" y="9253"/>
                    <a:pt x="17236" y="10781"/>
                    <a:pt x="16000" y="12017"/>
                  </a:cubicBezTo>
                  <a:cubicBezTo>
                    <a:pt x="14342" y="13610"/>
                    <a:pt x="12195" y="14521"/>
                    <a:pt x="9919" y="14521"/>
                  </a:cubicBezTo>
                  <a:cubicBezTo>
                    <a:pt x="7610" y="14521"/>
                    <a:pt x="5464" y="13643"/>
                    <a:pt x="3838" y="12017"/>
                  </a:cubicBezTo>
                  <a:cubicBezTo>
                    <a:pt x="2569" y="10781"/>
                    <a:pt x="1756" y="9253"/>
                    <a:pt x="1431" y="7562"/>
                  </a:cubicBezTo>
                  <a:close/>
                  <a:moveTo>
                    <a:pt x="13789" y="14293"/>
                  </a:moveTo>
                  <a:lnTo>
                    <a:pt x="13789" y="15691"/>
                  </a:lnTo>
                  <a:lnTo>
                    <a:pt x="6017" y="15691"/>
                  </a:lnTo>
                  <a:lnTo>
                    <a:pt x="6017" y="14293"/>
                  </a:lnTo>
                  <a:cubicBezTo>
                    <a:pt x="7220" y="14846"/>
                    <a:pt x="8553" y="15139"/>
                    <a:pt x="9919" y="15139"/>
                  </a:cubicBezTo>
                  <a:cubicBezTo>
                    <a:pt x="11285" y="15139"/>
                    <a:pt x="12586" y="14846"/>
                    <a:pt x="13789" y="14293"/>
                  </a:cubicBezTo>
                  <a:close/>
                  <a:moveTo>
                    <a:pt x="16846" y="1"/>
                  </a:moveTo>
                  <a:cubicBezTo>
                    <a:pt x="16553" y="1"/>
                    <a:pt x="16260" y="115"/>
                    <a:pt x="16033" y="342"/>
                  </a:cubicBezTo>
                  <a:lnTo>
                    <a:pt x="11447" y="4928"/>
                  </a:lnTo>
                  <a:lnTo>
                    <a:pt x="6342" y="4928"/>
                  </a:lnTo>
                  <a:cubicBezTo>
                    <a:pt x="6147" y="4928"/>
                    <a:pt x="6017" y="5058"/>
                    <a:pt x="6017" y="5220"/>
                  </a:cubicBezTo>
                  <a:cubicBezTo>
                    <a:pt x="6017" y="5415"/>
                    <a:pt x="6147" y="5545"/>
                    <a:pt x="6342" y="5545"/>
                  </a:cubicBezTo>
                  <a:lnTo>
                    <a:pt x="19187" y="5545"/>
                  </a:lnTo>
                  <a:lnTo>
                    <a:pt x="19187" y="6944"/>
                  </a:lnTo>
                  <a:lnTo>
                    <a:pt x="618" y="6944"/>
                  </a:lnTo>
                  <a:lnTo>
                    <a:pt x="618" y="5545"/>
                  </a:lnTo>
                  <a:lnTo>
                    <a:pt x="4846" y="5545"/>
                  </a:lnTo>
                  <a:cubicBezTo>
                    <a:pt x="5041" y="5545"/>
                    <a:pt x="5171" y="5415"/>
                    <a:pt x="5171" y="5220"/>
                  </a:cubicBezTo>
                  <a:cubicBezTo>
                    <a:pt x="5171" y="5058"/>
                    <a:pt x="5041" y="4928"/>
                    <a:pt x="4846" y="4928"/>
                  </a:cubicBezTo>
                  <a:lnTo>
                    <a:pt x="618" y="4928"/>
                  </a:lnTo>
                  <a:cubicBezTo>
                    <a:pt x="261" y="4928"/>
                    <a:pt x="0" y="5188"/>
                    <a:pt x="0" y="5545"/>
                  </a:cubicBezTo>
                  <a:lnTo>
                    <a:pt x="0" y="6944"/>
                  </a:lnTo>
                  <a:cubicBezTo>
                    <a:pt x="0" y="7301"/>
                    <a:pt x="261" y="7562"/>
                    <a:pt x="618" y="7562"/>
                  </a:cubicBezTo>
                  <a:lnTo>
                    <a:pt x="781" y="7562"/>
                  </a:lnTo>
                  <a:cubicBezTo>
                    <a:pt x="1139" y="9415"/>
                    <a:pt x="2017" y="11106"/>
                    <a:pt x="3382" y="12472"/>
                  </a:cubicBezTo>
                  <a:cubicBezTo>
                    <a:pt x="3968" y="13057"/>
                    <a:pt x="4651" y="13578"/>
                    <a:pt x="5366" y="13968"/>
                  </a:cubicBezTo>
                  <a:lnTo>
                    <a:pt x="5366" y="16017"/>
                  </a:lnTo>
                  <a:cubicBezTo>
                    <a:pt x="5366" y="16179"/>
                    <a:pt x="5529" y="16342"/>
                    <a:pt x="5691" y="16342"/>
                  </a:cubicBezTo>
                  <a:lnTo>
                    <a:pt x="14114" y="16342"/>
                  </a:lnTo>
                  <a:cubicBezTo>
                    <a:pt x="14277" y="16342"/>
                    <a:pt x="14439" y="16179"/>
                    <a:pt x="14439" y="16017"/>
                  </a:cubicBezTo>
                  <a:lnTo>
                    <a:pt x="14439" y="13968"/>
                  </a:lnTo>
                  <a:cubicBezTo>
                    <a:pt x="15155" y="13578"/>
                    <a:pt x="15837" y="13057"/>
                    <a:pt x="16423" y="12472"/>
                  </a:cubicBezTo>
                  <a:cubicBezTo>
                    <a:pt x="17789" y="11106"/>
                    <a:pt x="18667" y="9415"/>
                    <a:pt x="19024" y="7562"/>
                  </a:cubicBezTo>
                  <a:lnTo>
                    <a:pt x="19187" y="7562"/>
                  </a:lnTo>
                  <a:cubicBezTo>
                    <a:pt x="19545" y="7562"/>
                    <a:pt x="19805" y="7269"/>
                    <a:pt x="19805" y="6944"/>
                  </a:cubicBezTo>
                  <a:lnTo>
                    <a:pt x="19805" y="5545"/>
                  </a:lnTo>
                  <a:cubicBezTo>
                    <a:pt x="19837" y="5188"/>
                    <a:pt x="19545" y="4928"/>
                    <a:pt x="19187" y="4928"/>
                  </a:cubicBezTo>
                  <a:lnTo>
                    <a:pt x="16130" y="4928"/>
                  </a:lnTo>
                  <a:lnTo>
                    <a:pt x="18374" y="2684"/>
                  </a:lnTo>
                  <a:cubicBezTo>
                    <a:pt x="18602" y="2456"/>
                    <a:pt x="18699" y="2163"/>
                    <a:pt x="18699" y="1871"/>
                  </a:cubicBezTo>
                  <a:cubicBezTo>
                    <a:pt x="18699" y="1545"/>
                    <a:pt x="18602" y="1253"/>
                    <a:pt x="18374" y="1058"/>
                  </a:cubicBezTo>
                  <a:lnTo>
                    <a:pt x="17659" y="342"/>
                  </a:lnTo>
                  <a:cubicBezTo>
                    <a:pt x="17431" y="115"/>
                    <a:pt x="17138" y="1"/>
                    <a:pt x="16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1" name="Google Shape;3121;p46"/>
          <p:cNvGrpSpPr/>
          <p:nvPr/>
        </p:nvGrpSpPr>
        <p:grpSpPr>
          <a:xfrm>
            <a:off x="586346" y="3493800"/>
            <a:ext cx="365778" cy="326976"/>
            <a:chOff x="1143250" y="1558850"/>
            <a:chExt cx="603494" cy="543149"/>
          </a:xfrm>
        </p:grpSpPr>
        <p:sp>
          <p:nvSpPr>
            <p:cNvPr id="3122" name="Google Shape;3122;p46"/>
            <p:cNvSpPr/>
            <p:nvPr/>
          </p:nvSpPr>
          <p:spPr>
            <a:xfrm>
              <a:off x="1318360" y="1763026"/>
              <a:ext cx="252273" cy="252750"/>
            </a:xfrm>
            <a:custGeom>
              <a:rect b="b" l="l" r="r" t="t"/>
              <a:pathLst>
                <a:path extrusionOk="0" h="8293" w="8293">
                  <a:moveTo>
                    <a:pt x="4163" y="0"/>
                  </a:moveTo>
                  <a:cubicBezTo>
                    <a:pt x="1854" y="0"/>
                    <a:pt x="0" y="1854"/>
                    <a:pt x="0" y="4130"/>
                  </a:cubicBezTo>
                  <a:cubicBezTo>
                    <a:pt x="0" y="6406"/>
                    <a:pt x="1854" y="8293"/>
                    <a:pt x="4163" y="8293"/>
                  </a:cubicBezTo>
                  <a:cubicBezTo>
                    <a:pt x="6439" y="8293"/>
                    <a:pt x="8293" y="6406"/>
                    <a:pt x="8293" y="4130"/>
                  </a:cubicBezTo>
                  <a:cubicBezTo>
                    <a:pt x="8293" y="1854"/>
                    <a:pt x="6439" y="0"/>
                    <a:pt x="41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46"/>
            <p:cNvSpPr/>
            <p:nvPr/>
          </p:nvSpPr>
          <p:spPr>
            <a:xfrm>
              <a:off x="1153137" y="1945380"/>
              <a:ext cx="146442" cy="145743"/>
            </a:xfrm>
            <a:custGeom>
              <a:rect b="b" l="l" r="r" t="t"/>
              <a:pathLst>
                <a:path extrusionOk="0" h="4782" w="4814">
                  <a:moveTo>
                    <a:pt x="2407" y="1"/>
                  </a:moveTo>
                  <a:cubicBezTo>
                    <a:pt x="1073" y="1"/>
                    <a:pt x="0" y="1074"/>
                    <a:pt x="0" y="2375"/>
                  </a:cubicBezTo>
                  <a:cubicBezTo>
                    <a:pt x="0" y="3708"/>
                    <a:pt x="1073" y="4781"/>
                    <a:pt x="2407" y="4781"/>
                  </a:cubicBezTo>
                  <a:cubicBezTo>
                    <a:pt x="3740" y="4781"/>
                    <a:pt x="4813" y="3708"/>
                    <a:pt x="4813" y="2375"/>
                  </a:cubicBezTo>
                  <a:cubicBezTo>
                    <a:pt x="4813" y="1984"/>
                    <a:pt x="4716" y="1594"/>
                    <a:pt x="4521" y="1269"/>
                  </a:cubicBezTo>
                  <a:cubicBezTo>
                    <a:pt x="4130" y="521"/>
                    <a:pt x="3317" y="1"/>
                    <a:pt x="24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46"/>
            <p:cNvSpPr/>
            <p:nvPr/>
          </p:nvSpPr>
          <p:spPr>
            <a:xfrm>
              <a:off x="1153137" y="1956291"/>
              <a:ext cx="134578" cy="134832"/>
            </a:xfrm>
            <a:custGeom>
              <a:rect b="b" l="l" r="r" t="t"/>
              <a:pathLst>
                <a:path extrusionOk="0" h="4424" w="4424">
                  <a:moveTo>
                    <a:pt x="1139" y="0"/>
                  </a:moveTo>
                  <a:cubicBezTo>
                    <a:pt x="456" y="423"/>
                    <a:pt x="0" y="1171"/>
                    <a:pt x="0" y="2017"/>
                  </a:cubicBezTo>
                  <a:cubicBezTo>
                    <a:pt x="0" y="3350"/>
                    <a:pt x="1073" y="4423"/>
                    <a:pt x="2407" y="4423"/>
                  </a:cubicBezTo>
                  <a:cubicBezTo>
                    <a:pt x="3252" y="4423"/>
                    <a:pt x="4000" y="3968"/>
                    <a:pt x="4423" y="3317"/>
                  </a:cubicBezTo>
                  <a:lnTo>
                    <a:pt x="4423" y="3317"/>
                  </a:lnTo>
                  <a:cubicBezTo>
                    <a:pt x="4065" y="3545"/>
                    <a:pt x="3610" y="3675"/>
                    <a:pt x="3155" y="3675"/>
                  </a:cubicBezTo>
                  <a:cubicBezTo>
                    <a:pt x="1821" y="3675"/>
                    <a:pt x="748" y="2602"/>
                    <a:pt x="748" y="1301"/>
                  </a:cubicBezTo>
                  <a:cubicBezTo>
                    <a:pt x="748" y="813"/>
                    <a:pt x="878" y="391"/>
                    <a:pt x="1139"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46"/>
            <p:cNvSpPr/>
            <p:nvPr/>
          </p:nvSpPr>
          <p:spPr>
            <a:xfrm>
              <a:off x="1226333" y="1979089"/>
              <a:ext cx="39607" cy="38676"/>
            </a:xfrm>
            <a:custGeom>
              <a:rect b="b" l="l" r="r" t="t"/>
              <a:pathLst>
                <a:path extrusionOk="0" h="1269" w="1302">
                  <a:moveTo>
                    <a:pt x="651" y="0"/>
                  </a:moveTo>
                  <a:cubicBezTo>
                    <a:pt x="293" y="0"/>
                    <a:pt x="1" y="293"/>
                    <a:pt x="1" y="651"/>
                  </a:cubicBezTo>
                  <a:cubicBezTo>
                    <a:pt x="1" y="976"/>
                    <a:pt x="293" y="1269"/>
                    <a:pt x="651" y="1269"/>
                  </a:cubicBezTo>
                  <a:cubicBezTo>
                    <a:pt x="1009" y="1269"/>
                    <a:pt x="1302" y="976"/>
                    <a:pt x="1302" y="651"/>
                  </a:cubicBezTo>
                  <a:cubicBezTo>
                    <a:pt x="1302" y="293"/>
                    <a:pt x="1009" y="0"/>
                    <a:pt x="6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46"/>
            <p:cNvSpPr/>
            <p:nvPr/>
          </p:nvSpPr>
          <p:spPr>
            <a:xfrm>
              <a:off x="1590425" y="1945380"/>
              <a:ext cx="145438" cy="145743"/>
            </a:xfrm>
            <a:custGeom>
              <a:rect b="b" l="l" r="r" t="t"/>
              <a:pathLst>
                <a:path extrusionOk="0" h="4782" w="4781">
                  <a:moveTo>
                    <a:pt x="2406" y="1"/>
                  </a:moveTo>
                  <a:cubicBezTo>
                    <a:pt x="1463" y="1"/>
                    <a:pt x="683" y="489"/>
                    <a:pt x="293" y="1269"/>
                  </a:cubicBezTo>
                  <a:cubicBezTo>
                    <a:pt x="98" y="1594"/>
                    <a:pt x="0" y="1984"/>
                    <a:pt x="0" y="2375"/>
                  </a:cubicBezTo>
                  <a:cubicBezTo>
                    <a:pt x="0" y="3708"/>
                    <a:pt x="1073" y="4781"/>
                    <a:pt x="2406" y="4781"/>
                  </a:cubicBezTo>
                  <a:cubicBezTo>
                    <a:pt x="3707" y="4781"/>
                    <a:pt x="4780" y="3708"/>
                    <a:pt x="4780" y="2375"/>
                  </a:cubicBezTo>
                  <a:cubicBezTo>
                    <a:pt x="4780" y="1074"/>
                    <a:pt x="3707" y="1"/>
                    <a:pt x="24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46"/>
            <p:cNvSpPr/>
            <p:nvPr/>
          </p:nvSpPr>
          <p:spPr>
            <a:xfrm>
              <a:off x="1590425" y="1956291"/>
              <a:ext cx="134548" cy="134832"/>
            </a:xfrm>
            <a:custGeom>
              <a:rect b="b" l="l" r="r" t="t"/>
              <a:pathLst>
                <a:path extrusionOk="0" h="4424" w="4423">
                  <a:moveTo>
                    <a:pt x="1106" y="0"/>
                  </a:moveTo>
                  <a:lnTo>
                    <a:pt x="1106" y="0"/>
                  </a:lnTo>
                  <a:cubicBezTo>
                    <a:pt x="748" y="228"/>
                    <a:pt x="488" y="521"/>
                    <a:pt x="293" y="911"/>
                  </a:cubicBezTo>
                  <a:cubicBezTo>
                    <a:pt x="98" y="1236"/>
                    <a:pt x="0" y="1626"/>
                    <a:pt x="0" y="2017"/>
                  </a:cubicBezTo>
                  <a:cubicBezTo>
                    <a:pt x="0" y="3350"/>
                    <a:pt x="1073" y="4423"/>
                    <a:pt x="2406" y="4423"/>
                  </a:cubicBezTo>
                  <a:cubicBezTo>
                    <a:pt x="3252" y="4423"/>
                    <a:pt x="4000" y="3968"/>
                    <a:pt x="4423" y="3317"/>
                  </a:cubicBezTo>
                  <a:lnTo>
                    <a:pt x="4423" y="3317"/>
                  </a:lnTo>
                  <a:cubicBezTo>
                    <a:pt x="4032" y="3545"/>
                    <a:pt x="3610" y="3675"/>
                    <a:pt x="3122" y="3675"/>
                  </a:cubicBezTo>
                  <a:cubicBezTo>
                    <a:pt x="1821" y="3675"/>
                    <a:pt x="748" y="2602"/>
                    <a:pt x="748" y="1301"/>
                  </a:cubicBezTo>
                  <a:cubicBezTo>
                    <a:pt x="748" y="878"/>
                    <a:pt x="846" y="488"/>
                    <a:pt x="1008" y="163"/>
                  </a:cubicBezTo>
                  <a:cubicBezTo>
                    <a:pt x="1041" y="98"/>
                    <a:pt x="1073" y="65"/>
                    <a:pt x="110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46"/>
            <p:cNvSpPr/>
            <p:nvPr/>
          </p:nvSpPr>
          <p:spPr>
            <a:xfrm>
              <a:off x="1662617" y="1979089"/>
              <a:ext cx="39607" cy="38676"/>
            </a:xfrm>
            <a:custGeom>
              <a:rect b="b" l="l" r="r" t="t"/>
              <a:pathLst>
                <a:path extrusionOk="0" h="1269" w="1302">
                  <a:moveTo>
                    <a:pt x="651" y="0"/>
                  </a:moveTo>
                  <a:cubicBezTo>
                    <a:pt x="294" y="0"/>
                    <a:pt x="1" y="293"/>
                    <a:pt x="1" y="651"/>
                  </a:cubicBezTo>
                  <a:cubicBezTo>
                    <a:pt x="1" y="976"/>
                    <a:pt x="294" y="1269"/>
                    <a:pt x="651" y="1269"/>
                  </a:cubicBezTo>
                  <a:cubicBezTo>
                    <a:pt x="1009" y="1269"/>
                    <a:pt x="1302" y="976"/>
                    <a:pt x="1302" y="651"/>
                  </a:cubicBezTo>
                  <a:cubicBezTo>
                    <a:pt x="1302" y="293"/>
                    <a:pt x="1009" y="0"/>
                    <a:pt x="6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46"/>
            <p:cNvSpPr/>
            <p:nvPr/>
          </p:nvSpPr>
          <p:spPr>
            <a:xfrm>
              <a:off x="1371781" y="1568756"/>
              <a:ext cx="145438" cy="146719"/>
            </a:xfrm>
            <a:custGeom>
              <a:rect b="b" l="l" r="r" t="t"/>
              <a:pathLst>
                <a:path extrusionOk="0" h="4814" w="4781">
                  <a:moveTo>
                    <a:pt x="2407" y="0"/>
                  </a:moveTo>
                  <a:cubicBezTo>
                    <a:pt x="1073" y="0"/>
                    <a:pt x="0" y="1073"/>
                    <a:pt x="0" y="2407"/>
                  </a:cubicBezTo>
                  <a:cubicBezTo>
                    <a:pt x="0" y="3740"/>
                    <a:pt x="1073" y="4813"/>
                    <a:pt x="2407" y="4813"/>
                  </a:cubicBezTo>
                  <a:cubicBezTo>
                    <a:pt x="3707" y="4813"/>
                    <a:pt x="4781" y="3740"/>
                    <a:pt x="4781" y="2407"/>
                  </a:cubicBezTo>
                  <a:cubicBezTo>
                    <a:pt x="4781" y="1073"/>
                    <a:pt x="3707" y="0"/>
                    <a:pt x="24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46"/>
            <p:cNvSpPr/>
            <p:nvPr/>
          </p:nvSpPr>
          <p:spPr>
            <a:xfrm>
              <a:off x="1371781" y="1580642"/>
              <a:ext cx="134548" cy="134832"/>
            </a:xfrm>
            <a:custGeom>
              <a:rect b="b" l="l" r="r" t="t"/>
              <a:pathLst>
                <a:path extrusionOk="0" h="4424" w="4423">
                  <a:moveTo>
                    <a:pt x="1106" y="1"/>
                  </a:moveTo>
                  <a:lnTo>
                    <a:pt x="1106" y="1"/>
                  </a:lnTo>
                  <a:cubicBezTo>
                    <a:pt x="455" y="423"/>
                    <a:pt x="0" y="1171"/>
                    <a:pt x="0" y="2017"/>
                  </a:cubicBezTo>
                  <a:cubicBezTo>
                    <a:pt x="0" y="3350"/>
                    <a:pt x="1073" y="4423"/>
                    <a:pt x="2407" y="4423"/>
                  </a:cubicBezTo>
                  <a:cubicBezTo>
                    <a:pt x="3252" y="4423"/>
                    <a:pt x="4000" y="3968"/>
                    <a:pt x="4423" y="3318"/>
                  </a:cubicBezTo>
                  <a:lnTo>
                    <a:pt x="4423" y="3318"/>
                  </a:lnTo>
                  <a:cubicBezTo>
                    <a:pt x="4065" y="3545"/>
                    <a:pt x="3610" y="3675"/>
                    <a:pt x="3155" y="3675"/>
                  </a:cubicBezTo>
                  <a:cubicBezTo>
                    <a:pt x="1821" y="3675"/>
                    <a:pt x="748" y="2602"/>
                    <a:pt x="748" y="1269"/>
                  </a:cubicBezTo>
                  <a:cubicBezTo>
                    <a:pt x="748" y="814"/>
                    <a:pt x="878" y="358"/>
                    <a:pt x="110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46"/>
            <p:cNvSpPr/>
            <p:nvPr/>
          </p:nvSpPr>
          <p:spPr>
            <a:xfrm>
              <a:off x="1444977" y="1602434"/>
              <a:ext cx="38603" cy="39682"/>
            </a:xfrm>
            <a:custGeom>
              <a:rect b="b" l="l" r="r" t="t"/>
              <a:pathLst>
                <a:path extrusionOk="0" h="1302" w="1269">
                  <a:moveTo>
                    <a:pt x="651" y="1"/>
                  </a:moveTo>
                  <a:cubicBezTo>
                    <a:pt x="293" y="1"/>
                    <a:pt x="1" y="294"/>
                    <a:pt x="1" y="651"/>
                  </a:cubicBezTo>
                  <a:cubicBezTo>
                    <a:pt x="1" y="1009"/>
                    <a:pt x="293" y="1302"/>
                    <a:pt x="651" y="1302"/>
                  </a:cubicBezTo>
                  <a:cubicBezTo>
                    <a:pt x="1009" y="1302"/>
                    <a:pt x="1269" y="1009"/>
                    <a:pt x="1269" y="651"/>
                  </a:cubicBezTo>
                  <a:cubicBezTo>
                    <a:pt x="1269" y="294"/>
                    <a:pt x="1009" y="1"/>
                    <a:pt x="6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46"/>
            <p:cNvSpPr/>
            <p:nvPr/>
          </p:nvSpPr>
          <p:spPr>
            <a:xfrm>
              <a:off x="1371781" y="1816547"/>
              <a:ext cx="145438" cy="145713"/>
            </a:xfrm>
            <a:custGeom>
              <a:rect b="b" l="l" r="r" t="t"/>
              <a:pathLst>
                <a:path extrusionOk="0" h="4781" w="4781">
                  <a:moveTo>
                    <a:pt x="2407" y="0"/>
                  </a:moveTo>
                  <a:cubicBezTo>
                    <a:pt x="1073" y="0"/>
                    <a:pt x="0" y="1041"/>
                    <a:pt x="0" y="2374"/>
                  </a:cubicBezTo>
                  <a:cubicBezTo>
                    <a:pt x="0" y="3707"/>
                    <a:pt x="1073" y="4781"/>
                    <a:pt x="2407" y="4781"/>
                  </a:cubicBezTo>
                  <a:cubicBezTo>
                    <a:pt x="3707" y="4781"/>
                    <a:pt x="4781" y="3707"/>
                    <a:pt x="4781" y="2374"/>
                  </a:cubicBezTo>
                  <a:cubicBezTo>
                    <a:pt x="4781" y="1041"/>
                    <a:pt x="3707" y="0"/>
                    <a:pt x="24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46"/>
            <p:cNvSpPr/>
            <p:nvPr/>
          </p:nvSpPr>
          <p:spPr>
            <a:xfrm>
              <a:off x="1371781" y="1827428"/>
              <a:ext cx="134548" cy="134832"/>
            </a:xfrm>
            <a:custGeom>
              <a:rect b="b" l="l" r="r" t="t"/>
              <a:pathLst>
                <a:path extrusionOk="0" h="4424" w="4423">
                  <a:moveTo>
                    <a:pt x="1106" y="1"/>
                  </a:moveTo>
                  <a:lnTo>
                    <a:pt x="1106" y="1"/>
                  </a:lnTo>
                  <a:cubicBezTo>
                    <a:pt x="455" y="424"/>
                    <a:pt x="0" y="1172"/>
                    <a:pt x="0" y="2017"/>
                  </a:cubicBezTo>
                  <a:cubicBezTo>
                    <a:pt x="0" y="3350"/>
                    <a:pt x="1073" y="4424"/>
                    <a:pt x="2407" y="4424"/>
                  </a:cubicBezTo>
                  <a:cubicBezTo>
                    <a:pt x="3252" y="4424"/>
                    <a:pt x="4000" y="3968"/>
                    <a:pt x="4423" y="3318"/>
                  </a:cubicBezTo>
                  <a:lnTo>
                    <a:pt x="4423" y="3318"/>
                  </a:lnTo>
                  <a:cubicBezTo>
                    <a:pt x="4065" y="3546"/>
                    <a:pt x="3610" y="3676"/>
                    <a:pt x="3155" y="3676"/>
                  </a:cubicBezTo>
                  <a:cubicBezTo>
                    <a:pt x="1821" y="3676"/>
                    <a:pt x="748" y="2602"/>
                    <a:pt x="748" y="1302"/>
                  </a:cubicBezTo>
                  <a:cubicBezTo>
                    <a:pt x="748" y="814"/>
                    <a:pt x="878" y="391"/>
                    <a:pt x="110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46"/>
            <p:cNvSpPr/>
            <p:nvPr/>
          </p:nvSpPr>
          <p:spPr>
            <a:xfrm>
              <a:off x="1444977" y="1850226"/>
              <a:ext cx="38603" cy="38706"/>
            </a:xfrm>
            <a:custGeom>
              <a:rect b="b" l="l" r="r" t="t"/>
              <a:pathLst>
                <a:path extrusionOk="0" h="1270" w="1269">
                  <a:moveTo>
                    <a:pt x="651" y="1"/>
                  </a:moveTo>
                  <a:cubicBezTo>
                    <a:pt x="293" y="1"/>
                    <a:pt x="1" y="261"/>
                    <a:pt x="1" y="619"/>
                  </a:cubicBezTo>
                  <a:cubicBezTo>
                    <a:pt x="1" y="976"/>
                    <a:pt x="293" y="1269"/>
                    <a:pt x="651" y="1269"/>
                  </a:cubicBezTo>
                  <a:cubicBezTo>
                    <a:pt x="1009" y="1269"/>
                    <a:pt x="1269" y="976"/>
                    <a:pt x="1269" y="619"/>
                  </a:cubicBezTo>
                  <a:cubicBezTo>
                    <a:pt x="1269" y="261"/>
                    <a:pt x="1009" y="1"/>
                    <a:pt x="6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46"/>
            <p:cNvSpPr/>
            <p:nvPr/>
          </p:nvSpPr>
          <p:spPr>
            <a:xfrm>
              <a:off x="1216446" y="1968178"/>
              <a:ext cx="59380" cy="60498"/>
            </a:xfrm>
            <a:custGeom>
              <a:rect b="b" l="l" r="r" t="t"/>
              <a:pathLst>
                <a:path extrusionOk="0" h="1985" w="1952">
                  <a:moveTo>
                    <a:pt x="976" y="684"/>
                  </a:moveTo>
                  <a:cubicBezTo>
                    <a:pt x="1139" y="684"/>
                    <a:pt x="1269" y="814"/>
                    <a:pt x="1269" y="976"/>
                  </a:cubicBezTo>
                  <a:cubicBezTo>
                    <a:pt x="1269" y="1171"/>
                    <a:pt x="1139" y="1301"/>
                    <a:pt x="976" y="1301"/>
                  </a:cubicBezTo>
                  <a:cubicBezTo>
                    <a:pt x="814" y="1301"/>
                    <a:pt x="684" y="1171"/>
                    <a:pt x="684" y="976"/>
                  </a:cubicBezTo>
                  <a:cubicBezTo>
                    <a:pt x="684" y="814"/>
                    <a:pt x="814" y="684"/>
                    <a:pt x="976" y="684"/>
                  </a:cubicBezTo>
                  <a:close/>
                  <a:moveTo>
                    <a:pt x="976" y="1"/>
                  </a:moveTo>
                  <a:cubicBezTo>
                    <a:pt x="423" y="1"/>
                    <a:pt x="1" y="456"/>
                    <a:pt x="1" y="1009"/>
                  </a:cubicBezTo>
                  <a:cubicBezTo>
                    <a:pt x="1" y="1529"/>
                    <a:pt x="423" y="1984"/>
                    <a:pt x="976" y="1984"/>
                  </a:cubicBezTo>
                  <a:cubicBezTo>
                    <a:pt x="1529" y="1984"/>
                    <a:pt x="1952" y="1529"/>
                    <a:pt x="1952" y="1009"/>
                  </a:cubicBezTo>
                  <a:cubicBezTo>
                    <a:pt x="1952" y="456"/>
                    <a:pt x="1529" y="1"/>
                    <a:pt x="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46"/>
            <p:cNvSpPr/>
            <p:nvPr/>
          </p:nvSpPr>
          <p:spPr>
            <a:xfrm>
              <a:off x="1652730" y="1968178"/>
              <a:ext cx="60384" cy="60498"/>
            </a:xfrm>
            <a:custGeom>
              <a:rect b="b" l="l" r="r" t="t"/>
              <a:pathLst>
                <a:path extrusionOk="0" h="1985" w="1985">
                  <a:moveTo>
                    <a:pt x="976" y="684"/>
                  </a:moveTo>
                  <a:cubicBezTo>
                    <a:pt x="1171" y="684"/>
                    <a:pt x="1302" y="814"/>
                    <a:pt x="1302" y="976"/>
                  </a:cubicBezTo>
                  <a:cubicBezTo>
                    <a:pt x="1302" y="1171"/>
                    <a:pt x="1171" y="1301"/>
                    <a:pt x="976" y="1301"/>
                  </a:cubicBezTo>
                  <a:cubicBezTo>
                    <a:pt x="814" y="1301"/>
                    <a:pt x="684" y="1171"/>
                    <a:pt x="684" y="976"/>
                  </a:cubicBezTo>
                  <a:cubicBezTo>
                    <a:pt x="684" y="814"/>
                    <a:pt x="814" y="684"/>
                    <a:pt x="976" y="684"/>
                  </a:cubicBezTo>
                  <a:close/>
                  <a:moveTo>
                    <a:pt x="976" y="1"/>
                  </a:moveTo>
                  <a:cubicBezTo>
                    <a:pt x="456" y="1"/>
                    <a:pt x="1" y="456"/>
                    <a:pt x="1" y="1009"/>
                  </a:cubicBezTo>
                  <a:cubicBezTo>
                    <a:pt x="1" y="1529"/>
                    <a:pt x="456" y="1984"/>
                    <a:pt x="976" y="1984"/>
                  </a:cubicBezTo>
                  <a:cubicBezTo>
                    <a:pt x="1529" y="1984"/>
                    <a:pt x="1984" y="1529"/>
                    <a:pt x="1984" y="1009"/>
                  </a:cubicBezTo>
                  <a:cubicBezTo>
                    <a:pt x="1984" y="456"/>
                    <a:pt x="1529" y="1"/>
                    <a:pt x="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46"/>
            <p:cNvSpPr/>
            <p:nvPr/>
          </p:nvSpPr>
          <p:spPr>
            <a:xfrm>
              <a:off x="1434086" y="1592529"/>
              <a:ext cx="60384" cy="60498"/>
            </a:xfrm>
            <a:custGeom>
              <a:rect b="b" l="l" r="r" t="t"/>
              <a:pathLst>
                <a:path extrusionOk="0" h="1985" w="1985">
                  <a:moveTo>
                    <a:pt x="1009" y="684"/>
                  </a:moveTo>
                  <a:cubicBezTo>
                    <a:pt x="1172" y="684"/>
                    <a:pt x="1302" y="814"/>
                    <a:pt x="1302" y="976"/>
                  </a:cubicBezTo>
                  <a:cubicBezTo>
                    <a:pt x="1302" y="1139"/>
                    <a:pt x="1172" y="1302"/>
                    <a:pt x="1009" y="1302"/>
                  </a:cubicBezTo>
                  <a:cubicBezTo>
                    <a:pt x="846" y="1302"/>
                    <a:pt x="684" y="1139"/>
                    <a:pt x="684" y="976"/>
                  </a:cubicBezTo>
                  <a:cubicBezTo>
                    <a:pt x="684" y="814"/>
                    <a:pt x="846" y="684"/>
                    <a:pt x="1009" y="684"/>
                  </a:cubicBezTo>
                  <a:close/>
                  <a:moveTo>
                    <a:pt x="1009" y="1"/>
                  </a:moveTo>
                  <a:cubicBezTo>
                    <a:pt x="456" y="1"/>
                    <a:pt x="1" y="456"/>
                    <a:pt x="1" y="976"/>
                  </a:cubicBezTo>
                  <a:cubicBezTo>
                    <a:pt x="1" y="1529"/>
                    <a:pt x="456" y="1984"/>
                    <a:pt x="1009" y="1984"/>
                  </a:cubicBezTo>
                  <a:cubicBezTo>
                    <a:pt x="1529" y="1984"/>
                    <a:pt x="1985" y="1529"/>
                    <a:pt x="1985" y="976"/>
                  </a:cubicBezTo>
                  <a:cubicBezTo>
                    <a:pt x="1985" y="456"/>
                    <a:pt x="1529" y="1"/>
                    <a:pt x="10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46"/>
            <p:cNvSpPr/>
            <p:nvPr/>
          </p:nvSpPr>
          <p:spPr>
            <a:xfrm>
              <a:off x="1434086" y="1839345"/>
              <a:ext cx="60384" cy="60467"/>
            </a:xfrm>
            <a:custGeom>
              <a:rect b="b" l="l" r="r" t="t"/>
              <a:pathLst>
                <a:path extrusionOk="0" h="1984" w="1985">
                  <a:moveTo>
                    <a:pt x="1009" y="683"/>
                  </a:moveTo>
                  <a:cubicBezTo>
                    <a:pt x="1172" y="683"/>
                    <a:pt x="1302" y="813"/>
                    <a:pt x="1302" y="976"/>
                  </a:cubicBezTo>
                  <a:cubicBezTo>
                    <a:pt x="1302" y="1138"/>
                    <a:pt x="1172" y="1301"/>
                    <a:pt x="1009" y="1301"/>
                  </a:cubicBezTo>
                  <a:cubicBezTo>
                    <a:pt x="814" y="1301"/>
                    <a:pt x="684" y="1138"/>
                    <a:pt x="684" y="976"/>
                  </a:cubicBezTo>
                  <a:cubicBezTo>
                    <a:pt x="684" y="813"/>
                    <a:pt x="814" y="683"/>
                    <a:pt x="1009" y="683"/>
                  </a:cubicBezTo>
                  <a:close/>
                  <a:moveTo>
                    <a:pt x="1009" y="0"/>
                  </a:moveTo>
                  <a:cubicBezTo>
                    <a:pt x="456" y="0"/>
                    <a:pt x="1" y="455"/>
                    <a:pt x="1" y="976"/>
                  </a:cubicBezTo>
                  <a:cubicBezTo>
                    <a:pt x="1" y="1529"/>
                    <a:pt x="456" y="1984"/>
                    <a:pt x="1009" y="1984"/>
                  </a:cubicBezTo>
                  <a:cubicBezTo>
                    <a:pt x="1529" y="1984"/>
                    <a:pt x="1985" y="1529"/>
                    <a:pt x="1985" y="976"/>
                  </a:cubicBezTo>
                  <a:cubicBezTo>
                    <a:pt x="1985" y="455"/>
                    <a:pt x="1529" y="0"/>
                    <a:pt x="10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46"/>
            <p:cNvSpPr/>
            <p:nvPr/>
          </p:nvSpPr>
          <p:spPr>
            <a:xfrm>
              <a:off x="1361864" y="1805635"/>
              <a:ext cx="166245" cy="166529"/>
            </a:xfrm>
            <a:custGeom>
              <a:rect b="b" l="l" r="r" t="t"/>
              <a:pathLst>
                <a:path extrusionOk="0" h="5464" w="5465">
                  <a:moveTo>
                    <a:pt x="2733" y="683"/>
                  </a:moveTo>
                  <a:cubicBezTo>
                    <a:pt x="3871" y="683"/>
                    <a:pt x="4781" y="1594"/>
                    <a:pt x="4781" y="2732"/>
                  </a:cubicBezTo>
                  <a:cubicBezTo>
                    <a:pt x="4781" y="3870"/>
                    <a:pt x="3871" y="4781"/>
                    <a:pt x="2733" y="4781"/>
                  </a:cubicBezTo>
                  <a:cubicBezTo>
                    <a:pt x="1594" y="4781"/>
                    <a:pt x="684" y="3870"/>
                    <a:pt x="684" y="2732"/>
                  </a:cubicBezTo>
                  <a:cubicBezTo>
                    <a:pt x="684" y="1594"/>
                    <a:pt x="1594" y="683"/>
                    <a:pt x="2733" y="683"/>
                  </a:cubicBezTo>
                  <a:close/>
                  <a:moveTo>
                    <a:pt x="2733" y="0"/>
                  </a:moveTo>
                  <a:cubicBezTo>
                    <a:pt x="1204" y="0"/>
                    <a:pt x="1" y="1236"/>
                    <a:pt x="1" y="2732"/>
                  </a:cubicBezTo>
                  <a:cubicBezTo>
                    <a:pt x="1" y="4261"/>
                    <a:pt x="1204" y="5464"/>
                    <a:pt x="2733" y="5464"/>
                  </a:cubicBezTo>
                  <a:cubicBezTo>
                    <a:pt x="4229" y="5464"/>
                    <a:pt x="5464" y="4261"/>
                    <a:pt x="5464" y="2732"/>
                  </a:cubicBezTo>
                  <a:cubicBezTo>
                    <a:pt x="5464" y="1236"/>
                    <a:pt x="4229" y="0"/>
                    <a:pt x="27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46"/>
            <p:cNvSpPr/>
            <p:nvPr/>
          </p:nvSpPr>
          <p:spPr>
            <a:xfrm>
              <a:off x="1457845" y="1822703"/>
              <a:ext cx="288899" cy="279296"/>
            </a:xfrm>
            <a:custGeom>
              <a:rect b="b" l="l" r="r" t="t"/>
              <a:pathLst>
                <a:path extrusionOk="0" h="9164" w="9497">
                  <a:moveTo>
                    <a:pt x="6764" y="4351"/>
                  </a:moveTo>
                  <a:cubicBezTo>
                    <a:pt x="7870" y="4351"/>
                    <a:pt x="8813" y="5294"/>
                    <a:pt x="8813" y="6400"/>
                  </a:cubicBezTo>
                  <a:cubicBezTo>
                    <a:pt x="8813" y="7538"/>
                    <a:pt x="7870" y="8448"/>
                    <a:pt x="6764" y="8448"/>
                  </a:cubicBezTo>
                  <a:cubicBezTo>
                    <a:pt x="5626" y="8448"/>
                    <a:pt x="4716" y="7538"/>
                    <a:pt x="4716" y="6400"/>
                  </a:cubicBezTo>
                  <a:cubicBezTo>
                    <a:pt x="4716" y="6074"/>
                    <a:pt x="4781" y="5749"/>
                    <a:pt x="4943" y="5457"/>
                  </a:cubicBezTo>
                  <a:cubicBezTo>
                    <a:pt x="5301" y="4774"/>
                    <a:pt x="5984" y="4351"/>
                    <a:pt x="6764" y="4351"/>
                  </a:cubicBezTo>
                  <a:close/>
                  <a:moveTo>
                    <a:pt x="3220" y="1"/>
                  </a:moveTo>
                  <a:cubicBezTo>
                    <a:pt x="3176" y="1"/>
                    <a:pt x="3132" y="9"/>
                    <a:pt x="3090" y="26"/>
                  </a:cubicBezTo>
                  <a:cubicBezTo>
                    <a:pt x="2927" y="123"/>
                    <a:pt x="2830" y="319"/>
                    <a:pt x="2927" y="514"/>
                  </a:cubicBezTo>
                  <a:cubicBezTo>
                    <a:pt x="3350" y="1327"/>
                    <a:pt x="3447" y="2335"/>
                    <a:pt x="3187" y="3213"/>
                  </a:cubicBezTo>
                  <a:cubicBezTo>
                    <a:pt x="2960" y="4026"/>
                    <a:pt x="2439" y="4741"/>
                    <a:pt x="1756" y="5229"/>
                  </a:cubicBezTo>
                  <a:cubicBezTo>
                    <a:pt x="1334" y="5554"/>
                    <a:pt x="846" y="5749"/>
                    <a:pt x="326" y="5847"/>
                  </a:cubicBezTo>
                  <a:cubicBezTo>
                    <a:pt x="130" y="5912"/>
                    <a:pt x="0" y="6074"/>
                    <a:pt x="65" y="6270"/>
                  </a:cubicBezTo>
                  <a:cubicBezTo>
                    <a:pt x="98" y="6432"/>
                    <a:pt x="228" y="6530"/>
                    <a:pt x="391" y="6530"/>
                  </a:cubicBezTo>
                  <a:lnTo>
                    <a:pt x="456" y="6530"/>
                  </a:lnTo>
                  <a:cubicBezTo>
                    <a:pt x="1074" y="6400"/>
                    <a:pt x="1659" y="6140"/>
                    <a:pt x="2147" y="5814"/>
                  </a:cubicBezTo>
                  <a:cubicBezTo>
                    <a:pt x="2537" y="5522"/>
                    <a:pt x="2862" y="5196"/>
                    <a:pt x="3155" y="4806"/>
                  </a:cubicBezTo>
                  <a:cubicBezTo>
                    <a:pt x="3187" y="4839"/>
                    <a:pt x="3187" y="4871"/>
                    <a:pt x="3220" y="4871"/>
                  </a:cubicBezTo>
                  <a:lnTo>
                    <a:pt x="4195" y="5424"/>
                  </a:lnTo>
                  <a:cubicBezTo>
                    <a:pt x="4065" y="5749"/>
                    <a:pt x="4000" y="6074"/>
                    <a:pt x="4000" y="6432"/>
                  </a:cubicBezTo>
                  <a:cubicBezTo>
                    <a:pt x="4000" y="7928"/>
                    <a:pt x="5236" y="9164"/>
                    <a:pt x="6764" y="9164"/>
                  </a:cubicBezTo>
                  <a:cubicBezTo>
                    <a:pt x="8260" y="9164"/>
                    <a:pt x="9496" y="7928"/>
                    <a:pt x="9496" y="6432"/>
                  </a:cubicBezTo>
                  <a:cubicBezTo>
                    <a:pt x="9496" y="4904"/>
                    <a:pt x="8260" y="3668"/>
                    <a:pt x="6764" y="3668"/>
                  </a:cubicBezTo>
                  <a:cubicBezTo>
                    <a:pt x="5854" y="3668"/>
                    <a:pt x="5041" y="4091"/>
                    <a:pt x="4521" y="4806"/>
                  </a:cubicBezTo>
                  <a:lnTo>
                    <a:pt x="3578" y="4286"/>
                  </a:lnTo>
                  <a:cubicBezTo>
                    <a:pt x="3545" y="4253"/>
                    <a:pt x="3545" y="4253"/>
                    <a:pt x="3513" y="4253"/>
                  </a:cubicBezTo>
                  <a:cubicBezTo>
                    <a:pt x="3643" y="3993"/>
                    <a:pt x="3773" y="3701"/>
                    <a:pt x="3838" y="3408"/>
                  </a:cubicBezTo>
                  <a:cubicBezTo>
                    <a:pt x="4163" y="2367"/>
                    <a:pt x="4033" y="1197"/>
                    <a:pt x="3545" y="188"/>
                  </a:cubicBezTo>
                  <a:cubicBezTo>
                    <a:pt x="3473" y="68"/>
                    <a:pt x="3347" y="1"/>
                    <a:pt x="32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46"/>
            <p:cNvSpPr/>
            <p:nvPr/>
          </p:nvSpPr>
          <p:spPr>
            <a:xfrm>
              <a:off x="1346044" y="1558850"/>
              <a:ext cx="197882" cy="250769"/>
            </a:xfrm>
            <a:custGeom>
              <a:rect b="b" l="l" r="r" t="t"/>
              <a:pathLst>
                <a:path extrusionOk="0" h="8228" w="6505">
                  <a:moveTo>
                    <a:pt x="3253" y="683"/>
                  </a:moveTo>
                  <a:cubicBezTo>
                    <a:pt x="4391" y="683"/>
                    <a:pt x="5301" y="1594"/>
                    <a:pt x="5301" y="2732"/>
                  </a:cubicBezTo>
                  <a:cubicBezTo>
                    <a:pt x="5301" y="3870"/>
                    <a:pt x="4391" y="4780"/>
                    <a:pt x="3253" y="4780"/>
                  </a:cubicBezTo>
                  <a:cubicBezTo>
                    <a:pt x="2114" y="4780"/>
                    <a:pt x="1204" y="3870"/>
                    <a:pt x="1204" y="2732"/>
                  </a:cubicBezTo>
                  <a:cubicBezTo>
                    <a:pt x="1204" y="1594"/>
                    <a:pt x="2114" y="683"/>
                    <a:pt x="3253" y="683"/>
                  </a:cubicBezTo>
                  <a:close/>
                  <a:moveTo>
                    <a:pt x="3253" y="0"/>
                  </a:moveTo>
                  <a:cubicBezTo>
                    <a:pt x="1724" y="0"/>
                    <a:pt x="521" y="1236"/>
                    <a:pt x="521" y="2732"/>
                  </a:cubicBezTo>
                  <a:cubicBezTo>
                    <a:pt x="521" y="4130"/>
                    <a:pt x="1562" y="5268"/>
                    <a:pt x="2895" y="5463"/>
                  </a:cubicBezTo>
                  <a:lnTo>
                    <a:pt x="2895" y="6374"/>
                  </a:lnTo>
                  <a:cubicBezTo>
                    <a:pt x="1854" y="6471"/>
                    <a:pt x="846" y="6927"/>
                    <a:pt x="131" y="7642"/>
                  </a:cubicBezTo>
                  <a:cubicBezTo>
                    <a:pt x="1" y="7772"/>
                    <a:pt x="1" y="8000"/>
                    <a:pt x="163" y="8130"/>
                  </a:cubicBezTo>
                  <a:cubicBezTo>
                    <a:pt x="228" y="8195"/>
                    <a:pt x="326" y="8228"/>
                    <a:pt x="391" y="8228"/>
                  </a:cubicBezTo>
                  <a:cubicBezTo>
                    <a:pt x="488" y="8228"/>
                    <a:pt x="586" y="8195"/>
                    <a:pt x="651" y="8130"/>
                  </a:cubicBezTo>
                  <a:cubicBezTo>
                    <a:pt x="1278" y="7472"/>
                    <a:pt x="2268" y="7055"/>
                    <a:pt x="3270" y="7055"/>
                  </a:cubicBezTo>
                  <a:cubicBezTo>
                    <a:pt x="3308" y="7055"/>
                    <a:pt x="3345" y="7056"/>
                    <a:pt x="3383" y="7057"/>
                  </a:cubicBezTo>
                  <a:cubicBezTo>
                    <a:pt x="4391" y="7089"/>
                    <a:pt x="5269" y="7447"/>
                    <a:pt x="5854" y="8097"/>
                  </a:cubicBezTo>
                  <a:cubicBezTo>
                    <a:pt x="5923" y="8183"/>
                    <a:pt x="6019" y="8224"/>
                    <a:pt x="6113" y="8224"/>
                  </a:cubicBezTo>
                  <a:cubicBezTo>
                    <a:pt x="6197" y="8224"/>
                    <a:pt x="6281" y="8191"/>
                    <a:pt x="6342" y="8130"/>
                  </a:cubicBezTo>
                  <a:cubicBezTo>
                    <a:pt x="6472" y="8000"/>
                    <a:pt x="6505" y="7772"/>
                    <a:pt x="6375" y="7642"/>
                  </a:cubicBezTo>
                  <a:cubicBezTo>
                    <a:pt x="5692" y="6894"/>
                    <a:pt x="4684" y="6439"/>
                    <a:pt x="3578" y="6374"/>
                  </a:cubicBezTo>
                  <a:lnTo>
                    <a:pt x="3578" y="5463"/>
                  </a:lnTo>
                  <a:cubicBezTo>
                    <a:pt x="4944" y="5268"/>
                    <a:pt x="5984" y="4130"/>
                    <a:pt x="5984" y="2732"/>
                  </a:cubicBezTo>
                  <a:cubicBezTo>
                    <a:pt x="5984" y="1236"/>
                    <a:pt x="4749" y="0"/>
                    <a:pt x="32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46"/>
            <p:cNvSpPr/>
            <p:nvPr/>
          </p:nvSpPr>
          <p:spPr>
            <a:xfrm>
              <a:off x="1143250" y="1823069"/>
              <a:ext cx="288868" cy="278930"/>
            </a:xfrm>
            <a:custGeom>
              <a:rect b="b" l="l" r="r" t="t"/>
              <a:pathLst>
                <a:path extrusionOk="0" h="9152" w="9496">
                  <a:moveTo>
                    <a:pt x="2732" y="4339"/>
                  </a:moveTo>
                  <a:cubicBezTo>
                    <a:pt x="3480" y="4339"/>
                    <a:pt x="4195" y="4762"/>
                    <a:pt x="4553" y="5445"/>
                  </a:cubicBezTo>
                  <a:cubicBezTo>
                    <a:pt x="4683" y="5737"/>
                    <a:pt x="4781" y="6062"/>
                    <a:pt x="4781" y="6388"/>
                  </a:cubicBezTo>
                  <a:cubicBezTo>
                    <a:pt x="4781" y="7526"/>
                    <a:pt x="3870" y="8436"/>
                    <a:pt x="2732" y="8436"/>
                  </a:cubicBezTo>
                  <a:cubicBezTo>
                    <a:pt x="1594" y="8436"/>
                    <a:pt x="683" y="7526"/>
                    <a:pt x="683" y="6388"/>
                  </a:cubicBezTo>
                  <a:cubicBezTo>
                    <a:pt x="683" y="5282"/>
                    <a:pt x="1594" y="4339"/>
                    <a:pt x="2732" y="4339"/>
                  </a:cubicBezTo>
                  <a:close/>
                  <a:moveTo>
                    <a:pt x="6238" y="1"/>
                  </a:moveTo>
                  <a:cubicBezTo>
                    <a:pt x="6115" y="1"/>
                    <a:pt x="5995" y="66"/>
                    <a:pt x="5951" y="176"/>
                  </a:cubicBezTo>
                  <a:cubicBezTo>
                    <a:pt x="5626" y="729"/>
                    <a:pt x="5463" y="1380"/>
                    <a:pt x="5463" y="2063"/>
                  </a:cubicBezTo>
                  <a:cubicBezTo>
                    <a:pt x="5463" y="2843"/>
                    <a:pt x="5626" y="3591"/>
                    <a:pt x="5951" y="4241"/>
                  </a:cubicBezTo>
                  <a:cubicBezTo>
                    <a:pt x="5951" y="4241"/>
                    <a:pt x="5919" y="4274"/>
                    <a:pt x="5919" y="4274"/>
                  </a:cubicBezTo>
                  <a:lnTo>
                    <a:pt x="4976" y="4827"/>
                  </a:lnTo>
                  <a:cubicBezTo>
                    <a:pt x="4455" y="4111"/>
                    <a:pt x="3642" y="3656"/>
                    <a:pt x="2732" y="3656"/>
                  </a:cubicBezTo>
                  <a:cubicBezTo>
                    <a:pt x="1236" y="3656"/>
                    <a:pt x="0" y="4892"/>
                    <a:pt x="0" y="6420"/>
                  </a:cubicBezTo>
                  <a:cubicBezTo>
                    <a:pt x="0" y="7916"/>
                    <a:pt x="1236" y="9152"/>
                    <a:pt x="2732" y="9152"/>
                  </a:cubicBezTo>
                  <a:cubicBezTo>
                    <a:pt x="4260" y="9152"/>
                    <a:pt x="5463" y="7916"/>
                    <a:pt x="5463" y="6420"/>
                  </a:cubicBezTo>
                  <a:cubicBezTo>
                    <a:pt x="5463" y="6062"/>
                    <a:pt x="5431" y="5737"/>
                    <a:pt x="5301" y="5412"/>
                  </a:cubicBezTo>
                  <a:lnTo>
                    <a:pt x="6276" y="4859"/>
                  </a:lnTo>
                  <a:cubicBezTo>
                    <a:pt x="6276" y="4859"/>
                    <a:pt x="6276" y="4859"/>
                    <a:pt x="6309" y="4827"/>
                  </a:cubicBezTo>
                  <a:cubicBezTo>
                    <a:pt x="6341" y="4892"/>
                    <a:pt x="6374" y="4957"/>
                    <a:pt x="6439" y="4989"/>
                  </a:cubicBezTo>
                  <a:cubicBezTo>
                    <a:pt x="7057" y="5802"/>
                    <a:pt x="8032" y="6355"/>
                    <a:pt x="9073" y="6550"/>
                  </a:cubicBezTo>
                  <a:lnTo>
                    <a:pt x="9138" y="6550"/>
                  </a:lnTo>
                  <a:cubicBezTo>
                    <a:pt x="9301" y="6550"/>
                    <a:pt x="9431" y="6420"/>
                    <a:pt x="9463" y="6258"/>
                  </a:cubicBezTo>
                  <a:cubicBezTo>
                    <a:pt x="9496" y="6062"/>
                    <a:pt x="9398" y="5900"/>
                    <a:pt x="9203" y="5867"/>
                  </a:cubicBezTo>
                  <a:cubicBezTo>
                    <a:pt x="8325" y="5705"/>
                    <a:pt x="7512" y="5217"/>
                    <a:pt x="6959" y="4567"/>
                  </a:cubicBezTo>
                  <a:cubicBezTo>
                    <a:pt x="6439" y="3916"/>
                    <a:pt x="6146" y="3006"/>
                    <a:pt x="6146" y="2063"/>
                  </a:cubicBezTo>
                  <a:cubicBezTo>
                    <a:pt x="6146" y="1477"/>
                    <a:pt x="6276" y="957"/>
                    <a:pt x="6537" y="534"/>
                  </a:cubicBezTo>
                  <a:cubicBezTo>
                    <a:pt x="6634" y="372"/>
                    <a:pt x="6569" y="144"/>
                    <a:pt x="6407" y="46"/>
                  </a:cubicBezTo>
                  <a:cubicBezTo>
                    <a:pt x="6354" y="15"/>
                    <a:pt x="6296" y="1"/>
                    <a:pt x="62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3" name="Google Shape;3143;p46"/>
          <p:cNvGrpSpPr/>
          <p:nvPr/>
        </p:nvGrpSpPr>
        <p:grpSpPr>
          <a:xfrm>
            <a:off x="5657159" y="4166752"/>
            <a:ext cx="365771" cy="360228"/>
            <a:chOff x="5321613" y="1552750"/>
            <a:chExt cx="603483" cy="593457"/>
          </a:xfrm>
        </p:grpSpPr>
        <p:sp>
          <p:nvSpPr>
            <p:cNvPr id="3144" name="Google Shape;3144;p46"/>
            <p:cNvSpPr/>
            <p:nvPr/>
          </p:nvSpPr>
          <p:spPr>
            <a:xfrm>
              <a:off x="5441544" y="1561573"/>
              <a:ext cx="127781" cy="452440"/>
            </a:xfrm>
            <a:custGeom>
              <a:rect b="b" l="l" r="r" t="t"/>
              <a:pathLst>
                <a:path extrusionOk="0" h="15025" w="4228">
                  <a:moveTo>
                    <a:pt x="0" y="0"/>
                  </a:moveTo>
                  <a:lnTo>
                    <a:pt x="0" y="13821"/>
                  </a:lnTo>
                  <a:cubicBezTo>
                    <a:pt x="0" y="14472"/>
                    <a:pt x="553" y="15024"/>
                    <a:pt x="1203" y="15024"/>
                  </a:cubicBezTo>
                  <a:lnTo>
                    <a:pt x="3024" y="15024"/>
                  </a:lnTo>
                  <a:cubicBezTo>
                    <a:pt x="3675" y="15024"/>
                    <a:pt x="4228" y="14472"/>
                    <a:pt x="4228" y="13821"/>
                  </a:cubicBezTo>
                  <a:lnTo>
                    <a:pt x="42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46"/>
            <p:cNvSpPr/>
            <p:nvPr/>
          </p:nvSpPr>
          <p:spPr>
            <a:xfrm>
              <a:off x="5441544" y="1699635"/>
              <a:ext cx="127781" cy="314374"/>
            </a:xfrm>
            <a:custGeom>
              <a:rect b="b" l="l" r="r" t="t"/>
              <a:pathLst>
                <a:path extrusionOk="0" h="10440" w="4228">
                  <a:moveTo>
                    <a:pt x="0" y="1"/>
                  </a:moveTo>
                  <a:lnTo>
                    <a:pt x="0" y="9236"/>
                  </a:lnTo>
                  <a:cubicBezTo>
                    <a:pt x="0" y="9887"/>
                    <a:pt x="553" y="10439"/>
                    <a:pt x="1203" y="10439"/>
                  </a:cubicBezTo>
                  <a:lnTo>
                    <a:pt x="3024" y="10439"/>
                  </a:lnTo>
                  <a:cubicBezTo>
                    <a:pt x="3675" y="10439"/>
                    <a:pt x="4228" y="9919"/>
                    <a:pt x="4228" y="9236"/>
                  </a:cubicBezTo>
                  <a:lnTo>
                    <a:pt x="42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46"/>
            <p:cNvSpPr/>
            <p:nvPr/>
          </p:nvSpPr>
          <p:spPr>
            <a:xfrm>
              <a:off x="5441544" y="1561573"/>
              <a:ext cx="29497" cy="138096"/>
            </a:xfrm>
            <a:custGeom>
              <a:rect b="b" l="l" r="r" t="t"/>
              <a:pathLst>
                <a:path extrusionOk="0" h="4586" w="976">
                  <a:moveTo>
                    <a:pt x="0" y="0"/>
                  </a:moveTo>
                  <a:lnTo>
                    <a:pt x="0" y="4586"/>
                  </a:lnTo>
                  <a:lnTo>
                    <a:pt x="976" y="4586"/>
                  </a:lnTo>
                  <a:lnTo>
                    <a:pt x="976"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46"/>
            <p:cNvSpPr/>
            <p:nvPr/>
          </p:nvSpPr>
          <p:spPr>
            <a:xfrm>
              <a:off x="5441544" y="1699635"/>
              <a:ext cx="66852" cy="314374"/>
            </a:xfrm>
            <a:custGeom>
              <a:rect b="b" l="l" r="r" t="t"/>
              <a:pathLst>
                <a:path extrusionOk="0" h="10440" w="2212">
                  <a:moveTo>
                    <a:pt x="0" y="1"/>
                  </a:moveTo>
                  <a:lnTo>
                    <a:pt x="0" y="9236"/>
                  </a:lnTo>
                  <a:cubicBezTo>
                    <a:pt x="0" y="9887"/>
                    <a:pt x="553" y="10439"/>
                    <a:pt x="1203" y="10439"/>
                  </a:cubicBezTo>
                  <a:lnTo>
                    <a:pt x="2211" y="10439"/>
                  </a:lnTo>
                  <a:cubicBezTo>
                    <a:pt x="1529" y="10439"/>
                    <a:pt x="976" y="9919"/>
                    <a:pt x="976" y="9236"/>
                  </a:cubicBezTo>
                  <a:lnTo>
                    <a:pt x="976"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46"/>
            <p:cNvSpPr/>
            <p:nvPr/>
          </p:nvSpPr>
          <p:spPr>
            <a:xfrm>
              <a:off x="5678414" y="1561573"/>
              <a:ext cx="127781" cy="452440"/>
            </a:xfrm>
            <a:custGeom>
              <a:rect b="b" l="l" r="r" t="t"/>
              <a:pathLst>
                <a:path extrusionOk="0" h="15025" w="4228">
                  <a:moveTo>
                    <a:pt x="0" y="0"/>
                  </a:moveTo>
                  <a:lnTo>
                    <a:pt x="0" y="13821"/>
                  </a:lnTo>
                  <a:cubicBezTo>
                    <a:pt x="0" y="14472"/>
                    <a:pt x="553" y="15024"/>
                    <a:pt x="1204" y="15024"/>
                  </a:cubicBezTo>
                  <a:lnTo>
                    <a:pt x="3025" y="15024"/>
                  </a:lnTo>
                  <a:cubicBezTo>
                    <a:pt x="3675" y="15024"/>
                    <a:pt x="4228" y="14472"/>
                    <a:pt x="4228" y="13821"/>
                  </a:cubicBezTo>
                  <a:lnTo>
                    <a:pt x="42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46"/>
            <p:cNvSpPr/>
            <p:nvPr/>
          </p:nvSpPr>
          <p:spPr>
            <a:xfrm>
              <a:off x="5678414" y="1665368"/>
              <a:ext cx="127781" cy="348643"/>
            </a:xfrm>
            <a:custGeom>
              <a:rect b="b" l="l" r="r" t="t"/>
              <a:pathLst>
                <a:path extrusionOk="0" h="11578" w="4228">
                  <a:moveTo>
                    <a:pt x="0" y="0"/>
                  </a:moveTo>
                  <a:lnTo>
                    <a:pt x="0" y="10374"/>
                  </a:lnTo>
                  <a:cubicBezTo>
                    <a:pt x="0" y="11025"/>
                    <a:pt x="553" y="11577"/>
                    <a:pt x="1204" y="11577"/>
                  </a:cubicBezTo>
                  <a:lnTo>
                    <a:pt x="3025" y="11577"/>
                  </a:lnTo>
                  <a:cubicBezTo>
                    <a:pt x="3675" y="11577"/>
                    <a:pt x="4228" y="11025"/>
                    <a:pt x="4228" y="10374"/>
                  </a:cubicBezTo>
                  <a:lnTo>
                    <a:pt x="42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46"/>
            <p:cNvSpPr/>
            <p:nvPr/>
          </p:nvSpPr>
          <p:spPr>
            <a:xfrm>
              <a:off x="5678414" y="1665368"/>
              <a:ext cx="66852" cy="348643"/>
            </a:xfrm>
            <a:custGeom>
              <a:rect b="b" l="l" r="r" t="t"/>
              <a:pathLst>
                <a:path extrusionOk="0" h="11578" w="2212">
                  <a:moveTo>
                    <a:pt x="0" y="0"/>
                  </a:moveTo>
                  <a:lnTo>
                    <a:pt x="0" y="10374"/>
                  </a:lnTo>
                  <a:cubicBezTo>
                    <a:pt x="0" y="11025"/>
                    <a:pt x="553" y="11577"/>
                    <a:pt x="1204" y="11577"/>
                  </a:cubicBezTo>
                  <a:lnTo>
                    <a:pt x="2212" y="11577"/>
                  </a:lnTo>
                  <a:cubicBezTo>
                    <a:pt x="1529" y="11577"/>
                    <a:pt x="976" y="11057"/>
                    <a:pt x="976" y="10374"/>
                  </a:cubicBezTo>
                  <a:lnTo>
                    <a:pt x="976"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46"/>
            <p:cNvSpPr/>
            <p:nvPr/>
          </p:nvSpPr>
          <p:spPr>
            <a:xfrm>
              <a:off x="5678414" y="1561573"/>
              <a:ext cx="29497" cy="103828"/>
            </a:xfrm>
            <a:custGeom>
              <a:rect b="b" l="l" r="r" t="t"/>
              <a:pathLst>
                <a:path extrusionOk="0" h="3448" w="976">
                  <a:moveTo>
                    <a:pt x="0" y="0"/>
                  </a:moveTo>
                  <a:lnTo>
                    <a:pt x="0" y="3447"/>
                  </a:lnTo>
                  <a:lnTo>
                    <a:pt x="976" y="3447"/>
                  </a:lnTo>
                  <a:lnTo>
                    <a:pt x="976"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46"/>
            <p:cNvSpPr/>
            <p:nvPr/>
          </p:nvSpPr>
          <p:spPr>
            <a:xfrm>
              <a:off x="5712810" y="1669282"/>
              <a:ext cx="25598" cy="25505"/>
            </a:xfrm>
            <a:custGeom>
              <a:rect b="b" l="l" r="r" t="t"/>
              <a:pathLst>
                <a:path extrusionOk="0" h="847" w="847">
                  <a:moveTo>
                    <a:pt x="423" y="1"/>
                  </a:moveTo>
                  <a:cubicBezTo>
                    <a:pt x="196" y="1"/>
                    <a:pt x="1" y="196"/>
                    <a:pt x="1" y="423"/>
                  </a:cubicBezTo>
                  <a:cubicBezTo>
                    <a:pt x="1" y="651"/>
                    <a:pt x="196" y="846"/>
                    <a:pt x="423" y="846"/>
                  </a:cubicBezTo>
                  <a:cubicBezTo>
                    <a:pt x="651" y="846"/>
                    <a:pt x="846" y="651"/>
                    <a:pt x="846" y="423"/>
                  </a:cubicBezTo>
                  <a:cubicBezTo>
                    <a:pt x="846" y="196"/>
                    <a:pt x="651" y="1"/>
                    <a:pt x="423"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46"/>
            <p:cNvSpPr/>
            <p:nvPr/>
          </p:nvSpPr>
          <p:spPr>
            <a:xfrm>
              <a:off x="5713807" y="1751547"/>
              <a:ext cx="25568" cy="25475"/>
            </a:xfrm>
            <a:custGeom>
              <a:rect b="b" l="l" r="r" t="t"/>
              <a:pathLst>
                <a:path extrusionOk="0" h="846" w="846">
                  <a:moveTo>
                    <a:pt x="423" y="0"/>
                  </a:moveTo>
                  <a:cubicBezTo>
                    <a:pt x="195" y="0"/>
                    <a:pt x="0" y="195"/>
                    <a:pt x="0" y="423"/>
                  </a:cubicBezTo>
                  <a:cubicBezTo>
                    <a:pt x="0" y="651"/>
                    <a:pt x="195" y="846"/>
                    <a:pt x="423" y="846"/>
                  </a:cubicBezTo>
                  <a:cubicBezTo>
                    <a:pt x="650" y="846"/>
                    <a:pt x="846" y="651"/>
                    <a:pt x="846" y="423"/>
                  </a:cubicBezTo>
                  <a:cubicBezTo>
                    <a:pt x="846" y="195"/>
                    <a:pt x="650" y="0"/>
                    <a:pt x="423"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46"/>
            <p:cNvSpPr/>
            <p:nvPr/>
          </p:nvSpPr>
          <p:spPr>
            <a:xfrm>
              <a:off x="5727559" y="1624235"/>
              <a:ext cx="25568" cy="26469"/>
            </a:xfrm>
            <a:custGeom>
              <a:rect b="b" l="l" r="r" t="t"/>
              <a:pathLst>
                <a:path extrusionOk="0" h="879" w="846">
                  <a:moveTo>
                    <a:pt x="423" y="1"/>
                  </a:moveTo>
                  <a:cubicBezTo>
                    <a:pt x="195" y="1"/>
                    <a:pt x="0" y="196"/>
                    <a:pt x="0" y="456"/>
                  </a:cubicBezTo>
                  <a:cubicBezTo>
                    <a:pt x="0" y="684"/>
                    <a:pt x="195" y="879"/>
                    <a:pt x="423" y="879"/>
                  </a:cubicBezTo>
                  <a:cubicBezTo>
                    <a:pt x="651" y="879"/>
                    <a:pt x="846" y="684"/>
                    <a:pt x="846" y="456"/>
                  </a:cubicBezTo>
                  <a:cubicBezTo>
                    <a:pt x="846" y="196"/>
                    <a:pt x="651" y="1"/>
                    <a:pt x="423"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46"/>
            <p:cNvSpPr/>
            <p:nvPr/>
          </p:nvSpPr>
          <p:spPr>
            <a:xfrm>
              <a:off x="5761955" y="1710415"/>
              <a:ext cx="34423" cy="35292"/>
            </a:xfrm>
            <a:custGeom>
              <a:rect b="b" l="l" r="r" t="t"/>
              <a:pathLst>
                <a:path extrusionOk="0" h="1172" w="1139">
                  <a:moveTo>
                    <a:pt x="586" y="0"/>
                  </a:moveTo>
                  <a:cubicBezTo>
                    <a:pt x="261" y="0"/>
                    <a:pt x="1" y="261"/>
                    <a:pt x="1" y="586"/>
                  </a:cubicBezTo>
                  <a:cubicBezTo>
                    <a:pt x="1" y="911"/>
                    <a:pt x="261" y="1171"/>
                    <a:pt x="586" y="1171"/>
                  </a:cubicBezTo>
                  <a:cubicBezTo>
                    <a:pt x="879" y="1171"/>
                    <a:pt x="1139" y="911"/>
                    <a:pt x="1139" y="586"/>
                  </a:cubicBezTo>
                  <a:cubicBezTo>
                    <a:pt x="1139" y="261"/>
                    <a:pt x="879" y="0"/>
                    <a:pt x="58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46"/>
            <p:cNvSpPr/>
            <p:nvPr/>
          </p:nvSpPr>
          <p:spPr>
            <a:xfrm>
              <a:off x="5746238" y="1589968"/>
              <a:ext cx="20672" cy="21561"/>
            </a:xfrm>
            <a:custGeom>
              <a:rect b="b" l="l" r="r" t="t"/>
              <a:pathLst>
                <a:path extrusionOk="0" h="716" w="684">
                  <a:moveTo>
                    <a:pt x="325" y="0"/>
                  </a:moveTo>
                  <a:cubicBezTo>
                    <a:pt x="163" y="0"/>
                    <a:pt x="0" y="163"/>
                    <a:pt x="0" y="358"/>
                  </a:cubicBezTo>
                  <a:cubicBezTo>
                    <a:pt x="0" y="553"/>
                    <a:pt x="163" y="716"/>
                    <a:pt x="325" y="716"/>
                  </a:cubicBezTo>
                  <a:cubicBezTo>
                    <a:pt x="521" y="716"/>
                    <a:pt x="683" y="553"/>
                    <a:pt x="683" y="358"/>
                  </a:cubicBezTo>
                  <a:cubicBezTo>
                    <a:pt x="683" y="163"/>
                    <a:pt x="521" y="0"/>
                    <a:pt x="325"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46"/>
            <p:cNvSpPr/>
            <p:nvPr/>
          </p:nvSpPr>
          <p:spPr>
            <a:xfrm>
              <a:off x="5730491" y="1718244"/>
              <a:ext cx="20672" cy="20597"/>
            </a:xfrm>
            <a:custGeom>
              <a:rect b="b" l="l" r="r" t="t"/>
              <a:pathLst>
                <a:path extrusionOk="0" h="684" w="684">
                  <a:moveTo>
                    <a:pt x="326" y="1"/>
                  </a:moveTo>
                  <a:cubicBezTo>
                    <a:pt x="131" y="1"/>
                    <a:pt x="1" y="163"/>
                    <a:pt x="1" y="358"/>
                  </a:cubicBezTo>
                  <a:cubicBezTo>
                    <a:pt x="1" y="521"/>
                    <a:pt x="131" y="683"/>
                    <a:pt x="326" y="683"/>
                  </a:cubicBezTo>
                  <a:cubicBezTo>
                    <a:pt x="521" y="683"/>
                    <a:pt x="684" y="521"/>
                    <a:pt x="684" y="358"/>
                  </a:cubicBezTo>
                  <a:cubicBezTo>
                    <a:pt x="684" y="163"/>
                    <a:pt x="521" y="1"/>
                    <a:pt x="32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46"/>
            <p:cNvSpPr/>
            <p:nvPr/>
          </p:nvSpPr>
          <p:spPr>
            <a:xfrm>
              <a:off x="5330468" y="1787772"/>
              <a:ext cx="584805" cy="349606"/>
            </a:xfrm>
            <a:custGeom>
              <a:rect b="b" l="l" r="r" t="t"/>
              <a:pathLst>
                <a:path extrusionOk="0" h="11610" w="19350">
                  <a:moveTo>
                    <a:pt x="16130" y="1496"/>
                  </a:moveTo>
                  <a:cubicBezTo>
                    <a:pt x="16390" y="1496"/>
                    <a:pt x="16650" y="1691"/>
                    <a:pt x="16683" y="1952"/>
                  </a:cubicBezTo>
                  <a:lnTo>
                    <a:pt x="17821" y="9464"/>
                  </a:lnTo>
                  <a:cubicBezTo>
                    <a:pt x="17854" y="9659"/>
                    <a:pt x="17789" y="9821"/>
                    <a:pt x="17691" y="9951"/>
                  </a:cubicBezTo>
                  <a:cubicBezTo>
                    <a:pt x="17594" y="10049"/>
                    <a:pt x="17431" y="10147"/>
                    <a:pt x="17268" y="10147"/>
                  </a:cubicBezTo>
                  <a:lnTo>
                    <a:pt x="2114" y="10147"/>
                  </a:lnTo>
                  <a:cubicBezTo>
                    <a:pt x="1952" y="10147"/>
                    <a:pt x="1789" y="10049"/>
                    <a:pt x="1691" y="9951"/>
                  </a:cubicBezTo>
                  <a:cubicBezTo>
                    <a:pt x="1561" y="9821"/>
                    <a:pt x="1529" y="9659"/>
                    <a:pt x="1561" y="9464"/>
                  </a:cubicBezTo>
                  <a:lnTo>
                    <a:pt x="2700" y="1952"/>
                  </a:lnTo>
                  <a:cubicBezTo>
                    <a:pt x="2732" y="1691"/>
                    <a:pt x="2960" y="1496"/>
                    <a:pt x="3252" y="1496"/>
                  </a:cubicBezTo>
                  <a:close/>
                  <a:moveTo>
                    <a:pt x="3252" y="0"/>
                  </a:moveTo>
                  <a:cubicBezTo>
                    <a:pt x="2212" y="0"/>
                    <a:pt x="1399" y="748"/>
                    <a:pt x="1236" y="1756"/>
                  </a:cubicBezTo>
                  <a:lnTo>
                    <a:pt x="98" y="9268"/>
                  </a:lnTo>
                  <a:cubicBezTo>
                    <a:pt x="0" y="9854"/>
                    <a:pt x="163" y="10439"/>
                    <a:pt x="553" y="10894"/>
                  </a:cubicBezTo>
                  <a:cubicBezTo>
                    <a:pt x="943" y="11350"/>
                    <a:pt x="1529" y="11610"/>
                    <a:pt x="2114" y="11610"/>
                  </a:cubicBezTo>
                  <a:lnTo>
                    <a:pt x="17268" y="11610"/>
                  </a:lnTo>
                  <a:cubicBezTo>
                    <a:pt x="17854" y="11610"/>
                    <a:pt x="18406" y="11350"/>
                    <a:pt x="18797" y="10894"/>
                  </a:cubicBezTo>
                  <a:cubicBezTo>
                    <a:pt x="19187" y="10439"/>
                    <a:pt x="19350" y="9854"/>
                    <a:pt x="19285" y="9268"/>
                  </a:cubicBezTo>
                  <a:lnTo>
                    <a:pt x="18146" y="1756"/>
                  </a:lnTo>
                  <a:cubicBezTo>
                    <a:pt x="17984" y="748"/>
                    <a:pt x="17138" y="0"/>
                    <a:pt x="16130" y="0"/>
                  </a:cubicBezTo>
                  <a:close/>
                </a:path>
              </a:pathLst>
            </a:custGeom>
            <a:solidFill>
              <a:srgbClr val="E0D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46"/>
            <p:cNvSpPr/>
            <p:nvPr/>
          </p:nvSpPr>
          <p:spPr>
            <a:xfrm>
              <a:off x="5609593" y="1787772"/>
              <a:ext cx="40347" cy="45078"/>
            </a:xfrm>
            <a:custGeom>
              <a:rect b="b" l="l" r="r" t="t"/>
              <a:pathLst>
                <a:path extrusionOk="0" h="1497" w="1335">
                  <a:moveTo>
                    <a:pt x="1" y="0"/>
                  </a:moveTo>
                  <a:lnTo>
                    <a:pt x="1" y="1496"/>
                  </a:lnTo>
                  <a:lnTo>
                    <a:pt x="1334" y="1496"/>
                  </a:lnTo>
                  <a:lnTo>
                    <a:pt x="1334" y="0"/>
                  </a:lnTo>
                  <a:close/>
                </a:path>
              </a:pathLst>
            </a:custGeom>
            <a:solidFill>
              <a:srgbClr val="F9F8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46"/>
            <p:cNvSpPr/>
            <p:nvPr/>
          </p:nvSpPr>
          <p:spPr>
            <a:xfrm>
              <a:off x="5474942" y="1681026"/>
              <a:ext cx="35421" cy="36286"/>
            </a:xfrm>
            <a:custGeom>
              <a:rect b="b" l="l" r="r" t="t"/>
              <a:pathLst>
                <a:path extrusionOk="0" h="1205" w="1172">
                  <a:moveTo>
                    <a:pt x="586" y="1"/>
                  </a:moveTo>
                  <a:cubicBezTo>
                    <a:pt x="261" y="1"/>
                    <a:pt x="1" y="261"/>
                    <a:pt x="1" y="586"/>
                  </a:cubicBezTo>
                  <a:cubicBezTo>
                    <a:pt x="1" y="911"/>
                    <a:pt x="261" y="1204"/>
                    <a:pt x="586" y="1204"/>
                  </a:cubicBezTo>
                  <a:cubicBezTo>
                    <a:pt x="911" y="1204"/>
                    <a:pt x="1171" y="911"/>
                    <a:pt x="1171" y="586"/>
                  </a:cubicBezTo>
                  <a:cubicBezTo>
                    <a:pt x="1171" y="261"/>
                    <a:pt x="911" y="1"/>
                    <a:pt x="58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46"/>
            <p:cNvSpPr/>
            <p:nvPr/>
          </p:nvSpPr>
          <p:spPr>
            <a:xfrm>
              <a:off x="5520158" y="1710415"/>
              <a:ext cx="36388" cy="36255"/>
            </a:xfrm>
            <a:custGeom>
              <a:rect b="b" l="l" r="r" t="t"/>
              <a:pathLst>
                <a:path extrusionOk="0" h="1204" w="1204">
                  <a:moveTo>
                    <a:pt x="586" y="0"/>
                  </a:moveTo>
                  <a:cubicBezTo>
                    <a:pt x="261" y="0"/>
                    <a:pt x="1" y="261"/>
                    <a:pt x="1" y="618"/>
                  </a:cubicBezTo>
                  <a:cubicBezTo>
                    <a:pt x="1" y="943"/>
                    <a:pt x="261" y="1204"/>
                    <a:pt x="586" y="1204"/>
                  </a:cubicBezTo>
                  <a:cubicBezTo>
                    <a:pt x="911" y="1204"/>
                    <a:pt x="1204" y="943"/>
                    <a:pt x="1204" y="618"/>
                  </a:cubicBezTo>
                  <a:cubicBezTo>
                    <a:pt x="1204" y="261"/>
                    <a:pt x="911" y="0"/>
                    <a:pt x="58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46"/>
            <p:cNvSpPr/>
            <p:nvPr/>
          </p:nvSpPr>
          <p:spPr>
            <a:xfrm>
              <a:off x="5476907" y="1613455"/>
              <a:ext cx="28530" cy="28456"/>
            </a:xfrm>
            <a:custGeom>
              <a:rect b="b" l="l" r="r" t="t"/>
              <a:pathLst>
                <a:path extrusionOk="0" h="945" w="944">
                  <a:moveTo>
                    <a:pt x="456" y="1"/>
                  </a:moveTo>
                  <a:cubicBezTo>
                    <a:pt x="228" y="1"/>
                    <a:pt x="1" y="229"/>
                    <a:pt x="1" y="489"/>
                  </a:cubicBezTo>
                  <a:cubicBezTo>
                    <a:pt x="1" y="716"/>
                    <a:pt x="228" y="944"/>
                    <a:pt x="456" y="944"/>
                  </a:cubicBezTo>
                  <a:cubicBezTo>
                    <a:pt x="716" y="944"/>
                    <a:pt x="944" y="716"/>
                    <a:pt x="944" y="489"/>
                  </a:cubicBezTo>
                  <a:cubicBezTo>
                    <a:pt x="944" y="229"/>
                    <a:pt x="716" y="1"/>
                    <a:pt x="45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46"/>
            <p:cNvSpPr/>
            <p:nvPr/>
          </p:nvSpPr>
          <p:spPr>
            <a:xfrm>
              <a:off x="5532943" y="1635979"/>
              <a:ext cx="19675" cy="19633"/>
            </a:xfrm>
            <a:custGeom>
              <a:rect b="b" l="l" r="r" t="t"/>
              <a:pathLst>
                <a:path extrusionOk="0" h="652" w="651">
                  <a:moveTo>
                    <a:pt x="326" y="1"/>
                  </a:moveTo>
                  <a:cubicBezTo>
                    <a:pt x="131" y="1"/>
                    <a:pt x="0" y="131"/>
                    <a:pt x="0" y="326"/>
                  </a:cubicBezTo>
                  <a:cubicBezTo>
                    <a:pt x="0" y="489"/>
                    <a:pt x="131" y="651"/>
                    <a:pt x="326" y="651"/>
                  </a:cubicBezTo>
                  <a:cubicBezTo>
                    <a:pt x="488" y="651"/>
                    <a:pt x="651" y="489"/>
                    <a:pt x="651" y="326"/>
                  </a:cubicBezTo>
                  <a:cubicBezTo>
                    <a:pt x="651" y="131"/>
                    <a:pt x="488" y="1"/>
                    <a:pt x="32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46"/>
            <p:cNvSpPr/>
            <p:nvPr/>
          </p:nvSpPr>
          <p:spPr>
            <a:xfrm>
              <a:off x="5485762" y="1743718"/>
              <a:ext cx="28530" cy="28426"/>
            </a:xfrm>
            <a:custGeom>
              <a:rect b="b" l="l" r="r" t="t"/>
              <a:pathLst>
                <a:path extrusionOk="0" h="944" w="944">
                  <a:moveTo>
                    <a:pt x="456" y="0"/>
                  </a:moveTo>
                  <a:cubicBezTo>
                    <a:pt x="196" y="0"/>
                    <a:pt x="0" y="228"/>
                    <a:pt x="0" y="488"/>
                  </a:cubicBezTo>
                  <a:cubicBezTo>
                    <a:pt x="0" y="748"/>
                    <a:pt x="196" y="943"/>
                    <a:pt x="456" y="943"/>
                  </a:cubicBezTo>
                  <a:cubicBezTo>
                    <a:pt x="716" y="943"/>
                    <a:pt x="944" y="748"/>
                    <a:pt x="944" y="488"/>
                  </a:cubicBezTo>
                  <a:cubicBezTo>
                    <a:pt x="944" y="228"/>
                    <a:pt x="716" y="0"/>
                    <a:pt x="45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46"/>
            <p:cNvSpPr/>
            <p:nvPr/>
          </p:nvSpPr>
          <p:spPr>
            <a:xfrm>
              <a:off x="5321613" y="1552750"/>
              <a:ext cx="603483" cy="593457"/>
            </a:xfrm>
            <a:custGeom>
              <a:rect b="b" l="l" r="r" t="t"/>
              <a:pathLst>
                <a:path extrusionOk="0" h="19708" w="19968">
                  <a:moveTo>
                    <a:pt x="7903" y="619"/>
                  </a:moveTo>
                  <a:lnTo>
                    <a:pt x="7903" y="7513"/>
                  </a:lnTo>
                  <a:lnTo>
                    <a:pt x="4261" y="7513"/>
                  </a:lnTo>
                  <a:lnTo>
                    <a:pt x="4261" y="6667"/>
                  </a:lnTo>
                  <a:lnTo>
                    <a:pt x="5171" y="6667"/>
                  </a:lnTo>
                  <a:cubicBezTo>
                    <a:pt x="5334" y="6667"/>
                    <a:pt x="5464" y="6505"/>
                    <a:pt x="5464" y="6342"/>
                  </a:cubicBezTo>
                  <a:cubicBezTo>
                    <a:pt x="5464" y="6179"/>
                    <a:pt x="5334" y="6049"/>
                    <a:pt x="5171" y="6049"/>
                  </a:cubicBezTo>
                  <a:lnTo>
                    <a:pt x="4261" y="6049"/>
                  </a:lnTo>
                  <a:lnTo>
                    <a:pt x="4261" y="619"/>
                  </a:lnTo>
                  <a:close/>
                  <a:moveTo>
                    <a:pt x="15740" y="619"/>
                  </a:moveTo>
                  <a:lnTo>
                    <a:pt x="15740" y="7513"/>
                  </a:lnTo>
                  <a:lnTo>
                    <a:pt x="12098" y="7513"/>
                  </a:lnTo>
                  <a:lnTo>
                    <a:pt x="12098" y="6667"/>
                  </a:lnTo>
                  <a:lnTo>
                    <a:pt x="13009" y="6667"/>
                  </a:lnTo>
                  <a:cubicBezTo>
                    <a:pt x="13171" y="6667"/>
                    <a:pt x="13301" y="6505"/>
                    <a:pt x="13301" y="6342"/>
                  </a:cubicBezTo>
                  <a:cubicBezTo>
                    <a:pt x="13301" y="6179"/>
                    <a:pt x="13171" y="6049"/>
                    <a:pt x="13009" y="6049"/>
                  </a:cubicBezTo>
                  <a:lnTo>
                    <a:pt x="12098" y="6049"/>
                  </a:lnTo>
                  <a:lnTo>
                    <a:pt x="12098" y="619"/>
                  </a:lnTo>
                  <a:close/>
                  <a:moveTo>
                    <a:pt x="2993" y="1"/>
                  </a:moveTo>
                  <a:cubicBezTo>
                    <a:pt x="2797" y="1"/>
                    <a:pt x="2667" y="131"/>
                    <a:pt x="2667" y="293"/>
                  </a:cubicBezTo>
                  <a:cubicBezTo>
                    <a:pt x="2667" y="489"/>
                    <a:pt x="2830" y="619"/>
                    <a:pt x="2993" y="619"/>
                  </a:cubicBezTo>
                  <a:lnTo>
                    <a:pt x="3643" y="619"/>
                  </a:lnTo>
                  <a:lnTo>
                    <a:pt x="3643" y="7513"/>
                  </a:lnTo>
                  <a:lnTo>
                    <a:pt x="3545" y="7513"/>
                  </a:lnTo>
                  <a:cubicBezTo>
                    <a:pt x="2375" y="7513"/>
                    <a:pt x="1399" y="8358"/>
                    <a:pt x="1236" y="9496"/>
                  </a:cubicBezTo>
                  <a:lnTo>
                    <a:pt x="98" y="17008"/>
                  </a:lnTo>
                  <a:cubicBezTo>
                    <a:pt x="1" y="17691"/>
                    <a:pt x="196" y="18374"/>
                    <a:pt x="619" y="18895"/>
                  </a:cubicBezTo>
                  <a:cubicBezTo>
                    <a:pt x="1074" y="19415"/>
                    <a:pt x="1724" y="19708"/>
                    <a:pt x="2407" y="19708"/>
                  </a:cubicBezTo>
                  <a:lnTo>
                    <a:pt x="17561" y="19708"/>
                  </a:lnTo>
                  <a:cubicBezTo>
                    <a:pt x="18244" y="19708"/>
                    <a:pt x="18895" y="19415"/>
                    <a:pt x="19350" y="18895"/>
                  </a:cubicBezTo>
                  <a:cubicBezTo>
                    <a:pt x="19773" y="18374"/>
                    <a:pt x="19968" y="17691"/>
                    <a:pt x="19870" y="17008"/>
                  </a:cubicBezTo>
                  <a:lnTo>
                    <a:pt x="19252" y="12976"/>
                  </a:lnTo>
                  <a:cubicBezTo>
                    <a:pt x="19223" y="12830"/>
                    <a:pt x="19116" y="12711"/>
                    <a:pt x="18954" y="12711"/>
                  </a:cubicBezTo>
                  <a:cubicBezTo>
                    <a:pt x="18935" y="12711"/>
                    <a:pt x="18915" y="12712"/>
                    <a:pt x="18895" y="12716"/>
                  </a:cubicBezTo>
                  <a:cubicBezTo>
                    <a:pt x="18732" y="12748"/>
                    <a:pt x="18634" y="12911"/>
                    <a:pt x="18667" y="13074"/>
                  </a:cubicBezTo>
                  <a:lnTo>
                    <a:pt x="19252" y="17106"/>
                  </a:lnTo>
                  <a:cubicBezTo>
                    <a:pt x="19350" y="17626"/>
                    <a:pt x="19187" y="18114"/>
                    <a:pt x="18862" y="18504"/>
                  </a:cubicBezTo>
                  <a:cubicBezTo>
                    <a:pt x="18537" y="18895"/>
                    <a:pt x="18049" y="19122"/>
                    <a:pt x="17561" y="19122"/>
                  </a:cubicBezTo>
                  <a:lnTo>
                    <a:pt x="2407" y="19122"/>
                  </a:lnTo>
                  <a:cubicBezTo>
                    <a:pt x="1919" y="19122"/>
                    <a:pt x="1432" y="18895"/>
                    <a:pt x="1106" y="18504"/>
                  </a:cubicBezTo>
                  <a:cubicBezTo>
                    <a:pt x="749" y="18114"/>
                    <a:pt x="619" y="17626"/>
                    <a:pt x="684" y="17106"/>
                  </a:cubicBezTo>
                  <a:lnTo>
                    <a:pt x="1822" y="9594"/>
                  </a:lnTo>
                  <a:cubicBezTo>
                    <a:pt x="1952" y="8748"/>
                    <a:pt x="2667" y="8131"/>
                    <a:pt x="3545" y="8131"/>
                  </a:cubicBezTo>
                  <a:lnTo>
                    <a:pt x="16423" y="8131"/>
                  </a:lnTo>
                  <a:cubicBezTo>
                    <a:pt x="17269" y="8131"/>
                    <a:pt x="17984" y="8748"/>
                    <a:pt x="18114" y="9594"/>
                  </a:cubicBezTo>
                  <a:lnTo>
                    <a:pt x="18342" y="11025"/>
                  </a:lnTo>
                  <a:cubicBezTo>
                    <a:pt x="18374" y="11155"/>
                    <a:pt x="18504" y="11285"/>
                    <a:pt x="18634" y="11285"/>
                  </a:cubicBezTo>
                  <a:lnTo>
                    <a:pt x="18699" y="11285"/>
                  </a:lnTo>
                  <a:cubicBezTo>
                    <a:pt x="18862" y="11252"/>
                    <a:pt x="18960" y="11090"/>
                    <a:pt x="18960" y="10927"/>
                  </a:cubicBezTo>
                  <a:lnTo>
                    <a:pt x="18732" y="9496"/>
                  </a:lnTo>
                  <a:cubicBezTo>
                    <a:pt x="18569" y="8358"/>
                    <a:pt x="17594" y="7513"/>
                    <a:pt x="16423" y="7513"/>
                  </a:cubicBezTo>
                  <a:lnTo>
                    <a:pt x="16358" y="7513"/>
                  </a:lnTo>
                  <a:lnTo>
                    <a:pt x="16358" y="619"/>
                  </a:lnTo>
                  <a:lnTo>
                    <a:pt x="17008" y="619"/>
                  </a:lnTo>
                  <a:cubicBezTo>
                    <a:pt x="17204" y="619"/>
                    <a:pt x="17334" y="489"/>
                    <a:pt x="17334" y="293"/>
                  </a:cubicBezTo>
                  <a:cubicBezTo>
                    <a:pt x="17334" y="131"/>
                    <a:pt x="17171" y="1"/>
                    <a:pt x="17008" y="1"/>
                  </a:cubicBezTo>
                  <a:lnTo>
                    <a:pt x="10830" y="1"/>
                  </a:lnTo>
                  <a:cubicBezTo>
                    <a:pt x="10635" y="1"/>
                    <a:pt x="10505" y="131"/>
                    <a:pt x="10505" y="293"/>
                  </a:cubicBezTo>
                  <a:cubicBezTo>
                    <a:pt x="10505" y="489"/>
                    <a:pt x="10635" y="619"/>
                    <a:pt x="10830" y="619"/>
                  </a:cubicBezTo>
                  <a:lnTo>
                    <a:pt x="11480" y="619"/>
                  </a:lnTo>
                  <a:lnTo>
                    <a:pt x="11480" y="7513"/>
                  </a:lnTo>
                  <a:lnTo>
                    <a:pt x="8521" y="7513"/>
                  </a:lnTo>
                  <a:lnTo>
                    <a:pt x="8521" y="619"/>
                  </a:lnTo>
                  <a:lnTo>
                    <a:pt x="9171" y="619"/>
                  </a:lnTo>
                  <a:cubicBezTo>
                    <a:pt x="9366" y="619"/>
                    <a:pt x="9496" y="489"/>
                    <a:pt x="9496" y="293"/>
                  </a:cubicBezTo>
                  <a:cubicBezTo>
                    <a:pt x="9496" y="131"/>
                    <a:pt x="9366" y="1"/>
                    <a:pt x="91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46"/>
            <p:cNvSpPr/>
            <p:nvPr/>
          </p:nvSpPr>
          <p:spPr>
            <a:xfrm>
              <a:off x="5366829" y="1823032"/>
              <a:ext cx="513057" cy="279113"/>
            </a:xfrm>
            <a:custGeom>
              <a:rect b="b" l="l" r="r" t="t"/>
              <a:pathLst>
                <a:path extrusionOk="0" h="9269" w="16976">
                  <a:moveTo>
                    <a:pt x="6407" y="618"/>
                  </a:moveTo>
                  <a:lnTo>
                    <a:pt x="6407" y="5138"/>
                  </a:lnTo>
                  <a:cubicBezTo>
                    <a:pt x="6407" y="5626"/>
                    <a:pt x="5984" y="6049"/>
                    <a:pt x="5496" y="6049"/>
                  </a:cubicBezTo>
                  <a:lnTo>
                    <a:pt x="3675" y="6049"/>
                  </a:lnTo>
                  <a:cubicBezTo>
                    <a:pt x="3188" y="6049"/>
                    <a:pt x="2765" y="5626"/>
                    <a:pt x="2765" y="5138"/>
                  </a:cubicBezTo>
                  <a:lnTo>
                    <a:pt x="2765" y="3545"/>
                  </a:lnTo>
                  <a:lnTo>
                    <a:pt x="3675" y="3545"/>
                  </a:lnTo>
                  <a:cubicBezTo>
                    <a:pt x="3838" y="3545"/>
                    <a:pt x="3968" y="3415"/>
                    <a:pt x="3968" y="3252"/>
                  </a:cubicBezTo>
                  <a:cubicBezTo>
                    <a:pt x="3968" y="3089"/>
                    <a:pt x="3838" y="2959"/>
                    <a:pt x="3675" y="2959"/>
                  </a:cubicBezTo>
                  <a:lnTo>
                    <a:pt x="2765" y="2959"/>
                  </a:lnTo>
                  <a:lnTo>
                    <a:pt x="2765" y="2081"/>
                  </a:lnTo>
                  <a:lnTo>
                    <a:pt x="3675" y="2081"/>
                  </a:lnTo>
                  <a:cubicBezTo>
                    <a:pt x="3838" y="2081"/>
                    <a:pt x="3968" y="1951"/>
                    <a:pt x="3968" y="1789"/>
                  </a:cubicBezTo>
                  <a:cubicBezTo>
                    <a:pt x="3968" y="1626"/>
                    <a:pt x="3838" y="1464"/>
                    <a:pt x="3675" y="1464"/>
                  </a:cubicBezTo>
                  <a:lnTo>
                    <a:pt x="2765" y="1464"/>
                  </a:lnTo>
                  <a:lnTo>
                    <a:pt x="2765" y="618"/>
                  </a:lnTo>
                  <a:close/>
                  <a:moveTo>
                    <a:pt x="14244" y="618"/>
                  </a:moveTo>
                  <a:lnTo>
                    <a:pt x="14244" y="5138"/>
                  </a:lnTo>
                  <a:cubicBezTo>
                    <a:pt x="14244" y="5626"/>
                    <a:pt x="13821" y="6049"/>
                    <a:pt x="13334" y="6049"/>
                  </a:cubicBezTo>
                  <a:lnTo>
                    <a:pt x="11513" y="6049"/>
                  </a:lnTo>
                  <a:cubicBezTo>
                    <a:pt x="11025" y="6049"/>
                    <a:pt x="10602" y="5626"/>
                    <a:pt x="10602" y="5138"/>
                  </a:cubicBezTo>
                  <a:lnTo>
                    <a:pt x="10602" y="3545"/>
                  </a:lnTo>
                  <a:lnTo>
                    <a:pt x="11513" y="3545"/>
                  </a:lnTo>
                  <a:cubicBezTo>
                    <a:pt x="11675" y="3545"/>
                    <a:pt x="11805" y="3415"/>
                    <a:pt x="11805" y="3252"/>
                  </a:cubicBezTo>
                  <a:cubicBezTo>
                    <a:pt x="11805" y="3089"/>
                    <a:pt x="11675" y="2959"/>
                    <a:pt x="11513" y="2959"/>
                  </a:cubicBezTo>
                  <a:lnTo>
                    <a:pt x="10602" y="2959"/>
                  </a:lnTo>
                  <a:lnTo>
                    <a:pt x="10602" y="2081"/>
                  </a:lnTo>
                  <a:lnTo>
                    <a:pt x="11513" y="2081"/>
                  </a:lnTo>
                  <a:cubicBezTo>
                    <a:pt x="11675" y="2081"/>
                    <a:pt x="11805" y="1951"/>
                    <a:pt x="11805" y="1789"/>
                  </a:cubicBezTo>
                  <a:cubicBezTo>
                    <a:pt x="11805" y="1626"/>
                    <a:pt x="11675" y="1464"/>
                    <a:pt x="11513" y="1464"/>
                  </a:cubicBezTo>
                  <a:lnTo>
                    <a:pt x="10602" y="1464"/>
                  </a:lnTo>
                  <a:lnTo>
                    <a:pt x="10602" y="618"/>
                  </a:lnTo>
                  <a:close/>
                  <a:moveTo>
                    <a:pt x="2049" y="0"/>
                  </a:moveTo>
                  <a:cubicBezTo>
                    <a:pt x="1627" y="0"/>
                    <a:pt x="1269" y="325"/>
                    <a:pt x="1204" y="748"/>
                  </a:cubicBezTo>
                  <a:lnTo>
                    <a:pt x="976" y="2146"/>
                  </a:lnTo>
                  <a:cubicBezTo>
                    <a:pt x="846" y="3057"/>
                    <a:pt x="716" y="4000"/>
                    <a:pt x="586" y="4911"/>
                  </a:cubicBezTo>
                  <a:cubicBezTo>
                    <a:pt x="553" y="5073"/>
                    <a:pt x="651" y="5236"/>
                    <a:pt x="846" y="5268"/>
                  </a:cubicBezTo>
                  <a:lnTo>
                    <a:pt x="879" y="5268"/>
                  </a:lnTo>
                  <a:cubicBezTo>
                    <a:pt x="1041" y="5268"/>
                    <a:pt x="1171" y="5171"/>
                    <a:pt x="1171" y="5008"/>
                  </a:cubicBezTo>
                  <a:cubicBezTo>
                    <a:pt x="1301" y="4098"/>
                    <a:pt x="1464" y="3155"/>
                    <a:pt x="1594" y="2244"/>
                  </a:cubicBezTo>
                  <a:lnTo>
                    <a:pt x="1789" y="846"/>
                  </a:lnTo>
                  <a:cubicBezTo>
                    <a:pt x="1822" y="716"/>
                    <a:pt x="1919" y="618"/>
                    <a:pt x="2049" y="618"/>
                  </a:cubicBezTo>
                  <a:lnTo>
                    <a:pt x="2179" y="618"/>
                  </a:lnTo>
                  <a:lnTo>
                    <a:pt x="2179" y="5138"/>
                  </a:lnTo>
                  <a:cubicBezTo>
                    <a:pt x="2179" y="5984"/>
                    <a:pt x="2862" y="6667"/>
                    <a:pt x="3708" y="6667"/>
                  </a:cubicBezTo>
                  <a:lnTo>
                    <a:pt x="5496" y="6667"/>
                  </a:lnTo>
                  <a:cubicBezTo>
                    <a:pt x="6342" y="6667"/>
                    <a:pt x="7025" y="5984"/>
                    <a:pt x="7025" y="5138"/>
                  </a:cubicBezTo>
                  <a:lnTo>
                    <a:pt x="7025" y="618"/>
                  </a:lnTo>
                  <a:lnTo>
                    <a:pt x="10017" y="618"/>
                  </a:lnTo>
                  <a:lnTo>
                    <a:pt x="10017" y="5138"/>
                  </a:lnTo>
                  <a:cubicBezTo>
                    <a:pt x="10017" y="5984"/>
                    <a:pt x="10700" y="6667"/>
                    <a:pt x="11545" y="6667"/>
                  </a:cubicBezTo>
                  <a:lnTo>
                    <a:pt x="13334" y="6667"/>
                  </a:lnTo>
                  <a:cubicBezTo>
                    <a:pt x="14179" y="6667"/>
                    <a:pt x="14862" y="5984"/>
                    <a:pt x="14862" y="5138"/>
                  </a:cubicBezTo>
                  <a:lnTo>
                    <a:pt x="14862" y="618"/>
                  </a:lnTo>
                  <a:lnTo>
                    <a:pt x="14927" y="618"/>
                  </a:lnTo>
                  <a:cubicBezTo>
                    <a:pt x="15057" y="618"/>
                    <a:pt x="15155" y="716"/>
                    <a:pt x="15187" y="846"/>
                  </a:cubicBezTo>
                  <a:lnTo>
                    <a:pt x="16325" y="8358"/>
                  </a:lnTo>
                  <a:cubicBezTo>
                    <a:pt x="16358" y="8423"/>
                    <a:pt x="16325" y="8520"/>
                    <a:pt x="16260" y="8553"/>
                  </a:cubicBezTo>
                  <a:cubicBezTo>
                    <a:pt x="16228" y="8618"/>
                    <a:pt x="16163" y="8650"/>
                    <a:pt x="16065" y="8650"/>
                  </a:cubicBezTo>
                  <a:lnTo>
                    <a:pt x="944" y="8650"/>
                  </a:lnTo>
                  <a:cubicBezTo>
                    <a:pt x="846" y="8650"/>
                    <a:pt x="781" y="8618"/>
                    <a:pt x="716" y="8553"/>
                  </a:cubicBezTo>
                  <a:cubicBezTo>
                    <a:pt x="651" y="8520"/>
                    <a:pt x="651" y="8423"/>
                    <a:pt x="651" y="8358"/>
                  </a:cubicBezTo>
                  <a:cubicBezTo>
                    <a:pt x="716" y="7837"/>
                    <a:pt x="814" y="7252"/>
                    <a:pt x="911" y="6699"/>
                  </a:cubicBezTo>
                  <a:cubicBezTo>
                    <a:pt x="944" y="6537"/>
                    <a:pt x="814" y="6374"/>
                    <a:pt x="651" y="6374"/>
                  </a:cubicBezTo>
                  <a:cubicBezTo>
                    <a:pt x="630" y="6370"/>
                    <a:pt x="609" y="6368"/>
                    <a:pt x="588" y="6368"/>
                  </a:cubicBezTo>
                  <a:cubicBezTo>
                    <a:pt x="449" y="6368"/>
                    <a:pt x="322" y="6460"/>
                    <a:pt x="293" y="6602"/>
                  </a:cubicBezTo>
                  <a:cubicBezTo>
                    <a:pt x="196" y="7154"/>
                    <a:pt x="131" y="7740"/>
                    <a:pt x="33" y="8260"/>
                  </a:cubicBezTo>
                  <a:cubicBezTo>
                    <a:pt x="1" y="8520"/>
                    <a:pt x="66" y="8780"/>
                    <a:pt x="261" y="8976"/>
                  </a:cubicBezTo>
                  <a:cubicBezTo>
                    <a:pt x="423" y="9171"/>
                    <a:pt x="651" y="9268"/>
                    <a:pt x="911" y="9268"/>
                  </a:cubicBezTo>
                  <a:lnTo>
                    <a:pt x="16065" y="9268"/>
                  </a:lnTo>
                  <a:cubicBezTo>
                    <a:pt x="16325" y="9268"/>
                    <a:pt x="16553" y="9171"/>
                    <a:pt x="16716" y="8976"/>
                  </a:cubicBezTo>
                  <a:cubicBezTo>
                    <a:pt x="16878" y="8780"/>
                    <a:pt x="16976" y="8520"/>
                    <a:pt x="16911" y="8260"/>
                  </a:cubicBezTo>
                  <a:lnTo>
                    <a:pt x="15773" y="748"/>
                  </a:lnTo>
                  <a:cubicBezTo>
                    <a:pt x="15708" y="325"/>
                    <a:pt x="15350" y="0"/>
                    <a:pt x="149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7" name="Google Shape;3167;p46"/>
          <p:cNvGrpSpPr/>
          <p:nvPr/>
        </p:nvGrpSpPr>
        <p:grpSpPr>
          <a:xfrm>
            <a:off x="1430330" y="2089680"/>
            <a:ext cx="365749" cy="365780"/>
            <a:chOff x="11457225" y="3071138"/>
            <a:chExt cx="495125" cy="492700"/>
          </a:xfrm>
        </p:grpSpPr>
        <p:sp>
          <p:nvSpPr>
            <p:cNvPr id="3168" name="Google Shape;3168;p46"/>
            <p:cNvSpPr/>
            <p:nvPr/>
          </p:nvSpPr>
          <p:spPr>
            <a:xfrm>
              <a:off x="11464550" y="3388213"/>
              <a:ext cx="456925" cy="167500"/>
            </a:xfrm>
            <a:custGeom>
              <a:rect b="b" l="l" r="r" t="t"/>
              <a:pathLst>
                <a:path extrusionOk="0" h="6700" w="18277">
                  <a:moveTo>
                    <a:pt x="0" y="0"/>
                  </a:moveTo>
                  <a:lnTo>
                    <a:pt x="0" y="6699"/>
                  </a:lnTo>
                  <a:lnTo>
                    <a:pt x="18276" y="6699"/>
                  </a:lnTo>
                  <a:lnTo>
                    <a:pt x="182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46"/>
            <p:cNvSpPr/>
            <p:nvPr/>
          </p:nvSpPr>
          <p:spPr>
            <a:xfrm>
              <a:off x="11464550" y="3388213"/>
              <a:ext cx="456925" cy="167500"/>
            </a:xfrm>
            <a:custGeom>
              <a:rect b="b" l="l" r="r" t="t"/>
              <a:pathLst>
                <a:path extrusionOk="0" h="6700" w="18277">
                  <a:moveTo>
                    <a:pt x="0" y="0"/>
                  </a:moveTo>
                  <a:lnTo>
                    <a:pt x="0" y="6699"/>
                  </a:lnTo>
                  <a:lnTo>
                    <a:pt x="18276" y="6699"/>
                  </a:lnTo>
                  <a:lnTo>
                    <a:pt x="18276" y="5886"/>
                  </a:lnTo>
                  <a:lnTo>
                    <a:pt x="813" y="5886"/>
                  </a:lnTo>
                  <a:lnTo>
                    <a:pt x="813"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46"/>
            <p:cNvSpPr/>
            <p:nvPr/>
          </p:nvSpPr>
          <p:spPr>
            <a:xfrm>
              <a:off x="11680800" y="3078863"/>
              <a:ext cx="265875" cy="263850"/>
            </a:xfrm>
            <a:custGeom>
              <a:rect b="b" l="l" r="r" t="t"/>
              <a:pathLst>
                <a:path extrusionOk="0" h="10554" w="10635">
                  <a:moveTo>
                    <a:pt x="9268" y="1"/>
                  </a:moveTo>
                  <a:cubicBezTo>
                    <a:pt x="9057" y="1"/>
                    <a:pt x="8846" y="82"/>
                    <a:pt x="8683" y="244"/>
                  </a:cubicBezTo>
                  <a:lnTo>
                    <a:pt x="7090" y="1838"/>
                  </a:lnTo>
                  <a:lnTo>
                    <a:pt x="6049" y="797"/>
                  </a:lnTo>
                  <a:lnTo>
                    <a:pt x="4878" y="1968"/>
                  </a:lnTo>
                  <a:lnTo>
                    <a:pt x="6049" y="3106"/>
                  </a:lnTo>
                  <a:lnTo>
                    <a:pt x="1366" y="7789"/>
                  </a:lnTo>
                  <a:lnTo>
                    <a:pt x="0" y="10098"/>
                  </a:lnTo>
                  <a:lnTo>
                    <a:pt x="456" y="10553"/>
                  </a:lnTo>
                  <a:lnTo>
                    <a:pt x="2764" y="9155"/>
                  </a:lnTo>
                  <a:lnTo>
                    <a:pt x="7415" y="4505"/>
                  </a:lnTo>
                  <a:lnTo>
                    <a:pt x="8455" y="5545"/>
                  </a:lnTo>
                  <a:lnTo>
                    <a:pt x="9626" y="4374"/>
                  </a:lnTo>
                  <a:lnTo>
                    <a:pt x="8683" y="3464"/>
                  </a:lnTo>
                  <a:lnTo>
                    <a:pt x="10309" y="1838"/>
                  </a:lnTo>
                  <a:cubicBezTo>
                    <a:pt x="10634" y="1545"/>
                    <a:pt x="10634" y="1025"/>
                    <a:pt x="10309" y="700"/>
                  </a:cubicBezTo>
                  <a:lnTo>
                    <a:pt x="9854" y="244"/>
                  </a:lnTo>
                  <a:cubicBezTo>
                    <a:pt x="9691" y="82"/>
                    <a:pt x="9480" y="1"/>
                    <a:pt x="92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46"/>
            <p:cNvSpPr/>
            <p:nvPr/>
          </p:nvSpPr>
          <p:spPr>
            <a:xfrm>
              <a:off x="11680800" y="3236988"/>
              <a:ext cx="139850" cy="105725"/>
            </a:xfrm>
            <a:custGeom>
              <a:rect b="b" l="l" r="r" t="t"/>
              <a:pathLst>
                <a:path extrusionOk="0" h="4229" w="5594">
                  <a:moveTo>
                    <a:pt x="2830" y="1"/>
                  </a:moveTo>
                  <a:lnTo>
                    <a:pt x="1399" y="1464"/>
                  </a:lnTo>
                  <a:lnTo>
                    <a:pt x="0" y="3773"/>
                  </a:lnTo>
                  <a:lnTo>
                    <a:pt x="456" y="4228"/>
                  </a:lnTo>
                  <a:lnTo>
                    <a:pt x="2764" y="2830"/>
                  </a:lnTo>
                  <a:lnTo>
                    <a:pt x="55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46"/>
            <p:cNvSpPr/>
            <p:nvPr/>
          </p:nvSpPr>
          <p:spPr>
            <a:xfrm>
              <a:off x="11691375" y="3095538"/>
              <a:ext cx="255300" cy="247175"/>
            </a:xfrm>
            <a:custGeom>
              <a:rect b="b" l="l" r="r" t="t"/>
              <a:pathLst>
                <a:path extrusionOk="0" h="9887" w="10212">
                  <a:moveTo>
                    <a:pt x="9854" y="0"/>
                  </a:moveTo>
                  <a:lnTo>
                    <a:pt x="0" y="9821"/>
                  </a:lnTo>
                  <a:lnTo>
                    <a:pt x="33" y="9886"/>
                  </a:lnTo>
                  <a:lnTo>
                    <a:pt x="2341" y="8488"/>
                  </a:lnTo>
                  <a:lnTo>
                    <a:pt x="7024" y="3838"/>
                  </a:lnTo>
                  <a:lnTo>
                    <a:pt x="8032" y="4878"/>
                  </a:lnTo>
                  <a:lnTo>
                    <a:pt x="9203" y="3707"/>
                  </a:lnTo>
                  <a:lnTo>
                    <a:pt x="8293" y="2797"/>
                  </a:lnTo>
                  <a:lnTo>
                    <a:pt x="9886" y="1171"/>
                  </a:lnTo>
                  <a:cubicBezTo>
                    <a:pt x="10211" y="846"/>
                    <a:pt x="10211" y="358"/>
                    <a:pt x="9886" y="33"/>
                  </a:cubicBezTo>
                  <a:lnTo>
                    <a:pt x="9854"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46"/>
            <p:cNvSpPr/>
            <p:nvPr/>
          </p:nvSpPr>
          <p:spPr>
            <a:xfrm>
              <a:off x="11691375" y="3236988"/>
              <a:ext cx="129275" cy="105725"/>
            </a:xfrm>
            <a:custGeom>
              <a:rect b="b" l="l" r="r" t="t"/>
              <a:pathLst>
                <a:path extrusionOk="0" h="4229" w="5171">
                  <a:moveTo>
                    <a:pt x="4163" y="1"/>
                  </a:moveTo>
                  <a:lnTo>
                    <a:pt x="0" y="4163"/>
                  </a:lnTo>
                  <a:lnTo>
                    <a:pt x="33" y="4228"/>
                  </a:lnTo>
                  <a:lnTo>
                    <a:pt x="2341" y="2830"/>
                  </a:lnTo>
                  <a:lnTo>
                    <a:pt x="4293" y="879"/>
                  </a:lnTo>
                  <a:lnTo>
                    <a:pt x="5171"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46"/>
            <p:cNvSpPr/>
            <p:nvPr/>
          </p:nvSpPr>
          <p:spPr>
            <a:xfrm>
              <a:off x="11802750" y="3078863"/>
              <a:ext cx="143925" cy="138650"/>
            </a:xfrm>
            <a:custGeom>
              <a:rect b="b" l="l" r="r" t="t"/>
              <a:pathLst>
                <a:path extrusionOk="0" h="5546" w="5757">
                  <a:moveTo>
                    <a:pt x="4390" y="1"/>
                  </a:moveTo>
                  <a:cubicBezTo>
                    <a:pt x="4179" y="1"/>
                    <a:pt x="3968" y="82"/>
                    <a:pt x="3805" y="244"/>
                  </a:cubicBezTo>
                  <a:lnTo>
                    <a:pt x="2212" y="1838"/>
                  </a:lnTo>
                  <a:lnTo>
                    <a:pt x="1171" y="797"/>
                  </a:lnTo>
                  <a:lnTo>
                    <a:pt x="0" y="1968"/>
                  </a:lnTo>
                  <a:lnTo>
                    <a:pt x="3577" y="5545"/>
                  </a:lnTo>
                  <a:lnTo>
                    <a:pt x="4748" y="4374"/>
                  </a:lnTo>
                  <a:lnTo>
                    <a:pt x="3838" y="3464"/>
                  </a:lnTo>
                  <a:lnTo>
                    <a:pt x="5431" y="1838"/>
                  </a:lnTo>
                  <a:cubicBezTo>
                    <a:pt x="5756" y="1545"/>
                    <a:pt x="5756" y="1025"/>
                    <a:pt x="5431" y="700"/>
                  </a:cubicBezTo>
                  <a:lnTo>
                    <a:pt x="4976" y="244"/>
                  </a:lnTo>
                  <a:cubicBezTo>
                    <a:pt x="4813" y="82"/>
                    <a:pt x="4602" y="1"/>
                    <a:pt x="43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46"/>
            <p:cNvSpPr/>
            <p:nvPr/>
          </p:nvSpPr>
          <p:spPr>
            <a:xfrm>
              <a:off x="11876725" y="3172763"/>
              <a:ext cx="44750" cy="44750"/>
            </a:xfrm>
            <a:custGeom>
              <a:rect b="b" l="l" r="r" t="t"/>
              <a:pathLst>
                <a:path extrusionOk="0" h="1790" w="1790">
                  <a:moveTo>
                    <a:pt x="1139" y="1"/>
                  </a:moveTo>
                  <a:lnTo>
                    <a:pt x="1" y="1139"/>
                  </a:lnTo>
                  <a:lnTo>
                    <a:pt x="618" y="1789"/>
                  </a:lnTo>
                  <a:lnTo>
                    <a:pt x="1789" y="618"/>
                  </a:lnTo>
                  <a:lnTo>
                    <a:pt x="1139"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46"/>
            <p:cNvSpPr/>
            <p:nvPr/>
          </p:nvSpPr>
          <p:spPr>
            <a:xfrm>
              <a:off x="11858025" y="3078863"/>
              <a:ext cx="88650" cy="86600"/>
            </a:xfrm>
            <a:custGeom>
              <a:rect b="b" l="l" r="r" t="t"/>
              <a:pathLst>
                <a:path extrusionOk="0" h="3464" w="3546">
                  <a:moveTo>
                    <a:pt x="2179" y="1"/>
                  </a:moveTo>
                  <a:cubicBezTo>
                    <a:pt x="1968" y="1"/>
                    <a:pt x="1757" y="82"/>
                    <a:pt x="1594" y="244"/>
                  </a:cubicBezTo>
                  <a:lnTo>
                    <a:pt x="1" y="1838"/>
                  </a:lnTo>
                  <a:lnTo>
                    <a:pt x="1594" y="3464"/>
                  </a:lnTo>
                  <a:lnTo>
                    <a:pt x="3220" y="1838"/>
                  </a:lnTo>
                  <a:cubicBezTo>
                    <a:pt x="3545" y="1513"/>
                    <a:pt x="3545" y="1025"/>
                    <a:pt x="3220" y="700"/>
                  </a:cubicBezTo>
                  <a:lnTo>
                    <a:pt x="2765" y="244"/>
                  </a:lnTo>
                  <a:cubicBezTo>
                    <a:pt x="2602" y="82"/>
                    <a:pt x="2391" y="1"/>
                    <a:pt x="21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46"/>
            <p:cNvSpPr/>
            <p:nvPr/>
          </p:nvSpPr>
          <p:spPr>
            <a:xfrm>
              <a:off x="11884850" y="3081713"/>
              <a:ext cx="61825" cy="83750"/>
            </a:xfrm>
            <a:custGeom>
              <a:rect b="b" l="l" r="r" t="t"/>
              <a:pathLst>
                <a:path extrusionOk="0" h="3350" w="2473">
                  <a:moveTo>
                    <a:pt x="1562" y="0"/>
                  </a:moveTo>
                  <a:lnTo>
                    <a:pt x="1594" y="33"/>
                  </a:lnTo>
                  <a:cubicBezTo>
                    <a:pt x="1919" y="358"/>
                    <a:pt x="1919" y="878"/>
                    <a:pt x="1594" y="1204"/>
                  </a:cubicBezTo>
                  <a:lnTo>
                    <a:pt x="1" y="2797"/>
                  </a:lnTo>
                  <a:lnTo>
                    <a:pt x="521" y="3350"/>
                  </a:lnTo>
                  <a:lnTo>
                    <a:pt x="2147" y="1724"/>
                  </a:lnTo>
                  <a:cubicBezTo>
                    <a:pt x="2472" y="1431"/>
                    <a:pt x="2472" y="911"/>
                    <a:pt x="2147" y="586"/>
                  </a:cubicBezTo>
                  <a:lnTo>
                    <a:pt x="1692" y="130"/>
                  </a:lnTo>
                  <a:cubicBezTo>
                    <a:pt x="1659" y="65"/>
                    <a:pt x="1594" y="33"/>
                    <a:pt x="1562"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46"/>
            <p:cNvSpPr/>
            <p:nvPr/>
          </p:nvSpPr>
          <p:spPr>
            <a:xfrm>
              <a:off x="11640150" y="3347563"/>
              <a:ext cx="105700" cy="159375"/>
            </a:xfrm>
            <a:custGeom>
              <a:rect b="b" l="l" r="r" t="t"/>
              <a:pathLst>
                <a:path extrusionOk="0" h="6375" w="4228">
                  <a:moveTo>
                    <a:pt x="2114" y="0"/>
                  </a:moveTo>
                  <a:cubicBezTo>
                    <a:pt x="2114" y="0"/>
                    <a:pt x="1594" y="748"/>
                    <a:pt x="1073" y="1626"/>
                  </a:cubicBezTo>
                  <a:cubicBezTo>
                    <a:pt x="553" y="2569"/>
                    <a:pt x="0" y="3642"/>
                    <a:pt x="0" y="4260"/>
                  </a:cubicBezTo>
                  <a:cubicBezTo>
                    <a:pt x="0" y="5431"/>
                    <a:pt x="943" y="6374"/>
                    <a:pt x="2114" y="6374"/>
                  </a:cubicBezTo>
                  <a:cubicBezTo>
                    <a:pt x="3285" y="6374"/>
                    <a:pt x="4228" y="5431"/>
                    <a:pt x="4228" y="4260"/>
                  </a:cubicBezTo>
                  <a:cubicBezTo>
                    <a:pt x="4228" y="3642"/>
                    <a:pt x="3675" y="2569"/>
                    <a:pt x="3155" y="1626"/>
                  </a:cubicBezTo>
                  <a:cubicBezTo>
                    <a:pt x="2634" y="748"/>
                    <a:pt x="2114" y="0"/>
                    <a:pt x="21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46"/>
            <p:cNvSpPr/>
            <p:nvPr/>
          </p:nvSpPr>
          <p:spPr>
            <a:xfrm>
              <a:off x="11640150" y="3347563"/>
              <a:ext cx="99200" cy="159375"/>
            </a:xfrm>
            <a:custGeom>
              <a:rect b="b" l="l" r="r" t="t"/>
              <a:pathLst>
                <a:path extrusionOk="0" h="6375" w="3968">
                  <a:moveTo>
                    <a:pt x="2114" y="0"/>
                  </a:moveTo>
                  <a:cubicBezTo>
                    <a:pt x="2114" y="0"/>
                    <a:pt x="1594" y="748"/>
                    <a:pt x="1073" y="1626"/>
                  </a:cubicBezTo>
                  <a:cubicBezTo>
                    <a:pt x="553" y="2569"/>
                    <a:pt x="0" y="3642"/>
                    <a:pt x="0" y="4260"/>
                  </a:cubicBezTo>
                  <a:cubicBezTo>
                    <a:pt x="0" y="5431"/>
                    <a:pt x="943" y="6374"/>
                    <a:pt x="2114" y="6374"/>
                  </a:cubicBezTo>
                  <a:cubicBezTo>
                    <a:pt x="2895" y="6374"/>
                    <a:pt x="3610" y="5919"/>
                    <a:pt x="3968" y="5268"/>
                  </a:cubicBezTo>
                  <a:lnTo>
                    <a:pt x="3968" y="5268"/>
                  </a:lnTo>
                  <a:cubicBezTo>
                    <a:pt x="3675" y="5464"/>
                    <a:pt x="3317" y="5561"/>
                    <a:pt x="2927" y="5561"/>
                  </a:cubicBezTo>
                  <a:cubicBezTo>
                    <a:pt x="1756" y="5561"/>
                    <a:pt x="813" y="4618"/>
                    <a:pt x="813" y="3447"/>
                  </a:cubicBezTo>
                  <a:cubicBezTo>
                    <a:pt x="813" y="2830"/>
                    <a:pt x="1366" y="1756"/>
                    <a:pt x="1886" y="813"/>
                  </a:cubicBezTo>
                  <a:cubicBezTo>
                    <a:pt x="2017" y="618"/>
                    <a:pt x="2147" y="391"/>
                    <a:pt x="2277" y="228"/>
                  </a:cubicBezTo>
                  <a:cubicBezTo>
                    <a:pt x="2179" y="98"/>
                    <a:pt x="2114" y="0"/>
                    <a:pt x="2114"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46"/>
            <p:cNvSpPr/>
            <p:nvPr/>
          </p:nvSpPr>
          <p:spPr>
            <a:xfrm>
              <a:off x="11774300" y="3421538"/>
              <a:ext cx="106525" cy="105725"/>
            </a:xfrm>
            <a:custGeom>
              <a:rect b="b" l="l" r="r" t="t"/>
              <a:pathLst>
                <a:path extrusionOk="0" h="4229" w="4261">
                  <a:moveTo>
                    <a:pt x="2146" y="1"/>
                  </a:moveTo>
                  <a:cubicBezTo>
                    <a:pt x="976" y="1"/>
                    <a:pt x="0" y="944"/>
                    <a:pt x="0" y="2114"/>
                  </a:cubicBezTo>
                  <a:cubicBezTo>
                    <a:pt x="0" y="3285"/>
                    <a:pt x="976" y="4228"/>
                    <a:pt x="2146" y="4228"/>
                  </a:cubicBezTo>
                  <a:cubicBezTo>
                    <a:pt x="3317" y="4228"/>
                    <a:pt x="4260" y="3285"/>
                    <a:pt x="4260" y="2114"/>
                  </a:cubicBezTo>
                  <a:cubicBezTo>
                    <a:pt x="4260" y="944"/>
                    <a:pt x="3317" y="1"/>
                    <a:pt x="2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46"/>
            <p:cNvSpPr/>
            <p:nvPr/>
          </p:nvSpPr>
          <p:spPr>
            <a:xfrm>
              <a:off x="11774300" y="3425613"/>
              <a:ext cx="95950" cy="101650"/>
            </a:xfrm>
            <a:custGeom>
              <a:rect b="b" l="l" r="r" t="t"/>
              <a:pathLst>
                <a:path extrusionOk="0" h="4066" w="3838">
                  <a:moveTo>
                    <a:pt x="1268" y="0"/>
                  </a:moveTo>
                  <a:lnTo>
                    <a:pt x="1268" y="0"/>
                  </a:lnTo>
                  <a:cubicBezTo>
                    <a:pt x="520" y="358"/>
                    <a:pt x="0" y="1073"/>
                    <a:pt x="0" y="1951"/>
                  </a:cubicBezTo>
                  <a:cubicBezTo>
                    <a:pt x="0" y="3122"/>
                    <a:pt x="976" y="4065"/>
                    <a:pt x="2146" y="4065"/>
                  </a:cubicBezTo>
                  <a:cubicBezTo>
                    <a:pt x="2829" y="4065"/>
                    <a:pt x="3447" y="3740"/>
                    <a:pt x="3837" y="3220"/>
                  </a:cubicBezTo>
                  <a:lnTo>
                    <a:pt x="3837" y="3220"/>
                  </a:lnTo>
                  <a:cubicBezTo>
                    <a:pt x="3545" y="3350"/>
                    <a:pt x="3252" y="3415"/>
                    <a:pt x="2959" y="3415"/>
                  </a:cubicBezTo>
                  <a:cubicBezTo>
                    <a:pt x="1789" y="3415"/>
                    <a:pt x="813" y="2472"/>
                    <a:pt x="813" y="1301"/>
                  </a:cubicBezTo>
                  <a:cubicBezTo>
                    <a:pt x="813" y="813"/>
                    <a:pt x="976" y="358"/>
                    <a:pt x="1268"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46"/>
            <p:cNvSpPr/>
            <p:nvPr/>
          </p:nvSpPr>
          <p:spPr>
            <a:xfrm>
              <a:off x="11505200" y="3421538"/>
              <a:ext cx="106525" cy="105725"/>
            </a:xfrm>
            <a:custGeom>
              <a:rect b="b" l="l" r="r" t="t"/>
              <a:pathLst>
                <a:path extrusionOk="0" h="4229" w="4261">
                  <a:moveTo>
                    <a:pt x="2114" y="1"/>
                  </a:moveTo>
                  <a:cubicBezTo>
                    <a:pt x="943" y="1"/>
                    <a:pt x="0" y="944"/>
                    <a:pt x="0" y="2114"/>
                  </a:cubicBezTo>
                  <a:cubicBezTo>
                    <a:pt x="0" y="3285"/>
                    <a:pt x="943" y="4228"/>
                    <a:pt x="2114" y="4228"/>
                  </a:cubicBezTo>
                  <a:cubicBezTo>
                    <a:pt x="3317" y="4228"/>
                    <a:pt x="4260" y="3285"/>
                    <a:pt x="4260" y="2114"/>
                  </a:cubicBezTo>
                  <a:cubicBezTo>
                    <a:pt x="4260" y="944"/>
                    <a:pt x="3317" y="1"/>
                    <a:pt x="21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46"/>
            <p:cNvSpPr/>
            <p:nvPr/>
          </p:nvSpPr>
          <p:spPr>
            <a:xfrm>
              <a:off x="11505200" y="3425613"/>
              <a:ext cx="95950" cy="101650"/>
            </a:xfrm>
            <a:custGeom>
              <a:rect b="b" l="l" r="r" t="t"/>
              <a:pathLst>
                <a:path extrusionOk="0" h="4066" w="3838">
                  <a:moveTo>
                    <a:pt x="1268" y="0"/>
                  </a:moveTo>
                  <a:lnTo>
                    <a:pt x="1268" y="0"/>
                  </a:lnTo>
                  <a:cubicBezTo>
                    <a:pt x="520" y="358"/>
                    <a:pt x="0" y="1073"/>
                    <a:pt x="0" y="1951"/>
                  </a:cubicBezTo>
                  <a:cubicBezTo>
                    <a:pt x="0" y="3122"/>
                    <a:pt x="976" y="4065"/>
                    <a:pt x="2146" y="4065"/>
                  </a:cubicBezTo>
                  <a:cubicBezTo>
                    <a:pt x="2829" y="4065"/>
                    <a:pt x="3447" y="3740"/>
                    <a:pt x="3837" y="3220"/>
                  </a:cubicBezTo>
                  <a:lnTo>
                    <a:pt x="3837" y="3220"/>
                  </a:lnTo>
                  <a:cubicBezTo>
                    <a:pt x="3545" y="3350"/>
                    <a:pt x="3252" y="3415"/>
                    <a:pt x="2959" y="3415"/>
                  </a:cubicBezTo>
                  <a:cubicBezTo>
                    <a:pt x="1789" y="3415"/>
                    <a:pt x="813" y="2472"/>
                    <a:pt x="813" y="1301"/>
                  </a:cubicBezTo>
                  <a:cubicBezTo>
                    <a:pt x="813" y="813"/>
                    <a:pt x="976" y="358"/>
                    <a:pt x="1268"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46"/>
            <p:cNvSpPr/>
            <p:nvPr/>
          </p:nvSpPr>
          <p:spPr>
            <a:xfrm>
              <a:off x="11683225" y="3419913"/>
              <a:ext cx="45550" cy="46375"/>
            </a:xfrm>
            <a:custGeom>
              <a:rect b="b" l="l" r="r" t="t"/>
              <a:pathLst>
                <a:path extrusionOk="0" h="1855" w="1822">
                  <a:moveTo>
                    <a:pt x="911" y="1"/>
                  </a:moveTo>
                  <a:cubicBezTo>
                    <a:pt x="391" y="1"/>
                    <a:pt x="1" y="423"/>
                    <a:pt x="1" y="911"/>
                  </a:cubicBezTo>
                  <a:cubicBezTo>
                    <a:pt x="1" y="1431"/>
                    <a:pt x="391" y="1854"/>
                    <a:pt x="911" y="1854"/>
                  </a:cubicBezTo>
                  <a:cubicBezTo>
                    <a:pt x="1399" y="1854"/>
                    <a:pt x="1822" y="1431"/>
                    <a:pt x="1822" y="911"/>
                  </a:cubicBezTo>
                  <a:cubicBezTo>
                    <a:pt x="1822" y="423"/>
                    <a:pt x="1399" y="1"/>
                    <a:pt x="911"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46"/>
            <p:cNvSpPr/>
            <p:nvPr/>
          </p:nvSpPr>
          <p:spPr>
            <a:xfrm>
              <a:off x="11684050" y="3389013"/>
              <a:ext cx="21150" cy="21175"/>
            </a:xfrm>
            <a:custGeom>
              <a:rect b="b" l="l" r="r" t="t"/>
              <a:pathLst>
                <a:path extrusionOk="0" h="847" w="846">
                  <a:moveTo>
                    <a:pt x="423" y="1"/>
                  </a:moveTo>
                  <a:cubicBezTo>
                    <a:pt x="195" y="1"/>
                    <a:pt x="0" y="163"/>
                    <a:pt x="0" y="424"/>
                  </a:cubicBezTo>
                  <a:cubicBezTo>
                    <a:pt x="0" y="651"/>
                    <a:pt x="195" y="846"/>
                    <a:pt x="423" y="846"/>
                  </a:cubicBezTo>
                  <a:cubicBezTo>
                    <a:pt x="651" y="846"/>
                    <a:pt x="846" y="651"/>
                    <a:pt x="846" y="424"/>
                  </a:cubicBezTo>
                  <a:cubicBezTo>
                    <a:pt x="846" y="163"/>
                    <a:pt x="651" y="1"/>
                    <a:pt x="423"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46"/>
            <p:cNvSpPr/>
            <p:nvPr/>
          </p:nvSpPr>
          <p:spPr>
            <a:xfrm>
              <a:off x="11736075" y="3266263"/>
              <a:ext cx="10600" cy="11400"/>
            </a:xfrm>
            <a:custGeom>
              <a:rect b="b" l="l" r="r" t="t"/>
              <a:pathLst>
                <a:path extrusionOk="0" h="456" w="424">
                  <a:moveTo>
                    <a:pt x="228" y="0"/>
                  </a:moveTo>
                  <a:cubicBezTo>
                    <a:pt x="98" y="0"/>
                    <a:pt x="1" y="98"/>
                    <a:pt x="1" y="228"/>
                  </a:cubicBezTo>
                  <a:cubicBezTo>
                    <a:pt x="1" y="358"/>
                    <a:pt x="98" y="456"/>
                    <a:pt x="228" y="456"/>
                  </a:cubicBezTo>
                  <a:cubicBezTo>
                    <a:pt x="326" y="456"/>
                    <a:pt x="423" y="358"/>
                    <a:pt x="423" y="228"/>
                  </a:cubicBezTo>
                  <a:cubicBezTo>
                    <a:pt x="423" y="98"/>
                    <a:pt x="326" y="0"/>
                    <a:pt x="228"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46"/>
            <p:cNvSpPr/>
            <p:nvPr/>
          </p:nvSpPr>
          <p:spPr>
            <a:xfrm>
              <a:off x="11715750" y="3297963"/>
              <a:ext cx="9775" cy="9775"/>
            </a:xfrm>
            <a:custGeom>
              <a:rect b="b" l="l" r="r" t="t"/>
              <a:pathLst>
                <a:path extrusionOk="0" h="391" w="391">
                  <a:moveTo>
                    <a:pt x="196" y="1"/>
                  </a:moveTo>
                  <a:cubicBezTo>
                    <a:pt x="66" y="1"/>
                    <a:pt x="1" y="98"/>
                    <a:pt x="1" y="196"/>
                  </a:cubicBezTo>
                  <a:cubicBezTo>
                    <a:pt x="1" y="326"/>
                    <a:pt x="66" y="391"/>
                    <a:pt x="196" y="391"/>
                  </a:cubicBezTo>
                  <a:cubicBezTo>
                    <a:pt x="293" y="391"/>
                    <a:pt x="391" y="326"/>
                    <a:pt x="391" y="196"/>
                  </a:cubicBezTo>
                  <a:cubicBezTo>
                    <a:pt x="391" y="98"/>
                    <a:pt x="293" y="1"/>
                    <a:pt x="196"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46"/>
            <p:cNvSpPr/>
            <p:nvPr/>
          </p:nvSpPr>
          <p:spPr>
            <a:xfrm>
              <a:off x="11735275" y="3284963"/>
              <a:ext cx="13825" cy="13850"/>
            </a:xfrm>
            <a:custGeom>
              <a:rect b="b" l="l" r="r" t="t"/>
              <a:pathLst>
                <a:path extrusionOk="0" h="554" w="553">
                  <a:moveTo>
                    <a:pt x="260" y="0"/>
                  </a:moveTo>
                  <a:cubicBezTo>
                    <a:pt x="98" y="0"/>
                    <a:pt x="0" y="98"/>
                    <a:pt x="0" y="260"/>
                  </a:cubicBezTo>
                  <a:cubicBezTo>
                    <a:pt x="0" y="423"/>
                    <a:pt x="98" y="553"/>
                    <a:pt x="260" y="553"/>
                  </a:cubicBezTo>
                  <a:cubicBezTo>
                    <a:pt x="423" y="553"/>
                    <a:pt x="553" y="423"/>
                    <a:pt x="553" y="260"/>
                  </a:cubicBezTo>
                  <a:cubicBezTo>
                    <a:pt x="553" y="98"/>
                    <a:pt x="423" y="0"/>
                    <a:pt x="260"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46"/>
            <p:cNvSpPr/>
            <p:nvPr/>
          </p:nvSpPr>
          <p:spPr>
            <a:xfrm>
              <a:off x="11497875" y="3413413"/>
              <a:ext cx="121150" cy="121150"/>
            </a:xfrm>
            <a:custGeom>
              <a:rect b="b" l="l" r="r" t="t"/>
              <a:pathLst>
                <a:path extrusionOk="0" h="4846" w="4846">
                  <a:moveTo>
                    <a:pt x="2439" y="618"/>
                  </a:moveTo>
                  <a:cubicBezTo>
                    <a:pt x="3415" y="618"/>
                    <a:pt x="4228" y="1431"/>
                    <a:pt x="4228" y="2439"/>
                  </a:cubicBezTo>
                  <a:cubicBezTo>
                    <a:pt x="4228" y="3447"/>
                    <a:pt x="3415" y="4260"/>
                    <a:pt x="2439" y="4260"/>
                  </a:cubicBezTo>
                  <a:cubicBezTo>
                    <a:pt x="1431" y="4260"/>
                    <a:pt x="618" y="3447"/>
                    <a:pt x="618" y="2439"/>
                  </a:cubicBezTo>
                  <a:cubicBezTo>
                    <a:pt x="618" y="1431"/>
                    <a:pt x="1431" y="618"/>
                    <a:pt x="2439" y="618"/>
                  </a:cubicBezTo>
                  <a:close/>
                  <a:moveTo>
                    <a:pt x="2439" y="0"/>
                  </a:moveTo>
                  <a:cubicBezTo>
                    <a:pt x="1106" y="0"/>
                    <a:pt x="0" y="1106"/>
                    <a:pt x="0" y="2439"/>
                  </a:cubicBezTo>
                  <a:cubicBezTo>
                    <a:pt x="0" y="3773"/>
                    <a:pt x="1106" y="4846"/>
                    <a:pt x="2439" y="4846"/>
                  </a:cubicBezTo>
                  <a:cubicBezTo>
                    <a:pt x="3773" y="4846"/>
                    <a:pt x="4846" y="3773"/>
                    <a:pt x="4846" y="2439"/>
                  </a:cubicBezTo>
                  <a:cubicBezTo>
                    <a:pt x="4846" y="1106"/>
                    <a:pt x="3773" y="0"/>
                    <a:pt x="24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46"/>
            <p:cNvSpPr/>
            <p:nvPr/>
          </p:nvSpPr>
          <p:spPr>
            <a:xfrm>
              <a:off x="11766975" y="3413413"/>
              <a:ext cx="121150" cy="121150"/>
            </a:xfrm>
            <a:custGeom>
              <a:rect b="b" l="l" r="r" t="t"/>
              <a:pathLst>
                <a:path extrusionOk="0" h="4846" w="4846">
                  <a:moveTo>
                    <a:pt x="2439" y="618"/>
                  </a:moveTo>
                  <a:cubicBezTo>
                    <a:pt x="3415" y="618"/>
                    <a:pt x="4228" y="1431"/>
                    <a:pt x="4228" y="2439"/>
                  </a:cubicBezTo>
                  <a:cubicBezTo>
                    <a:pt x="4228" y="3447"/>
                    <a:pt x="3415" y="4260"/>
                    <a:pt x="2439" y="4260"/>
                  </a:cubicBezTo>
                  <a:cubicBezTo>
                    <a:pt x="1431" y="4260"/>
                    <a:pt x="618" y="3447"/>
                    <a:pt x="618" y="2439"/>
                  </a:cubicBezTo>
                  <a:cubicBezTo>
                    <a:pt x="618" y="1431"/>
                    <a:pt x="1431" y="618"/>
                    <a:pt x="2439" y="618"/>
                  </a:cubicBezTo>
                  <a:close/>
                  <a:moveTo>
                    <a:pt x="2439" y="0"/>
                  </a:moveTo>
                  <a:cubicBezTo>
                    <a:pt x="1074" y="0"/>
                    <a:pt x="0" y="1106"/>
                    <a:pt x="0" y="2439"/>
                  </a:cubicBezTo>
                  <a:cubicBezTo>
                    <a:pt x="0" y="3773"/>
                    <a:pt x="1074" y="4846"/>
                    <a:pt x="2439" y="4846"/>
                  </a:cubicBezTo>
                  <a:cubicBezTo>
                    <a:pt x="3773" y="4846"/>
                    <a:pt x="4846" y="3773"/>
                    <a:pt x="4846" y="2439"/>
                  </a:cubicBezTo>
                  <a:cubicBezTo>
                    <a:pt x="4846" y="1106"/>
                    <a:pt x="3773" y="0"/>
                    <a:pt x="24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46"/>
            <p:cNvSpPr/>
            <p:nvPr/>
          </p:nvSpPr>
          <p:spPr>
            <a:xfrm>
              <a:off x="11457225" y="3071138"/>
              <a:ext cx="495125" cy="492700"/>
            </a:xfrm>
            <a:custGeom>
              <a:rect b="b" l="l" r="r" t="t"/>
              <a:pathLst>
                <a:path extrusionOk="0" h="19708" w="19805">
                  <a:moveTo>
                    <a:pt x="18211" y="619"/>
                  </a:moveTo>
                  <a:cubicBezTo>
                    <a:pt x="18341" y="619"/>
                    <a:pt x="18472" y="651"/>
                    <a:pt x="18569" y="749"/>
                  </a:cubicBezTo>
                  <a:lnTo>
                    <a:pt x="19057" y="1204"/>
                  </a:lnTo>
                  <a:cubicBezTo>
                    <a:pt x="19154" y="1301"/>
                    <a:pt x="19187" y="1432"/>
                    <a:pt x="19187" y="1594"/>
                  </a:cubicBezTo>
                  <a:cubicBezTo>
                    <a:pt x="19187" y="1724"/>
                    <a:pt x="19122" y="1854"/>
                    <a:pt x="19057" y="1952"/>
                  </a:cubicBezTo>
                  <a:lnTo>
                    <a:pt x="17659" y="3350"/>
                  </a:lnTo>
                  <a:lnTo>
                    <a:pt x="16455" y="2147"/>
                  </a:lnTo>
                  <a:lnTo>
                    <a:pt x="17854" y="749"/>
                  </a:lnTo>
                  <a:cubicBezTo>
                    <a:pt x="17951" y="651"/>
                    <a:pt x="18081" y="619"/>
                    <a:pt x="18211" y="619"/>
                  </a:cubicBezTo>
                  <a:close/>
                  <a:moveTo>
                    <a:pt x="14992" y="1562"/>
                  </a:moveTo>
                  <a:lnTo>
                    <a:pt x="18146" y="4683"/>
                  </a:lnTo>
                  <a:lnTo>
                    <a:pt x="17398" y="5399"/>
                  </a:lnTo>
                  <a:lnTo>
                    <a:pt x="14277" y="2277"/>
                  </a:lnTo>
                  <a:lnTo>
                    <a:pt x="14992" y="1562"/>
                  </a:lnTo>
                  <a:close/>
                  <a:moveTo>
                    <a:pt x="14992" y="3870"/>
                  </a:moveTo>
                  <a:lnTo>
                    <a:pt x="15935" y="4814"/>
                  </a:lnTo>
                  <a:lnTo>
                    <a:pt x="11512" y="9236"/>
                  </a:lnTo>
                  <a:lnTo>
                    <a:pt x="9464" y="10472"/>
                  </a:lnTo>
                  <a:lnTo>
                    <a:pt x="9334" y="10342"/>
                  </a:lnTo>
                  <a:lnTo>
                    <a:pt x="10569" y="8261"/>
                  </a:lnTo>
                  <a:lnTo>
                    <a:pt x="14992" y="3870"/>
                  </a:lnTo>
                  <a:close/>
                  <a:moveTo>
                    <a:pt x="9431" y="11610"/>
                  </a:moveTo>
                  <a:cubicBezTo>
                    <a:pt x="9626" y="11903"/>
                    <a:pt x="9919" y="12358"/>
                    <a:pt x="10212" y="12846"/>
                  </a:cubicBezTo>
                  <a:cubicBezTo>
                    <a:pt x="11122" y="14407"/>
                    <a:pt x="11252" y="15057"/>
                    <a:pt x="11252" y="15317"/>
                  </a:cubicBezTo>
                  <a:cubicBezTo>
                    <a:pt x="11252" y="16293"/>
                    <a:pt x="10439" y="17138"/>
                    <a:pt x="9431" y="17138"/>
                  </a:cubicBezTo>
                  <a:cubicBezTo>
                    <a:pt x="8423" y="17138"/>
                    <a:pt x="7610" y="16325"/>
                    <a:pt x="7610" y="15317"/>
                  </a:cubicBezTo>
                  <a:cubicBezTo>
                    <a:pt x="7610" y="15057"/>
                    <a:pt x="7773" y="14407"/>
                    <a:pt x="8683" y="12846"/>
                  </a:cubicBezTo>
                  <a:cubicBezTo>
                    <a:pt x="8943" y="12358"/>
                    <a:pt x="9236" y="11935"/>
                    <a:pt x="9431" y="11610"/>
                  </a:cubicBezTo>
                  <a:close/>
                  <a:moveTo>
                    <a:pt x="18211" y="1"/>
                  </a:moveTo>
                  <a:cubicBezTo>
                    <a:pt x="17919" y="1"/>
                    <a:pt x="17626" y="131"/>
                    <a:pt x="17431" y="326"/>
                  </a:cubicBezTo>
                  <a:lnTo>
                    <a:pt x="16033" y="1724"/>
                  </a:lnTo>
                  <a:lnTo>
                    <a:pt x="15220" y="911"/>
                  </a:lnTo>
                  <a:cubicBezTo>
                    <a:pt x="15155" y="846"/>
                    <a:pt x="15057" y="814"/>
                    <a:pt x="14992" y="814"/>
                  </a:cubicBezTo>
                  <a:cubicBezTo>
                    <a:pt x="14894" y="814"/>
                    <a:pt x="14829" y="846"/>
                    <a:pt x="14764" y="911"/>
                  </a:cubicBezTo>
                  <a:lnTo>
                    <a:pt x="13626" y="2049"/>
                  </a:lnTo>
                  <a:cubicBezTo>
                    <a:pt x="13561" y="2114"/>
                    <a:pt x="13529" y="2179"/>
                    <a:pt x="13529" y="2277"/>
                  </a:cubicBezTo>
                  <a:cubicBezTo>
                    <a:pt x="13529" y="2342"/>
                    <a:pt x="13561" y="2440"/>
                    <a:pt x="13626" y="2505"/>
                  </a:cubicBezTo>
                  <a:lnTo>
                    <a:pt x="14569" y="3415"/>
                  </a:lnTo>
                  <a:lnTo>
                    <a:pt x="10114" y="7870"/>
                  </a:lnTo>
                  <a:cubicBezTo>
                    <a:pt x="10114" y="7903"/>
                    <a:pt x="10081" y="7903"/>
                    <a:pt x="10081" y="7935"/>
                  </a:cubicBezTo>
                  <a:lnTo>
                    <a:pt x="8683" y="10244"/>
                  </a:lnTo>
                  <a:cubicBezTo>
                    <a:pt x="8618" y="10342"/>
                    <a:pt x="8651" y="10504"/>
                    <a:pt x="8748" y="10602"/>
                  </a:cubicBezTo>
                  <a:lnTo>
                    <a:pt x="9106" y="10992"/>
                  </a:lnTo>
                  <a:cubicBezTo>
                    <a:pt x="8976" y="11220"/>
                    <a:pt x="8618" y="11740"/>
                    <a:pt x="8228" y="12391"/>
                  </a:cubicBezTo>
                  <a:lnTo>
                    <a:pt x="3805" y="12391"/>
                  </a:lnTo>
                  <a:cubicBezTo>
                    <a:pt x="3643" y="12391"/>
                    <a:pt x="3480" y="12521"/>
                    <a:pt x="3480" y="12683"/>
                  </a:cubicBezTo>
                  <a:cubicBezTo>
                    <a:pt x="3480" y="12878"/>
                    <a:pt x="3643" y="13008"/>
                    <a:pt x="3805" y="13008"/>
                  </a:cubicBezTo>
                  <a:lnTo>
                    <a:pt x="7870" y="13008"/>
                  </a:lnTo>
                  <a:cubicBezTo>
                    <a:pt x="7285" y="14049"/>
                    <a:pt x="7025" y="14830"/>
                    <a:pt x="7025" y="15317"/>
                  </a:cubicBezTo>
                  <a:cubicBezTo>
                    <a:pt x="7025" y="16651"/>
                    <a:pt x="8098" y="17724"/>
                    <a:pt x="9431" y="17724"/>
                  </a:cubicBezTo>
                  <a:cubicBezTo>
                    <a:pt x="10764" y="17724"/>
                    <a:pt x="11870" y="16651"/>
                    <a:pt x="11870" y="15317"/>
                  </a:cubicBezTo>
                  <a:cubicBezTo>
                    <a:pt x="11870" y="14830"/>
                    <a:pt x="11577" y="14049"/>
                    <a:pt x="10992" y="13008"/>
                  </a:cubicBezTo>
                  <a:lnTo>
                    <a:pt x="18276" y="13008"/>
                  </a:lnTo>
                  <a:lnTo>
                    <a:pt x="18276" y="19090"/>
                  </a:lnTo>
                  <a:lnTo>
                    <a:pt x="618" y="19090"/>
                  </a:lnTo>
                  <a:lnTo>
                    <a:pt x="618" y="13008"/>
                  </a:lnTo>
                  <a:lnTo>
                    <a:pt x="2342" y="13008"/>
                  </a:lnTo>
                  <a:cubicBezTo>
                    <a:pt x="2504" y="13008"/>
                    <a:pt x="2634" y="12878"/>
                    <a:pt x="2634" y="12716"/>
                  </a:cubicBezTo>
                  <a:cubicBezTo>
                    <a:pt x="2634" y="12521"/>
                    <a:pt x="2504" y="12391"/>
                    <a:pt x="2342" y="12391"/>
                  </a:cubicBezTo>
                  <a:lnTo>
                    <a:pt x="293" y="12391"/>
                  </a:lnTo>
                  <a:cubicBezTo>
                    <a:pt x="130" y="12391"/>
                    <a:pt x="0" y="12521"/>
                    <a:pt x="0" y="12716"/>
                  </a:cubicBezTo>
                  <a:lnTo>
                    <a:pt x="0" y="19382"/>
                  </a:lnTo>
                  <a:cubicBezTo>
                    <a:pt x="0" y="19545"/>
                    <a:pt x="130" y="19708"/>
                    <a:pt x="293" y="19708"/>
                  </a:cubicBezTo>
                  <a:lnTo>
                    <a:pt x="18569" y="19708"/>
                  </a:lnTo>
                  <a:cubicBezTo>
                    <a:pt x="18732" y="19708"/>
                    <a:pt x="18862" y="19545"/>
                    <a:pt x="18862" y="19382"/>
                  </a:cubicBezTo>
                  <a:lnTo>
                    <a:pt x="18862" y="12683"/>
                  </a:lnTo>
                  <a:cubicBezTo>
                    <a:pt x="18862" y="12521"/>
                    <a:pt x="18732" y="12391"/>
                    <a:pt x="18569" y="12391"/>
                  </a:cubicBezTo>
                  <a:lnTo>
                    <a:pt x="10634" y="12391"/>
                  </a:lnTo>
                  <a:cubicBezTo>
                    <a:pt x="10277" y="11740"/>
                    <a:pt x="9919" y="11220"/>
                    <a:pt x="9756" y="10992"/>
                  </a:cubicBezTo>
                  <a:lnTo>
                    <a:pt x="11870" y="9724"/>
                  </a:lnTo>
                  <a:cubicBezTo>
                    <a:pt x="11903" y="9724"/>
                    <a:pt x="11903" y="9691"/>
                    <a:pt x="11935" y="9691"/>
                  </a:cubicBezTo>
                  <a:lnTo>
                    <a:pt x="16358" y="5236"/>
                  </a:lnTo>
                  <a:lnTo>
                    <a:pt x="17203" y="6049"/>
                  </a:lnTo>
                  <a:cubicBezTo>
                    <a:pt x="17236" y="6114"/>
                    <a:pt x="17333" y="6147"/>
                    <a:pt x="17398" y="6147"/>
                  </a:cubicBezTo>
                  <a:cubicBezTo>
                    <a:pt x="17496" y="6147"/>
                    <a:pt x="17561" y="6114"/>
                    <a:pt x="17626" y="6049"/>
                  </a:cubicBezTo>
                  <a:lnTo>
                    <a:pt x="18764" y="4911"/>
                  </a:lnTo>
                  <a:cubicBezTo>
                    <a:pt x="18894" y="4781"/>
                    <a:pt x="18894" y="4586"/>
                    <a:pt x="18764" y="4488"/>
                  </a:cubicBezTo>
                  <a:lnTo>
                    <a:pt x="18081" y="3773"/>
                  </a:lnTo>
                  <a:lnTo>
                    <a:pt x="19480" y="2375"/>
                  </a:lnTo>
                  <a:cubicBezTo>
                    <a:pt x="19675" y="2147"/>
                    <a:pt x="19805" y="1887"/>
                    <a:pt x="19805" y="1594"/>
                  </a:cubicBezTo>
                  <a:cubicBezTo>
                    <a:pt x="19805" y="1269"/>
                    <a:pt x="19675" y="1009"/>
                    <a:pt x="19480" y="781"/>
                  </a:cubicBezTo>
                  <a:lnTo>
                    <a:pt x="19024" y="326"/>
                  </a:lnTo>
                  <a:cubicBezTo>
                    <a:pt x="18797" y="131"/>
                    <a:pt x="18504" y="1"/>
                    <a:pt x="182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2" name="Google Shape;3192;p46"/>
          <p:cNvGrpSpPr/>
          <p:nvPr/>
        </p:nvGrpSpPr>
        <p:grpSpPr>
          <a:xfrm>
            <a:off x="4860951" y="4141114"/>
            <a:ext cx="267452" cy="411487"/>
            <a:chOff x="5286800" y="6024525"/>
            <a:chExt cx="434175" cy="664225"/>
          </a:xfrm>
        </p:grpSpPr>
        <p:sp>
          <p:nvSpPr>
            <p:cNvPr id="3193" name="Google Shape;3193;p46"/>
            <p:cNvSpPr/>
            <p:nvPr/>
          </p:nvSpPr>
          <p:spPr>
            <a:xfrm>
              <a:off x="5431525" y="6318000"/>
              <a:ext cx="143925" cy="360175"/>
            </a:xfrm>
            <a:custGeom>
              <a:rect b="b" l="l" r="r" t="t"/>
              <a:pathLst>
                <a:path extrusionOk="0" h="14407" w="5757">
                  <a:moveTo>
                    <a:pt x="0" y="1"/>
                  </a:moveTo>
                  <a:lnTo>
                    <a:pt x="0" y="11643"/>
                  </a:lnTo>
                  <a:cubicBezTo>
                    <a:pt x="0" y="13171"/>
                    <a:pt x="1236" y="14407"/>
                    <a:pt x="2764" y="14407"/>
                  </a:cubicBezTo>
                  <a:lnTo>
                    <a:pt x="2992" y="14407"/>
                  </a:lnTo>
                  <a:cubicBezTo>
                    <a:pt x="4520" y="14407"/>
                    <a:pt x="5756" y="13171"/>
                    <a:pt x="5756" y="11643"/>
                  </a:cubicBezTo>
                  <a:lnTo>
                    <a:pt x="57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46"/>
            <p:cNvSpPr/>
            <p:nvPr/>
          </p:nvSpPr>
          <p:spPr>
            <a:xfrm>
              <a:off x="5431525" y="6318000"/>
              <a:ext cx="91075" cy="360175"/>
            </a:xfrm>
            <a:custGeom>
              <a:rect b="b" l="l" r="r" t="t"/>
              <a:pathLst>
                <a:path extrusionOk="0" h="14407" w="3643">
                  <a:moveTo>
                    <a:pt x="0" y="1"/>
                  </a:moveTo>
                  <a:lnTo>
                    <a:pt x="0" y="11643"/>
                  </a:lnTo>
                  <a:cubicBezTo>
                    <a:pt x="0" y="13171"/>
                    <a:pt x="1236" y="14407"/>
                    <a:pt x="2764" y="14407"/>
                  </a:cubicBezTo>
                  <a:lnTo>
                    <a:pt x="2992" y="14407"/>
                  </a:lnTo>
                  <a:cubicBezTo>
                    <a:pt x="3220" y="14407"/>
                    <a:pt x="3447" y="14407"/>
                    <a:pt x="3642" y="14342"/>
                  </a:cubicBezTo>
                  <a:cubicBezTo>
                    <a:pt x="2439" y="14049"/>
                    <a:pt x="1561" y="12943"/>
                    <a:pt x="1561" y="11643"/>
                  </a:cubicBezTo>
                  <a:lnTo>
                    <a:pt x="1561"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46"/>
            <p:cNvSpPr/>
            <p:nvPr/>
          </p:nvSpPr>
          <p:spPr>
            <a:xfrm>
              <a:off x="5431525" y="6495225"/>
              <a:ext cx="143925" cy="182950"/>
            </a:xfrm>
            <a:custGeom>
              <a:rect b="b" l="l" r="r" t="t"/>
              <a:pathLst>
                <a:path extrusionOk="0" h="7318" w="5757">
                  <a:moveTo>
                    <a:pt x="0" y="1"/>
                  </a:moveTo>
                  <a:lnTo>
                    <a:pt x="0" y="4554"/>
                  </a:lnTo>
                  <a:cubicBezTo>
                    <a:pt x="0" y="6082"/>
                    <a:pt x="1236" y="7318"/>
                    <a:pt x="2764" y="7318"/>
                  </a:cubicBezTo>
                  <a:lnTo>
                    <a:pt x="2992" y="7318"/>
                  </a:lnTo>
                  <a:cubicBezTo>
                    <a:pt x="4520" y="7318"/>
                    <a:pt x="5756" y="6082"/>
                    <a:pt x="5756" y="4554"/>
                  </a:cubicBezTo>
                  <a:lnTo>
                    <a:pt x="5756" y="2830"/>
                  </a:lnTo>
                  <a:cubicBezTo>
                    <a:pt x="5301" y="2798"/>
                    <a:pt x="4813" y="2700"/>
                    <a:pt x="4325" y="2570"/>
                  </a:cubicBezTo>
                  <a:cubicBezTo>
                    <a:pt x="2895" y="2115"/>
                    <a:pt x="2049" y="944"/>
                    <a:pt x="781" y="294"/>
                  </a:cubicBezTo>
                  <a:cubicBezTo>
                    <a:pt x="521" y="131"/>
                    <a:pt x="260" y="66"/>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46"/>
            <p:cNvSpPr/>
            <p:nvPr/>
          </p:nvSpPr>
          <p:spPr>
            <a:xfrm>
              <a:off x="5431525" y="6495225"/>
              <a:ext cx="91075" cy="182950"/>
            </a:xfrm>
            <a:custGeom>
              <a:rect b="b" l="l" r="r" t="t"/>
              <a:pathLst>
                <a:path extrusionOk="0" h="7318" w="3643">
                  <a:moveTo>
                    <a:pt x="0" y="1"/>
                  </a:moveTo>
                  <a:lnTo>
                    <a:pt x="0" y="4554"/>
                  </a:lnTo>
                  <a:cubicBezTo>
                    <a:pt x="0" y="6082"/>
                    <a:pt x="1236" y="7318"/>
                    <a:pt x="2764" y="7318"/>
                  </a:cubicBezTo>
                  <a:lnTo>
                    <a:pt x="2992" y="7318"/>
                  </a:lnTo>
                  <a:cubicBezTo>
                    <a:pt x="3220" y="7318"/>
                    <a:pt x="3447" y="7318"/>
                    <a:pt x="3642" y="7253"/>
                  </a:cubicBezTo>
                  <a:cubicBezTo>
                    <a:pt x="2439" y="6960"/>
                    <a:pt x="1561" y="5854"/>
                    <a:pt x="1561" y="4554"/>
                  </a:cubicBezTo>
                  <a:lnTo>
                    <a:pt x="1561" y="781"/>
                  </a:lnTo>
                  <a:cubicBezTo>
                    <a:pt x="1301" y="586"/>
                    <a:pt x="1041" y="424"/>
                    <a:pt x="781" y="294"/>
                  </a:cubicBezTo>
                  <a:cubicBezTo>
                    <a:pt x="521" y="131"/>
                    <a:pt x="260" y="66"/>
                    <a:pt x="0"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46"/>
            <p:cNvSpPr/>
            <p:nvPr/>
          </p:nvSpPr>
          <p:spPr>
            <a:xfrm>
              <a:off x="5290050" y="6129450"/>
              <a:ext cx="156125" cy="142250"/>
            </a:xfrm>
            <a:custGeom>
              <a:rect b="b" l="l" r="r" t="t"/>
              <a:pathLst>
                <a:path extrusionOk="0" h="5690" w="6245">
                  <a:moveTo>
                    <a:pt x="2160" y="1"/>
                  </a:moveTo>
                  <a:cubicBezTo>
                    <a:pt x="1517" y="1"/>
                    <a:pt x="899" y="325"/>
                    <a:pt x="554" y="909"/>
                  </a:cubicBezTo>
                  <a:cubicBezTo>
                    <a:pt x="1" y="1819"/>
                    <a:pt x="586" y="3543"/>
                    <a:pt x="2180" y="3835"/>
                  </a:cubicBezTo>
                  <a:cubicBezTo>
                    <a:pt x="4749" y="4291"/>
                    <a:pt x="6245" y="5689"/>
                    <a:pt x="6245" y="5689"/>
                  </a:cubicBezTo>
                  <a:cubicBezTo>
                    <a:pt x="6245" y="5689"/>
                    <a:pt x="5497" y="1657"/>
                    <a:pt x="3123" y="258"/>
                  </a:cubicBezTo>
                  <a:cubicBezTo>
                    <a:pt x="2817" y="84"/>
                    <a:pt x="2486" y="1"/>
                    <a:pt x="21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46"/>
            <p:cNvSpPr/>
            <p:nvPr/>
          </p:nvSpPr>
          <p:spPr>
            <a:xfrm>
              <a:off x="5561600" y="6129450"/>
              <a:ext cx="155300" cy="142250"/>
            </a:xfrm>
            <a:custGeom>
              <a:rect b="b" l="l" r="r" t="t"/>
              <a:pathLst>
                <a:path extrusionOk="0" h="5690" w="6212">
                  <a:moveTo>
                    <a:pt x="4053" y="1"/>
                  </a:moveTo>
                  <a:cubicBezTo>
                    <a:pt x="3727" y="1"/>
                    <a:pt x="3396" y="84"/>
                    <a:pt x="3090" y="258"/>
                  </a:cubicBezTo>
                  <a:cubicBezTo>
                    <a:pt x="716" y="1657"/>
                    <a:pt x="0" y="5689"/>
                    <a:pt x="0" y="5689"/>
                  </a:cubicBezTo>
                  <a:cubicBezTo>
                    <a:pt x="0" y="5689"/>
                    <a:pt x="1496" y="4291"/>
                    <a:pt x="4033" y="3835"/>
                  </a:cubicBezTo>
                  <a:cubicBezTo>
                    <a:pt x="5626" y="3543"/>
                    <a:pt x="6212" y="1819"/>
                    <a:pt x="5691" y="909"/>
                  </a:cubicBezTo>
                  <a:cubicBezTo>
                    <a:pt x="5324" y="325"/>
                    <a:pt x="4699" y="1"/>
                    <a:pt x="40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46"/>
            <p:cNvSpPr/>
            <p:nvPr/>
          </p:nvSpPr>
          <p:spPr>
            <a:xfrm>
              <a:off x="5459150" y="6035075"/>
              <a:ext cx="88650" cy="177275"/>
            </a:xfrm>
            <a:custGeom>
              <a:rect b="b" l="l" r="r" t="t"/>
              <a:pathLst>
                <a:path extrusionOk="0" h="7091" w="3546">
                  <a:moveTo>
                    <a:pt x="1790" y="1"/>
                  </a:moveTo>
                  <a:cubicBezTo>
                    <a:pt x="781" y="1"/>
                    <a:pt x="1" y="781"/>
                    <a:pt x="1" y="1757"/>
                  </a:cubicBezTo>
                  <a:cubicBezTo>
                    <a:pt x="1" y="2765"/>
                    <a:pt x="1790" y="7090"/>
                    <a:pt x="1790" y="7090"/>
                  </a:cubicBezTo>
                  <a:cubicBezTo>
                    <a:pt x="1790" y="7090"/>
                    <a:pt x="3546" y="2733"/>
                    <a:pt x="3546" y="1757"/>
                  </a:cubicBezTo>
                  <a:cubicBezTo>
                    <a:pt x="3546" y="781"/>
                    <a:pt x="2765" y="1"/>
                    <a:pt x="17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46"/>
            <p:cNvSpPr/>
            <p:nvPr/>
          </p:nvSpPr>
          <p:spPr>
            <a:xfrm>
              <a:off x="5331525" y="6151350"/>
              <a:ext cx="27675" cy="27650"/>
            </a:xfrm>
            <a:custGeom>
              <a:rect b="b" l="l" r="r" t="t"/>
              <a:pathLst>
                <a:path extrusionOk="0" h="1106" w="1107">
                  <a:moveTo>
                    <a:pt x="553" y="0"/>
                  </a:moveTo>
                  <a:cubicBezTo>
                    <a:pt x="260" y="0"/>
                    <a:pt x="0" y="260"/>
                    <a:pt x="0" y="553"/>
                  </a:cubicBezTo>
                  <a:cubicBezTo>
                    <a:pt x="0" y="878"/>
                    <a:pt x="260" y="1106"/>
                    <a:pt x="553" y="1106"/>
                  </a:cubicBezTo>
                  <a:cubicBezTo>
                    <a:pt x="846" y="1106"/>
                    <a:pt x="1106" y="878"/>
                    <a:pt x="1106" y="553"/>
                  </a:cubicBezTo>
                  <a:cubicBezTo>
                    <a:pt x="1106" y="260"/>
                    <a:pt x="846" y="0"/>
                    <a:pt x="553"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46"/>
            <p:cNvSpPr/>
            <p:nvPr/>
          </p:nvSpPr>
          <p:spPr>
            <a:xfrm>
              <a:off x="5647775" y="6151350"/>
              <a:ext cx="27675" cy="27650"/>
            </a:xfrm>
            <a:custGeom>
              <a:rect b="b" l="l" r="r" t="t"/>
              <a:pathLst>
                <a:path extrusionOk="0" h="1106" w="1107">
                  <a:moveTo>
                    <a:pt x="553" y="0"/>
                  </a:moveTo>
                  <a:cubicBezTo>
                    <a:pt x="261" y="0"/>
                    <a:pt x="0" y="260"/>
                    <a:pt x="0" y="553"/>
                  </a:cubicBezTo>
                  <a:cubicBezTo>
                    <a:pt x="0" y="878"/>
                    <a:pt x="261" y="1106"/>
                    <a:pt x="553" y="1106"/>
                  </a:cubicBezTo>
                  <a:cubicBezTo>
                    <a:pt x="846" y="1106"/>
                    <a:pt x="1106" y="878"/>
                    <a:pt x="1106" y="553"/>
                  </a:cubicBezTo>
                  <a:cubicBezTo>
                    <a:pt x="1106" y="260"/>
                    <a:pt x="846" y="0"/>
                    <a:pt x="553"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46"/>
            <p:cNvSpPr/>
            <p:nvPr/>
          </p:nvSpPr>
          <p:spPr>
            <a:xfrm>
              <a:off x="5492500" y="6062725"/>
              <a:ext cx="27650" cy="27675"/>
            </a:xfrm>
            <a:custGeom>
              <a:rect b="b" l="l" r="r" t="t"/>
              <a:pathLst>
                <a:path extrusionOk="0" h="1107" w="1106">
                  <a:moveTo>
                    <a:pt x="553" y="1"/>
                  </a:moveTo>
                  <a:cubicBezTo>
                    <a:pt x="260" y="1"/>
                    <a:pt x="0" y="261"/>
                    <a:pt x="0" y="553"/>
                  </a:cubicBezTo>
                  <a:cubicBezTo>
                    <a:pt x="0" y="846"/>
                    <a:pt x="260" y="1106"/>
                    <a:pt x="553" y="1106"/>
                  </a:cubicBezTo>
                  <a:cubicBezTo>
                    <a:pt x="846" y="1106"/>
                    <a:pt x="1106" y="846"/>
                    <a:pt x="1106" y="553"/>
                  </a:cubicBezTo>
                  <a:cubicBezTo>
                    <a:pt x="1106" y="261"/>
                    <a:pt x="846" y="1"/>
                    <a:pt x="553"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46"/>
            <p:cNvSpPr/>
            <p:nvPr/>
          </p:nvSpPr>
          <p:spPr>
            <a:xfrm>
              <a:off x="5494125" y="6553775"/>
              <a:ext cx="24400" cy="25225"/>
            </a:xfrm>
            <a:custGeom>
              <a:rect b="b" l="l" r="r" t="t"/>
              <a:pathLst>
                <a:path extrusionOk="0" h="1009" w="976">
                  <a:moveTo>
                    <a:pt x="488" y="0"/>
                  </a:moveTo>
                  <a:cubicBezTo>
                    <a:pt x="228" y="0"/>
                    <a:pt x="0" y="228"/>
                    <a:pt x="0" y="488"/>
                  </a:cubicBezTo>
                  <a:cubicBezTo>
                    <a:pt x="0" y="781"/>
                    <a:pt x="228" y="1008"/>
                    <a:pt x="488" y="1008"/>
                  </a:cubicBezTo>
                  <a:cubicBezTo>
                    <a:pt x="748" y="1008"/>
                    <a:pt x="976" y="781"/>
                    <a:pt x="976" y="488"/>
                  </a:cubicBezTo>
                  <a:cubicBezTo>
                    <a:pt x="976" y="228"/>
                    <a:pt x="748" y="0"/>
                    <a:pt x="488"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46"/>
            <p:cNvSpPr/>
            <p:nvPr/>
          </p:nvSpPr>
          <p:spPr>
            <a:xfrm>
              <a:off x="5506325" y="6616375"/>
              <a:ext cx="39025" cy="38225"/>
            </a:xfrm>
            <a:custGeom>
              <a:rect b="b" l="l" r="r" t="t"/>
              <a:pathLst>
                <a:path extrusionOk="0" h="1529" w="1561">
                  <a:moveTo>
                    <a:pt x="781" y="0"/>
                  </a:moveTo>
                  <a:cubicBezTo>
                    <a:pt x="358" y="0"/>
                    <a:pt x="0" y="326"/>
                    <a:pt x="0" y="748"/>
                  </a:cubicBezTo>
                  <a:cubicBezTo>
                    <a:pt x="0" y="1204"/>
                    <a:pt x="358" y="1529"/>
                    <a:pt x="781" y="1529"/>
                  </a:cubicBezTo>
                  <a:cubicBezTo>
                    <a:pt x="1203" y="1529"/>
                    <a:pt x="1561" y="1204"/>
                    <a:pt x="1561" y="748"/>
                  </a:cubicBezTo>
                  <a:cubicBezTo>
                    <a:pt x="1561" y="326"/>
                    <a:pt x="1203" y="0"/>
                    <a:pt x="78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46"/>
            <p:cNvSpPr/>
            <p:nvPr/>
          </p:nvSpPr>
          <p:spPr>
            <a:xfrm>
              <a:off x="5482725" y="6591175"/>
              <a:ext cx="25250" cy="25225"/>
            </a:xfrm>
            <a:custGeom>
              <a:rect b="b" l="l" r="r" t="t"/>
              <a:pathLst>
                <a:path extrusionOk="0" h="1009" w="1010">
                  <a:moveTo>
                    <a:pt x="489" y="0"/>
                  </a:moveTo>
                  <a:cubicBezTo>
                    <a:pt x="229" y="0"/>
                    <a:pt x="1" y="228"/>
                    <a:pt x="1" y="488"/>
                  </a:cubicBezTo>
                  <a:cubicBezTo>
                    <a:pt x="1" y="781"/>
                    <a:pt x="229" y="1008"/>
                    <a:pt x="489" y="1008"/>
                  </a:cubicBezTo>
                  <a:cubicBezTo>
                    <a:pt x="781" y="1008"/>
                    <a:pt x="1009" y="781"/>
                    <a:pt x="1009" y="488"/>
                  </a:cubicBezTo>
                  <a:cubicBezTo>
                    <a:pt x="1009" y="228"/>
                    <a:pt x="781" y="0"/>
                    <a:pt x="489"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46"/>
            <p:cNvSpPr/>
            <p:nvPr/>
          </p:nvSpPr>
          <p:spPr>
            <a:xfrm>
              <a:off x="5535575" y="6583050"/>
              <a:ext cx="25225" cy="24400"/>
            </a:xfrm>
            <a:custGeom>
              <a:rect b="b" l="l" r="r" t="t"/>
              <a:pathLst>
                <a:path extrusionOk="0" h="976" w="1009">
                  <a:moveTo>
                    <a:pt x="489" y="0"/>
                  </a:moveTo>
                  <a:cubicBezTo>
                    <a:pt x="228" y="0"/>
                    <a:pt x="1" y="228"/>
                    <a:pt x="1" y="488"/>
                  </a:cubicBezTo>
                  <a:cubicBezTo>
                    <a:pt x="1" y="748"/>
                    <a:pt x="228" y="976"/>
                    <a:pt x="489" y="976"/>
                  </a:cubicBezTo>
                  <a:cubicBezTo>
                    <a:pt x="781" y="976"/>
                    <a:pt x="1009" y="748"/>
                    <a:pt x="1009" y="488"/>
                  </a:cubicBezTo>
                  <a:cubicBezTo>
                    <a:pt x="1009" y="228"/>
                    <a:pt x="781" y="0"/>
                    <a:pt x="489"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46"/>
            <p:cNvSpPr/>
            <p:nvPr/>
          </p:nvSpPr>
          <p:spPr>
            <a:xfrm>
              <a:off x="5393300" y="6307425"/>
              <a:ext cx="220350" cy="381325"/>
            </a:xfrm>
            <a:custGeom>
              <a:rect b="b" l="l" r="r" t="t"/>
              <a:pathLst>
                <a:path extrusionOk="0" h="15253" w="8814">
                  <a:moveTo>
                    <a:pt x="424" y="1"/>
                  </a:moveTo>
                  <a:cubicBezTo>
                    <a:pt x="196" y="1"/>
                    <a:pt x="1" y="196"/>
                    <a:pt x="1" y="424"/>
                  </a:cubicBezTo>
                  <a:cubicBezTo>
                    <a:pt x="1" y="651"/>
                    <a:pt x="196" y="846"/>
                    <a:pt x="424" y="846"/>
                  </a:cubicBezTo>
                  <a:lnTo>
                    <a:pt x="1107" y="846"/>
                  </a:lnTo>
                  <a:lnTo>
                    <a:pt x="1107" y="12066"/>
                  </a:lnTo>
                  <a:cubicBezTo>
                    <a:pt x="1107" y="13822"/>
                    <a:pt x="2537" y="15253"/>
                    <a:pt x="4293" y="15253"/>
                  </a:cubicBezTo>
                  <a:lnTo>
                    <a:pt x="4521" y="15253"/>
                  </a:lnTo>
                  <a:cubicBezTo>
                    <a:pt x="6277" y="15253"/>
                    <a:pt x="7708" y="13822"/>
                    <a:pt x="7708" y="12066"/>
                  </a:cubicBezTo>
                  <a:lnTo>
                    <a:pt x="7708" y="7090"/>
                  </a:lnTo>
                  <a:cubicBezTo>
                    <a:pt x="7708" y="6830"/>
                    <a:pt x="7545" y="6667"/>
                    <a:pt x="7318" y="6667"/>
                  </a:cubicBezTo>
                  <a:cubicBezTo>
                    <a:pt x="7058" y="6667"/>
                    <a:pt x="6895" y="6863"/>
                    <a:pt x="6895" y="7090"/>
                  </a:cubicBezTo>
                  <a:lnTo>
                    <a:pt x="6895" y="12066"/>
                  </a:lnTo>
                  <a:cubicBezTo>
                    <a:pt x="6895" y="13366"/>
                    <a:pt x="5822" y="14440"/>
                    <a:pt x="4521" y="14440"/>
                  </a:cubicBezTo>
                  <a:lnTo>
                    <a:pt x="4293" y="14440"/>
                  </a:lnTo>
                  <a:cubicBezTo>
                    <a:pt x="2993" y="14440"/>
                    <a:pt x="1952" y="13366"/>
                    <a:pt x="1952" y="12066"/>
                  </a:cubicBezTo>
                  <a:lnTo>
                    <a:pt x="1952" y="10602"/>
                  </a:lnTo>
                  <a:lnTo>
                    <a:pt x="3318" y="10602"/>
                  </a:lnTo>
                  <a:cubicBezTo>
                    <a:pt x="3545" y="10602"/>
                    <a:pt x="3708" y="10407"/>
                    <a:pt x="3708" y="10180"/>
                  </a:cubicBezTo>
                  <a:cubicBezTo>
                    <a:pt x="3708" y="9952"/>
                    <a:pt x="3545" y="9757"/>
                    <a:pt x="3318" y="9757"/>
                  </a:cubicBezTo>
                  <a:lnTo>
                    <a:pt x="1952" y="9757"/>
                  </a:lnTo>
                  <a:lnTo>
                    <a:pt x="1952" y="8586"/>
                  </a:lnTo>
                  <a:lnTo>
                    <a:pt x="3318" y="8586"/>
                  </a:lnTo>
                  <a:cubicBezTo>
                    <a:pt x="3545" y="8586"/>
                    <a:pt x="3708" y="8423"/>
                    <a:pt x="3708" y="8196"/>
                  </a:cubicBezTo>
                  <a:cubicBezTo>
                    <a:pt x="3708" y="7968"/>
                    <a:pt x="3545" y="7773"/>
                    <a:pt x="3318" y="7773"/>
                  </a:cubicBezTo>
                  <a:lnTo>
                    <a:pt x="1952" y="7773"/>
                  </a:lnTo>
                  <a:lnTo>
                    <a:pt x="1952" y="6602"/>
                  </a:lnTo>
                  <a:lnTo>
                    <a:pt x="3318" y="6602"/>
                  </a:lnTo>
                  <a:cubicBezTo>
                    <a:pt x="3545" y="6602"/>
                    <a:pt x="3708" y="6407"/>
                    <a:pt x="3708" y="6180"/>
                  </a:cubicBezTo>
                  <a:cubicBezTo>
                    <a:pt x="3708" y="5952"/>
                    <a:pt x="3545" y="5789"/>
                    <a:pt x="3318" y="5789"/>
                  </a:cubicBezTo>
                  <a:lnTo>
                    <a:pt x="1952" y="5789"/>
                  </a:lnTo>
                  <a:lnTo>
                    <a:pt x="1952" y="4619"/>
                  </a:lnTo>
                  <a:lnTo>
                    <a:pt x="3318" y="4619"/>
                  </a:lnTo>
                  <a:cubicBezTo>
                    <a:pt x="3545" y="4619"/>
                    <a:pt x="3708" y="4424"/>
                    <a:pt x="3708" y="4196"/>
                  </a:cubicBezTo>
                  <a:cubicBezTo>
                    <a:pt x="3708" y="3968"/>
                    <a:pt x="3545" y="3773"/>
                    <a:pt x="3318" y="3773"/>
                  </a:cubicBezTo>
                  <a:lnTo>
                    <a:pt x="1952" y="3773"/>
                  </a:lnTo>
                  <a:lnTo>
                    <a:pt x="1952" y="846"/>
                  </a:lnTo>
                  <a:lnTo>
                    <a:pt x="6895" y="846"/>
                  </a:lnTo>
                  <a:lnTo>
                    <a:pt x="6895" y="4814"/>
                  </a:lnTo>
                  <a:cubicBezTo>
                    <a:pt x="6895" y="5041"/>
                    <a:pt x="7090" y="5237"/>
                    <a:pt x="7318" y="5237"/>
                  </a:cubicBezTo>
                  <a:cubicBezTo>
                    <a:pt x="7545" y="5237"/>
                    <a:pt x="7708" y="5041"/>
                    <a:pt x="7708" y="4814"/>
                  </a:cubicBezTo>
                  <a:lnTo>
                    <a:pt x="7708" y="846"/>
                  </a:lnTo>
                  <a:lnTo>
                    <a:pt x="8423" y="846"/>
                  </a:lnTo>
                  <a:cubicBezTo>
                    <a:pt x="8651" y="846"/>
                    <a:pt x="8814" y="651"/>
                    <a:pt x="8814" y="424"/>
                  </a:cubicBezTo>
                  <a:cubicBezTo>
                    <a:pt x="8814" y="196"/>
                    <a:pt x="8619" y="1"/>
                    <a:pt x="83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46"/>
            <p:cNvSpPr/>
            <p:nvPr/>
          </p:nvSpPr>
          <p:spPr>
            <a:xfrm>
              <a:off x="5448600" y="6024525"/>
              <a:ext cx="109775" cy="198375"/>
            </a:xfrm>
            <a:custGeom>
              <a:rect b="b" l="l" r="r" t="t"/>
              <a:pathLst>
                <a:path extrusionOk="0" h="7935" w="4391">
                  <a:moveTo>
                    <a:pt x="2212" y="846"/>
                  </a:moveTo>
                  <a:cubicBezTo>
                    <a:pt x="2959" y="846"/>
                    <a:pt x="3545" y="1431"/>
                    <a:pt x="3545" y="2179"/>
                  </a:cubicBezTo>
                  <a:cubicBezTo>
                    <a:pt x="3545" y="2732"/>
                    <a:pt x="2829" y="4780"/>
                    <a:pt x="2212" y="6406"/>
                  </a:cubicBezTo>
                  <a:cubicBezTo>
                    <a:pt x="1561" y="4780"/>
                    <a:pt x="846" y="2732"/>
                    <a:pt x="846" y="2179"/>
                  </a:cubicBezTo>
                  <a:cubicBezTo>
                    <a:pt x="846" y="1431"/>
                    <a:pt x="1464" y="846"/>
                    <a:pt x="2212" y="846"/>
                  </a:cubicBezTo>
                  <a:close/>
                  <a:moveTo>
                    <a:pt x="2212" y="0"/>
                  </a:moveTo>
                  <a:cubicBezTo>
                    <a:pt x="976" y="0"/>
                    <a:pt x="0" y="976"/>
                    <a:pt x="0" y="2179"/>
                  </a:cubicBezTo>
                  <a:cubicBezTo>
                    <a:pt x="0" y="3220"/>
                    <a:pt x="1626" y="7219"/>
                    <a:pt x="1821" y="7675"/>
                  </a:cubicBezTo>
                  <a:cubicBezTo>
                    <a:pt x="1886" y="7837"/>
                    <a:pt x="2016" y="7935"/>
                    <a:pt x="2212" y="7935"/>
                  </a:cubicBezTo>
                  <a:cubicBezTo>
                    <a:pt x="2374" y="7935"/>
                    <a:pt x="2504" y="7837"/>
                    <a:pt x="2569" y="7675"/>
                  </a:cubicBezTo>
                  <a:cubicBezTo>
                    <a:pt x="2764" y="7219"/>
                    <a:pt x="4390" y="3220"/>
                    <a:pt x="4390" y="2179"/>
                  </a:cubicBezTo>
                  <a:cubicBezTo>
                    <a:pt x="4390" y="976"/>
                    <a:pt x="3415" y="0"/>
                    <a:pt x="22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46"/>
            <p:cNvSpPr/>
            <p:nvPr/>
          </p:nvSpPr>
          <p:spPr>
            <a:xfrm>
              <a:off x="5550225" y="6118525"/>
              <a:ext cx="170750" cy="163725"/>
            </a:xfrm>
            <a:custGeom>
              <a:rect b="b" l="l" r="r" t="t"/>
              <a:pathLst>
                <a:path extrusionOk="0" h="6549" w="6830">
                  <a:moveTo>
                    <a:pt x="4520" y="858"/>
                  </a:moveTo>
                  <a:cubicBezTo>
                    <a:pt x="4618" y="858"/>
                    <a:pt x="4748" y="858"/>
                    <a:pt x="4878" y="890"/>
                  </a:cubicBezTo>
                  <a:cubicBezTo>
                    <a:pt x="5268" y="988"/>
                    <a:pt x="5561" y="1216"/>
                    <a:pt x="5789" y="1573"/>
                  </a:cubicBezTo>
                  <a:cubicBezTo>
                    <a:pt x="5951" y="1899"/>
                    <a:pt x="5951" y="2386"/>
                    <a:pt x="5756" y="2809"/>
                  </a:cubicBezTo>
                  <a:cubicBezTo>
                    <a:pt x="5496" y="3362"/>
                    <a:pt x="5008" y="3720"/>
                    <a:pt x="4423" y="3850"/>
                  </a:cubicBezTo>
                  <a:cubicBezTo>
                    <a:pt x="2959" y="4110"/>
                    <a:pt x="1854" y="4663"/>
                    <a:pt x="1138" y="5118"/>
                  </a:cubicBezTo>
                  <a:cubicBezTo>
                    <a:pt x="1496" y="3882"/>
                    <a:pt x="2309" y="1899"/>
                    <a:pt x="3772" y="1053"/>
                  </a:cubicBezTo>
                  <a:cubicBezTo>
                    <a:pt x="4000" y="923"/>
                    <a:pt x="4260" y="858"/>
                    <a:pt x="4520" y="858"/>
                  </a:cubicBezTo>
                  <a:close/>
                  <a:moveTo>
                    <a:pt x="4508" y="0"/>
                  </a:moveTo>
                  <a:cubicBezTo>
                    <a:pt x="4104" y="0"/>
                    <a:pt x="3704" y="116"/>
                    <a:pt x="3350" y="338"/>
                  </a:cubicBezTo>
                  <a:cubicBezTo>
                    <a:pt x="813" y="1833"/>
                    <a:pt x="65" y="5866"/>
                    <a:pt x="33" y="6061"/>
                  </a:cubicBezTo>
                  <a:cubicBezTo>
                    <a:pt x="0" y="6224"/>
                    <a:pt x="98" y="6419"/>
                    <a:pt x="228" y="6484"/>
                  </a:cubicBezTo>
                  <a:cubicBezTo>
                    <a:pt x="293" y="6516"/>
                    <a:pt x="358" y="6549"/>
                    <a:pt x="455" y="6549"/>
                  </a:cubicBezTo>
                  <a:cubicBezTo>
                    <a:pt x="553" y="6549"/>
                    <a:pt x="651" y="6484"/>
                    <a:pt x="716" y="6419"/>
                  </a:cubicBezTo>
                  <a:cubicBezTo>
                    <a:pt x="748" y="6419"/>
                    <a:pt x="2146" y="5118"/>
                    <a:pt x="4553" y="4663"/>
                  </a:cubicBezTo>
                  <a:cubicBezTo>
                    <a:pt x="5431" y="4500"/>
                    <a:pt x="6146" y="3947"/>
                    <a:pt x="6504" y="3167"/>
                  </a:cubicBezTo>
                  <a:cubicBezTo>
                    <a:pt x="6829" y="2484"/>
                    <a:pt x="6797" y="1703"/>
                    <a:pt x="6504" y="1151"/>
                  </a:cubicBezTo>
                  <a:cubicBezTo>
                    <a:pt x="6179" y="630"/>
                    <a:pt x="5691" y="240"/>
                    <a:pt x="5073" y="77"/>
                  </a:cubicBezTo>
                  <a:cubicBezTo>
                    <a:pt x="4887" y="26"/>
                    <a:pt x="4697" y="0"/>
                    <a:pt x="45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46"/>
            <p:cNvSpPr/>
            <p:nvPr/>
          </p:nvSpPr>
          <p:spPr>
            <a:xfrm>
              <a:off x="5286800" y="6118875"/>
              <a:ext cx="169950" cy="163375"/>
            </a:xfrm>
            <a:custGeom>
              <a:rect b="b" l="l" r="r" t="t"/>
              <a:pathLst>
                <a:path extrusionOk="0" h="6535" w="6798">
                  <a:moveTo>
                    <a:pt x="2310" y="844"/>
                  </a:moveTo>
                  <a:cubicBezTo>
                    <a:pt x="2570" y="844"/>
                    <a:pt x="2797" y="909"/>
                    <a:pt x="3058" y="1039"/>
                  </a:cubicBezTo>
                  <a:cubicBezTo>
                    <a:pt x="4488" y="1885"/>
                    <a:pt x="5301" y="3868"/>
                    <a:pt x="5692" y="5104"/>
                  </a:cubicBezTo>
                  <a:cubicBezTo>
                    <a:pt x="4944" y="4649"/>
                    <a:pt x="3838" y="4096"/>
                    <a:pt x="2375" y="3836"/>
                  </a:cubicBezTo>
                  <a:cubicBezTo>
                    <a:pt x="1789" y="3738"/>
                    <a:pt x="1302" y="3348"/>
                    <a:pt x="1041" y="2795"/>
                  </a:cubicBezTo>
                  <a:cubicBezTo>
                    <a:pt x="846" y="2372"/>
                    <a:pt x="846" y="1885"/>
                    <a:pt x="1041" y="1559"/>
                  </a:cubicBezTo>
                  <a:cubicBezTo>
                    <a:pt x="1237" y="1234"/>
                    <a:pt x="1529" y="974"/>
                    <a:pt x="1919" y="876"/>
                  </a:cubicBezTo>
                  <a:cubicBezTo>
                    <a:pt x="2049" y="844"/>
                    <a:pt x="2180" y="844"/>
                    <a:pt x="2310" y="844"/>
                  </a:cubicBezTo>
                  <a:close/>
                  <a:moveTo>
                    <a:pt x="2287" y="1"/>
                  </a:moveTo>
                  <a:cubicBezTo>
                    <a:pt x="2098" y="1"/>
                    <a:pt x="1910" y="22"/>
                    <a:pt x="1724" y="63"/>
                  </a:cubicBezTo>
                  <a:cubicBezTo>
                    <a:pt x="1139" y="226"/>
                    <a:pt x="619" y="616"/>
                    <a:pt x="326" y="1137"/>
                  </a:cubicBezTo>
                  <a:cubicBezTo>
                    <a:pt x="1" y="1689"/>
                    <a:pt x="1" y="2470"/>
                    <a:pt x="293" y="3153"/>
                  </a:cubicBezTo>
                  <a:cubicBezTo>
                    <a:pt x="651" y="3933"/>
                    <a:pt x="1367" y="4486"/>
                    <a:pt x="2245" y="4649"/>
                  </a:cubicBezTo>
                  <a:cubicBezTo>
                    <a:pt x="4619" y="5104"/>
                    <a:pt x="6082" y="6405"/>
                    <a:pt x="6082" y="6405"/>
                  </a:cubicBezTo>
                  <a:cubicBezTo>
                    <a:pt x="6147" y="6502"/>
                    <a:pt x="6277" y="6535"/>
                    <a:pt x="6375" y="6535"/>
                  </a:cubicBezTo>
                  <a:cubicBezTo>
                    <a:pt x="6440" y="6535"/>
                    <a:pt x="6505" y="6502"/>
                    <a:pt x="6570" y="6470"/>
                  </a:cubicBezTo>
                  <a:cubicBezTo>
                    <a:pt x="6732" y="6405"/>
                    <a:pt x="6797" y="6210"/>
                    <a:pt x="6765" y="6047"/>
                  </a:cubicBezTo>
                  <a:cubicBezTo>
                    <a:pt x="6732" y="5852"/>
                    <a:pt x="5984" y="1819"/>
                    <a:pt x="3480" y="324"/>
                  </a:cubicBezTo>
                  <a:cubicBezTo>
                    <a:pt x="3103" y="101"/>
                    <a:pt x="2694" y="1"/>
                    <a:pt x="2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1" name="Google Shape;3211;p46"/>
          <p:cNvGrpSpPr/>
          <p:nvPr/>
        </p:nvGrpSpPr>
        <p:grpSpPr>
          <a:xfrm>
            <a:off x="1430332" y="1397347"/>
            <a:ext cx="365763" cy="365763"/>
            <a:chOff x="1169225" y="1452250"/>
            <a:chExt cx="495950" cy="495950"/>
          </a:xfrm>
        </p:grpSpPr>
        <p:sp>
          <p:nvSpPr>
            <p:cNvPr id="3212" name="Google Shape;3212;p46"/>
            <p:cNvSpPr/>
            <p:nvPr/>
          </p:nvSpPr>
          <p:spPr>
            <a:xfrm>
              <a:off x="1334250" y="1808325"/>
              <a:ext cx="58575" cy="57750"/>
            </a:xfrm>
            <a:custGeom>
              <a:rect b="b" l="l" r="r" t="t"/>
              <a:pathLst>
                <a:path extrusionOk="0" h="2310" w="2343">
                  <a:moveTo>
                    <a:pt x="1171" y="1"/>
                  </a:moveTo>
                  <a:cubicBezTo>
                    <a:pt x="651" y="1"/>
                    <a:pt x="196" y="326"/>
                    <a:pt x="66" y="814"/>
                  </a:cubicBezTo>
                  <a:cubicBezTo>
                    <a:pt x="33" y="911"/>
                    <a:pt x="1" y="1041"/>
                    <a:pt x="1" y="1139"/>
                  </a:cubicBezTo>
                  <a:cubicBezTo>
                    <a:pt x="1" y="1789"/>
                    <a:pt x="521" y="2310"/>
                    <a:pt x="1171" y="2310"/>
                  </a:cubicBezTo>
                  <a:cubicBezTo>
                    <a:pt x="1627" y="2310"/>
                    <a:pt x="2017" y="2049"/>
                    <a:pt x="2212" y="1659"/>
                  </a:cubicBezTo>
                  <a:cubicBezTo>
                    <a:pt x="2277" y="1529"/>
                    <a:pt x="2342" y="1334"/>
                    <a:pt x="2342" y="1171"/>
                  </a:cubicBezTo>
                  <a:cubicBezTo>
                    <a:pt x="2342" y="521"/>
                    <a:pt x="1822" y="1"/>
                    <a:pt x="1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46"/>
            <p:cNvSpPr/>
            <p:nvPr/>
          </p:nvSpPr>
          <p:spPr>
            <a:xfrm>
              <a:off x="1562700" y="1501025"/>
              <a:ext cx="57750" cy="58550"/>
            </a:xfrm>
            <a:custGeom>
              <a:rect b="b" l="l" r="r" t="t"/>
              <a:pathLst>
                <a:path extrusionOk="0" h="2342" w="2310">
                  <a:moveTo>
                    <a:pt x="1139" y="0"/>
                  </a:moveTo>
                  <a:cubicBezTo>
                    <a:pt x="749" y="0"/>
                    <a:pt x="424" y="195"/>
                    <a:pt x="196" y="488"/>
                  </a:cubicBezTo>
                  <a:cubicBezTo>
                    <a:pt x="66" y="683"/>
                    <a:pt x="1" y="911"/>
                    <a:pt x="1" y="1171"/>
                  </a:cubicBezTo>
                  <a:cubicBezTo>
                    <a:pt x="1" y="1821"/>
                    <a:pt x="521" y="2342"/>
                    <a:pt x="1139" y="2342"/>
                  </a:cubicBezTo>
                  <a:cubicBezTo>
                    <a:pt x="1399" y="2342"/>
                    <a:pt x="1627" y="2277"/>
                    <a:pt x="1789" y="2147"/>
                  </a:cubicBezTo>
                  <a:cubicBezTo>
                    <a:pt x="2115" y="1919"/>
                    <a:pt x="2310" y="1561"/>
                    <a:pt x="2310" y="1171"/>
                  </a:cubicBezTo>
                  <a:cubicBezTo>
                    <a:pt x="2310" y="521"/>
                    <a:pt x="1789" y="0"/>
                    <a:pt x="1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46"/>
            <p:cNvSpPr/>
            <p:nvPr/>
          </p:nvSpPr>
          <p:spPr>
            <a:xfrm>
              <a:off x="1247275" y="1538425"/>
              <a:ext cx="58550" cy="58550"/>
            </a:xfrm>
            <a:custGeom>
              <a:rect b="b" l="l" r="r" t="t"/>
              <a:pathLst>
                <a:path extrusionOk="0" h="2342" w="2342">
                  <a:moveTo>
                    <a:pt x="1171" y="0"/>
                  </a:moveTo>
                  <a:cubicBezTo>
                    <a:pt x="520" y="0"/>
                    <a:pt x="0" y="520"/>
                    <a:pt x="0" y="1171"/>
                  </a:cubicBezTo>
                  <a:cubicBezTo>
                    <a:pt x="0" y="1496"/>
                    <a:pt x="130" y="1756"/>
                    <a:pt x="325" y="1984"/>
                  </a:cubicBezTo>
                  <a:cubicBezTo>
                    <a:pt x="553" y="2179"/>
                    <a:pt x="846" y="2342"/>
                    <a:pt x="1171" y="2342"/>
                  </a:cubicBezTo>
                  <a:cubicBezTo>
                    <a:pt x="1821" y="2342"/>
                    <a:pt x="2342" y="1821"/>
                    <a:pt x="2342" y="1171"/>
                  </a:cubicBezTo>
                  <a:cubicBezTo>
                    <a:pt x="2342" y="813"/>
                    <a:pt x="2179" y="520"/>
                    <a:pt x="1951" y="293"/>
                  </a:cubicBezTo>
                  <a:cubicBezTo>
                    <a:pt x="1724" y="130"/>
                    <a:pt x="1464" y="0"/>
                    <a:pt x="11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46"/>
            <p:cNvSpPr/>
            <p:nvPr/>
          </p:nvSpPr>
          <p:spPr>
            <a:xfrm>
              <a:off x="1326125" y="1609150"/>
              <a:ext cx="182125" cy="182125"/>
            </a:xfrm>
            <a:custGeom>
              <a:rect b="b" l="l" r="r" t="t"/>
              <a:pathLst>
                <a:path extrusionOk="0" h="7285" w="7285">
                  <a:moveTo>
                    <a:pt x="3643" y="0"/>
                  </a:moveTo>
                  <a:cubicBezTo>
                    <a:pt x="1627" y="0"/>
                    <a:pt x="1" y="1626"/>
                    <a:pt x="1" y="3643"/>
                  </a:cubicBezTo>
                  <a:cubicBezTo>
                    <a:pt x="1" y="5659"/>
                    <a:pt x="1627" y="7285"/>
                    <a:pt x="3643" y="7285"/>
                  </a:cubicBezTo>
                  <a:cubicBezTo>
                    <a:pt x="5659" y="7285"/>
                    <a:pt x="7285" y="5659"/>
                    <a:pt x="7285" y="3643"/>
                  </a:cubicBezTo>
                  <a:cubicBezTo>
                    <a:pt x="7285" y="1626"/>
                    <a:pt x="5659" y="0"/>
                    <a:pt x="36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46"/>
            <p:cNvSpPr/>
            <p:nvPr/>
          </p:nvSpPr>
          <p:spPr>
            <a:xfrm>
              <a:off x="1326125" y="1620525"/>
              <a:ext cx="163425" cy="170750"/>
            </a:xfrm>
            <a:custGeom>
              <a:rect b="b" l="l" r="r" t="t"/>
              <a:pathLst>
                <a:path extrusionOk="0" h="6830" w="6537">
                  <a:moveTo>
                    <a:pt x="1919" y="1"/>
                  </a:moveTo>
                  <a:lnTo>
                    <a:pt x="1919" y="1"/>
                  </a:lnTo>
                  <a:cubicBezTo>
                    <a:pt x="781" y="619"/>
                    <a:pt x="1" y="1822"/>
                    <a:pt x="1" y="3188"/>
                  </a:cubicBezTo>
                  <a:cubicBezTo>
                    <a:pt x="1" y="5204"/>
                    <a:pt x="1627" y="6830"/>
                    <a:pt x="3643" y="6830"/>
                  </a:cubicBezTo>
                  <a:cubicBezTo>
                    <a:pt x="4846" y="6830"/>
                    <a:pt x="5887" y="6277"/>
                    <a:pt x="6537" y="5399"/>
                  </a:cubicBezTo>
                  <a:lnTo>
                    <a:pt x="6537" y="5399"/>
                  </a:lnTo>
                  <a:cubicBezTo>
                    <a:pt x="6049" y="5692"/>
                    <a:pt x="5431" y="5854"/>
                    <a:pt x="4813" y="5854"/>
                  </a:cubicBezTo>
                  <a:cubicBezTo>
                    <a:pt x="2797" y="5854"/>
                    <a:pt x="1171" y="4228"/>
                    <a:pt x="1171" y="2212"/>
                  </a:cubicBezTo>
                  <a:cubicBezTo>
                    <a:pt x="1171" y="1366"/>
                    <a:pt x="1431" y="586"/>
                    <a:pt x="191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46"/>
            <p:cNvSpPr/>
            <p:nvPr/>
          </p:nvSpPr>
          <p:spPr>
            <a:xfrm>
              <a:off x="1587100" y="1518100"/>
              <a:ext cx="17100" cy="16275"/>
            </a:xfrm>
            <a:custGeom>
              <a:rect b="b" l="l" r="r" t="t"/>
              <a:pathLst>
                <a:path extrusionOk="0" h="651" w="684">
                  <a:moveTo>
                    <a:pt x="326" y="0"/>
                  </a:moveTo>
                  <a:cubicBezTo>
                    <a:pt x="163" y="0"/>
                    <a:pt x="0" y="130"/>
                    <a:pt x="0" y="325"/>
                  </a:cubicBezTo>
                  <a:cubicBezTo>
                    <a:pt x="0" y="521"/>
                    <a:pt x="163" y="651"/>
                    <a:pt x="326" y="651"/>
                  </a:cubicBezTo>
                  <a:cubicBezTo>
                    <a:pt x="521" y="651"/>
                    <a:pt x="683" y="521"/>
                    <a:pt x="683" y="325"/>
                  </a:cubicBezTo>
                  <a:cubicBezTo>
                    <a:pt x="683" y="130"/>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46"/>
            <p:cNvSpPr/>
            <p:nvPr/>
          </p:nvSpPr>
          <p:spPr>
            <a:xfrm>
              <a:off x="1359450" y="1824600"/>
              <a:ext cx="16300" cy="17075"/>
            </a:xfrm>
            <a:custGeom>
              <a:rect b="b" l="l" r="r" t="t"/>
              <a:pathLst>
                <a:path extrusionOk="0" h="683" w="652">
                  <a:moveTo>
                    <a:pt x="326" y="0"/>
                  </a:moveTo>
                  <a:cubicBezTo>
                    <a:pt x="131" y="0"/>
                    <a:pt x="1" y="163"/>
                    <a:pt x="1" y="325"/>
                  </a:cubicBezTo>
                  <a:cubicBezTo>
                    <a:pt x="1" y="520"/>
                    <a:pt x="131" y="683"/>
                    <a:pt x="326" y="683"/>
                  </a:cubicBezTo>
                  <a:cubicBezTo>
                    <a:pt x="521" y="683"/>
                    <a:pt x="651" y="520"/>
                    <a:pt x="651" y="325"/>
                  </a:cubicBezTo>
                  <a:cubicBezTo>
                    <a:pt x="651" y="163"/>
                    <a:pt x="521"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46"/>
            <p:cNvSpPr/>
            <p:nvPr/>
          </p:nvSpPr>
          <p:spPr>
            <a:xfrm>
              <a:off x="1272475" y="1555500"/>
              <a:ext cx="16275" cy="16275"/>
            </a:xfrm>
            <a:custGeom>
              <a:rect b="b" l="l" r="r" t="t"/>
              <a:pathLst>
                <a:path extrusionOk="0" h="651" w="651">
                  <a:moveTo>
                    <a:pt x="325" y="0"/>
                  </a:moveTo>
                  <a:cubicBezTo>
                    <a:pt x="130" y="0"/>
                    <a:pt x="0" y="130"/>
                    <a:pt x="0" y="325"/>
                  </a:cubicBezTo>
                  <a:cubicBezTo>
                    <a:pt x="0" y="520"/>
                    <a:pt x="130" y="650"/>
                    <a:pt x="325" y="650"/>
                  </a:cubicBezTo>
                  <a:cubicBezTo>
                    <a:pt x="521" y="650"/>
                    <a:pt x="651" y="520"/>
                    <a:pt x="651" y="325"/>
                  </a:cubicBezTo>
                  <a:cubicBezTo>
                    <a:pt x="651" y="130"/>
                    <a:pt x="521" y="0"/>
                    <a:pt x="325"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46"/>
            <p:cNvSpPr/>
            <p:nvPr/>
          </p:nvSpPr>
          <p:spPr>
            <a:xfrm>
              <a:off x="1318000" y="1601025"/>
              <a:ext cx="198400" cy="198375"/>
            </a:xfrm>
            <a:custGeom>
              <a:rect b="b" l="l" r="r" t="t"/>
              <a:pathLst>
                <a:path extrusionOk="0" h="7935" w="7936">
                  <a:moveTo>
                    <a:pt x="3968" y="0"/>
                  </a:moveTo>
                  <a:cubicBezTo>
                    <a:pt x="1789" y="0"/>
                    <a:pt x="0" y="1789"/>
                    <a:pt x="0" y="3968"/>
                  </a:cubicBezTo>
                  <a:cubicBezTo>
                    <a:pt x="0" y="6146"/>
                    <a:pt x="1789" y="7935"/>
                    <a:pt x="3968" y="7935"/>
                  </a:cubicBezTo>
                  <a:cubicBezTo>
                    <a:pt x="5854" y="7935"/>
                    <a:pt x="7480" y="6569"/>
                    <a:pt x="7838" y="4748"/>
                  </a:cubicBezTo>
                  <a:cubicBezTo>
                    <a:pt x="7903" y="4585"/>
                    <a:pt x="7773" y="4423"/>
                    <a:pt x="7610" y="4390"/>
                  </a:cubicBezTo>
                  <a:cubicBezTo>
                    <a:pt x="7581" y="4379"/>
                    <a:pt x="7551" y="4373"/>
                    <a:pt x="7523" y="4373"/>
                  </a:cubicBezTo>
                  <a:cubicBezTo>
                    <a:pt x="7393" y="4373"/>
                    <a:pt x="7279" y="4485"/>
                    <a:pt x="7252" y="4618"/>
                  </a:cubicBezTo>
                  <a:cubicBezTo>
                    <a:pt x="6960" y="6179"/>
                    <a:pt x="5561" y="7317"/>
                    <a:pt x="3968" y="7317"/>
                  </a:cubicBezTo>
                  <a:cubicBezTo>
                    <a:pt x="2147" y="7317"/>
                    <a:pt x="651" y="5821"/>
                    <a:pt x="651" y="3968"/>
                  </a:cubicBezTo>
                  <a:cubicBezTo>
                    <a:pt x="651" y="2114"/>
                    <a:pt x="2147" y="618"/>
                    <a:pt x="3968" y="618"/>
                  </a:cubicBezTo>
                  <a:cubicBezTo>
                    <a:pt x="5659" y="618"/>
                    <a:pt x="7090" y="1886"/>
                    <a:pt x="7285" y="3545"/>
                  </a:cubicBezTo>
                  <a:cubicBezTo>
                    <a:pt x="7314" y="3690"/>
                    <a:pt x="7421" y="3810"/>
                    <a:pt x="7584" y="3810"/>
                  </a:cubicBezTo>
                  <a:cubicBezTo>
                    <a:pt x="7602" y="3810"/>
                    <a:pt x="7622" y="3808"/>
                    <a:pt x="7642" y="3805"/>
                  </a:cubicBezTo>
                  <a:cubicBezTo>
                    <a:pt x="7805" y="3805"/>
                    <a:pt x="7935" y="3642"/>
                    <a:pt x="7903" y="3480"/>
                  </a:cubicBezTo>
                  <a:cubicBezTo>
                    <a:pt x="7642" y="1496"/>
                    <a:pt x="5951" y="0"/>
                    <a:pt x="3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46"/>
            <p:cNvSpPr/>
            <p:nvPr/>
          </p:nvSpPr>
          <p:spPr>
            <a:xfrm>
              <a:off x="1264350" y="1547350"/>
              <a:ext cx="305700" cy="326850"/>
            </a:xfrm>
            <a:custGeom>
              <a:rect b="b" l="l" r="r" t="t"/>
              <a:pathLst>
                <a:path extrusionOk="0" h="13074" w="12228">
                  <a:moveTo>
                    <a:pt x="6114" y="619"/>
                  </a:moveTo>
                  <a:cubicBezTo>
                    <a:pt x="9138" y="619"/>
                    <a:pt x="11610" y="3090"/>
                    <a:pt x="11610" y="6115"/>
                  </a:cubicBezTo>
                  <a:cubicBezTo>
                    <a:pt x="11610" y="9171"/>
                    <a:pt x="9138" y="11610"/>
                    <a:pt x="6114" y="11610"/>
                  </a:cubicBezTo>
                  <a:cubicBezTo>
                    <a:pt x="5886" y="11610"/>
                    <a:pt x="5658" y="11610"/>
                    <a:pt x="5431" y="11578"/>
                  </a:cubicBezTo>
                  <a:cubicBezTo>
                    <a:pt x="5431" y="10765"/>
                    <a:pt x="4780" y="10114"/>
                    <a:pt x="3967" y="10114"/>
                  </a:cubicBezTo>
                  <a:cubicBezTo>
                    <a:pt x="3545" y="10114"/>
                    <a:pt x="3187" y="10310"/>
                    <a:pt x="2894" y="10570"/>
                  </a:cubicBezTo>
                  <a:cubicBezTo>
                    <a:pt x="1463" y="9529"/>
                    <a:pt x="618" y="7903"/>
                    <a:pt x="618" y="6115"/>
                  </a:cubicBezTo>
                  <a:cubicBezTo>
                    <a:pt x="618" y="3090"/>
                    <a:pt x="3089" y="619"/>
                    <a:pt x="6114" y="619"/>
                  </a:cubicBezTo>
                  <a:close/>
                  <a:moveTo>
                    <a:pt x="3967" y="10732"/>
                  </a:moveTo>
                  <a:cubicBezTo>
                    <a:pt x="4423" y="10732"/>
                    <a:pt x="4813" y="11123"/>
                    <a:pt x="4813" y="11610"/>
                  </a:cubicBezTo>
                  <a:cubicBezTo>
                    <a:pt x="4813" y="12066"/>
                    <a:pt x="4423" y="12456"/>
                    <a:pt x="3967" y="12456"/>
                  </a:cubicBezTo>
                  <a:cubicBezTo>
                    <a:pt x="3480" y="12456"/>
                    <a:pt x="3122" y="12066"/>
                    <a:pt x="3122" y="11610"/>
                  </a:cubicBezTo>
                  <a:cubicBezTo>
                    <a:pt x="3122" y="11123"/>
                    <a:pt x="3480" y="10732"/>
                    <a:pt x="3967" y="10732"/>
                  </a:cubicBezTo>
                  <a:close/>
                  <a:moveTo>
                    <a:pt x="6114" y="1"/>
                  </a:moveTo>
                  <a:cubicBezTo>
                    <a:pt x="2732" y="1"/>
                    <a:pt x="0" y="2765"/>
                    <a:pt x="0" y="6115"/>
                  </a:cubicBezTo>
                  <a:cubicBezTo>
                    <a:pt x="0" y="8098"/>
                    <a:pt x="943" y="9952"/>
                    <a:pt x="2569" y="11123"/>
                  </a:cubicBezTo>
                  <a:cubicBezTo>
                    <a:pt x="2569" y="11123"/>
                    <a:pt x="2569" y="11155"/>
                    <a:pt x="2569" y="11155"/>
                  </a:cubicBezTo>
                  <a:cubicBezTo>
                    <a:pt x="2504" y="11285"/>
                    <a:pt x="2472" y="11448"/>
                    <a:pt x="2472" y="11578"/>
                  </a:cubicBezTo>
                  <a:cubicBezTo>
                    <a:pt x="2472" y="12391"/>
                    <a:pt x="3154" y="13074"/>
                    <a:pt x="3967" y="13074"/>
                  </a:cubicBezTo>
                  <a:cubicBezTo>
                    <a:pt x="4520" y="13074"/>
                    <a:pt x="5008" y="12749"/>
                    <a:pt x="5268" y="12261"/>
                  </a:cubicBezTo>
                  <a:cubicBezTo>
                    <a:pt x="5301" y="12228"/>
                    <a:pt x="5301" y="12196"/>
                    <a:pt x="5301" y="12196"/>
                  </a:cubicBezTo>
                  <a:cubicBezTo>
                    <a:pt x="5561" y="12228"/>
                    <a:pt x="5854" y="12228"/>
                    <a:pt x="6114" y="12228"/>
                  </a:cubicBezTo>
                  <a:cubicBezTo>
                    <a:pt x="9496" y="12228"/>
                    <a:pt x="12227" y="9497"/>
                    <a:pt x="12227" y="6115"/>
                  </a:cubicBezTo>
                  <a:cubicBezTo>
                    <a:pt x="12227" y="2733"/>
                    <a:pt x="9496" y="1"/>
                    <a:pt x="6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46"/>
            <p:cNvSpPr/>
            <p:nvPr/>
          </p:nvSpPr>
          <p:spPr>
            <a:xfrm>
              <a:off x="1213125" y="1496950"/>
              <a:ext cx="408150" cy="407325"/>
            </a:xfrm>
            <a:custGeom>
              <a:rect b="b" l="l" r="r" t="t"/>
              <a:pathLst>
                <a:path extrusionOk="0" h="16293" w="16326">
                  <a:moveTo>
                    <a:pt x="2537" y="1984"/>
                  </a:moveTo>
                  <a:cubicBezTo>
                    <a:pt x="2732" y="1984"/>
                    <a:pt x="2927" y="2049"/>
                    <a:pt x="3090" y="2212"/>
                  </a:cubicBezTo>
                  <a:cubicBezTo>
                    <a:pt x="3285" y="2375"/>
                    <a:pt x="3382" y="2602"/>
                    <a:pt x="3382" y="2830"/>
                  </a:cubicBezTo>
                  <a:cubicBezTo>
                    <a:pt x="3382" y="3285"/>
                    <a:pt x="2992" y="3675"/>
                    <a:pt x="2537" y="3675"/>
                  </a:cubicBezTo>
                  <a:cubicBezTo>
                    <a:pt x="2309" y="3675"/>
                    <a:pt x="2082" y="3578"/>
                    <a:pt x="1919" y="3415"/>
                  </a:cubicBezTo>
                  <a:cubicBezTo>
                    <a:pt x="1756" y="3253"/>
                    <a:pt x="1691" y="3058"/>
                    <a:pt x="1691" y="2830"/>
                  </a:cubicBezTo>
                  <a:cubicBezTo>
                    <a:pt x="1691" y="2375"/>
                    <a:pt x="2049" y="1984"/>
                    <a:pt x="2537" y="1984"/>
                  </a:cubicBezTo>
                  <a:close/>
                  <a:moveTo>
                    <a:pt x="8163" y="619"/>
                  </a:moveTo>
                  <a:cubicBezTo>
                    <a:pt x="12325" y="619"/>
                    <a:pt x="15707" y="3968"/>
                    <a:pt x="15707" y="8131"/>
                  </a:cubicBezTo>
                  <a:cubicBezTo>
                    <a:pt x="15707" y="12293"/>
                    <a:pt x="12325" y="15675"/>
                    <a:pt x="8163" y="15675"/>
                  </a:cubicBezTo>
                  <a:cubicBezTo>
                    <a:pt x="4033" y="15675"/>
                    <a:pt x="651" y="12293"/>
                    <a:pt x="651" y="8131"/>
                  </a:cubicBezTo>
                  <a:cubicBezTo>
                    <a:pt x="651" y="6700"/>
                    <a:pt x="1041" y="5301"/>
                    <a:pt x="1789" y="4098"/>
                  </a:cubicBezTo>
                  <a:cubicBezTo>
                    <a:pt x="2017" y="4228"/>
                    <a:pt x="2277" y="4293"/>
                    <a:pt x="2537" y="4293"/>
                  </a:cubicBezTo>
                  <a:cubicBezTo>
                    <a:pt x="3350" y="4293"/>
                    <a:pt x="4000" y="3643"/>
                    <a:pt x="4000" y="2830"/>
                  </a:cubicBezTo>
                  <a:cubicBezTo>
                    <a:pt x="4000" y="2537"/>
                    <a:pt x="3903" y="2277"/>
                    <a:pt x="3773" y="2017"/>
                  </a:cubicBezTo>
                  <a:cubicBezTo>
                    <a:pt x="5041" y="1106"/>
                    <a:pt x="6569" y="619"/>
                    <a:pt x="8163" y="619"/>
                  </a:cubicBezTo>
                  <a:close/>
                  <a:moveTo>
                    <a:pt x="8163" y="1"/>
                  </a:moveTo>
                  <a:cubicBezTo>
                    <a:pt x="6407" y="1"/>
                    <a:pt x="4716" y="554"/>
                    <a:pt x="3317" y="1594"/>
                  </a:cubicBezTo>
                  <a:cubicBezTo>
                    <a:pt x="3090" y="1432"/>
                    <a:pt x="2797" y="1367"/>
                    <a:pt x="2537" y="1367"/>
                  </a:cubicBezTo>
                  <a:cubicBezTo>
                    <a:pt x="1724" y="1367"/>
                    <a:pt x="1041" y="2017"/>
                    <a:pt x="1041" y="2830"/>
                  </a:cubicBezTo>
                  <a:cubicBezTo>
                    <a:pt x="1041" y="3155"/>
                    <a:pt x="1139" y="3448"/>
                    <a:pt x="1334" y="3708"/>
                  </a:cubicBezTo>
                  <a:cubicBezTo>
                    <a:pt x="488" y="5009"/>
                    <a:pt x="0" y="6537"/>
                    <a:pt x="0" y="8131"/>
                  </a:cubicBezTo>
                  <a:cubicBezTo>
                    <a:pt x="0" y="12618"/>
                    <a:pt x="3675" y="16293"/>
                    <a:pt x="8163" y="16293"/>
                  </a:cubicBezTo>
                  <a:cubicBezTo>
                    <a:pt x="12650" y="16293"/>
                    <a:pt x="16325" y="12618"/>
                    <a:pt x="16325" y="8131"/>
                  </a:cubicBezTo>
                  <a:cubicBezTo>
                    <a:pt x="16325" y="3643"/>
                    <a:pt x="12650" y="1"/>
                    <a:pt x="8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46"/>
            <p:cNvSpPr/>
            <p:nvPr/>
          </p:nvSpPr>
          <p:spPr>
            <a:xfrm>
              <a:off x="1169225" y="1452250"/>
              <a:ext cx="495950" cy="495950"/>
            </a:xfrm>
            <a:custGeom>
              <a:rect b="b" l="l" r="r" t="t"/>
              <a:pathLst>
                <a:path extrusionOk="0" h="19838" w="19838">
                  <a:moveTo>
                    <a:pt x="16878" y="2276"/>
                  </a:moveTo>
                  <a:cubicBezTo>
                    <a:pt x="17366" y="2276"/>
                    <a:pt x="17756" y="2667"/>
                    <a:pt x="17756" y="3122"/>
                  </a:cubicBezTo>
                  <a:cubicBezTo>
                    <a:pt x="17756" y="3382"/>
                    <a:pt x="17626" y="3642"/>
                    <a:pt x="17398" y="3805"/>
                  </a:cubicBezTo>
                  <a:cubicBezTo>
                    <a:pt x="17398" y="3805"/>
                    <a:pt x="17366" y="3805"/>
                    <a:pt x="17366" y="3837"/>
                  </a:cubicBezTo>
                  <a:lnTo>
                    <a:pt x="17333" y="3837"/>
                  </a:lnTo>
                  <a:cubicBezTo>
                    <a:pt x="17203" y="3935"/>
                    <a:pt x="17041" y="3967"/>
                    <a:pt x="16910" y="3967"/>
                  </a:cubicBezTo>
                  <a:cubicBezTo>
                    <a:pt x="16423" y="3967"/>
                    <a:pt x="16032" y="3577"/>
                    <a:pt x="16032" y="3122"/>
                  </a:cubicBezTo>
                  <a:cubicBezTo>
                    <a:pt x="16032" y="2927"/>
                    <a:pt x="16097" y="2764"/>
                    <a:pt x="16195" y="2634"/>
                  </a:cubicBezTo>
                  <a:cubicBezTo>
                    <a:pt x="16358" y="2407"/>
                    <a:pt x="16618" y="2276"/>
                    <a:pt x="16878" y="2276"/>
                  </a:cubicBezTo>
                  <a:close/>
                  <a:moveTo>
                    <a:pt x="9919" y="618"/>
                  </a:moveTo>
                  <a:cubicBezTo>
                    <a:pt x="11967" y="618"/>
                    <a:pt x="13919" y="1268"/>
                    <a:pt x="15545" y="2537"/>
                  </a:cubicBezTo>
                  <a:cubicBezTo>
                    <a:pt x="15480" y="2699"/>
                    <a:pt x="15415" y="2927"/>
                    <a:pt x="15415" y="3122"/>
                  </a:cubicBezTo>
                  <a:cubicBezTo>
                    <a:pt x="15415" y="3935"/>
                    <a:pt x="16065" y="4585"/>
                    <a:pt x="16878" y="4585"/>
                  </a:cubicBezTo>
                  <a:cubicBezTo>
                    <a:pt x="17106" y="4585"/>
                    <a:pt x="17268" y="4553"/>
                    <a:pt x="17463" y="4488"/>
                  </a:cubicBezTo>
                  <a:cubicBezTo>
                    <a:pt x="18601" y="6081"/>
                    <a:pt x="19219" y="7935"/>
                    <a:pt x="19219" y="9919"/>
                  </a:cubicBezTo>
                  <a:cubicBezTo>
                    <a:pt x="19219" y="15057"/>
                    <a:pt x="15057" y="19219"/>
                    <a:pt x="9919" y="19219"/>
                  </a:cubicBezTo>
                  <a:cubicBezTo>
                    <a:pt x="4813" y="19219"/>
                    <a:pt x="618" y="15057"/>
                    <a:pt x="618" y="9919"/>
                  </a:cubicBezTo>
                  <a:cubicBezTo>
                    <a:pt x="618" y="4813"/>
                    <a:pt x="4813" y="618"/>
                    <a:pt x="9919" y="618"/>
                  </a:cubicBezTo>
                  <a:close/>
                  <a:moveTo>
                    <a:pt x="9919" y="0"/>
                  </a:moveTo>
                  <a:cubicBezTo>
                    <a:pt x="7285" y="0"/>
                    <a:pt x="4781" y="1041"/>
                    <a:pt x="2927" y="2927"/>
                  </a:cubicBezTo>
                  <a:cubicBezTo>
                    <a:pt x="1041" y="4780"/>
                    <a:pt x="0" y="7284"/>
                    <a:pt x="0" y="9919"/>
                  </a:cubicBezTo>
                  <a:cubicBezTo>
                    <a:pt x="0" y="12585"/>
                    <a:pt x="1041" y="15057"/>
                    <a:pt x="2927" y="16943"/>
                  </a:cubicBezTo>
                  <a:cubicBezTo>
                    <a:pt x="4781" y="18829"/>
                    <a:pt x="7285" y="19837"/>
                    <a:pt x="9919" y="19837"/>
                  </a:cubicBezTo>
                  <a:cubicBezTo>
                    <a:pt x="12585" y="19837"/>
                    <a:pt x="15057" y="18829"/>
                    <a:pt x="16943" y="16943"/>
                  </a:cubicBezTo>
                  <a:cubicBezTo>
                    <a:pt x="18797" y="15057"/>
                    <a:pt x="19837" y="12585"/>
                    <a:pt x="19837" y="9919"/>
                  </a:cubicBezTo>
                  <a:cubicBezTo>
                    <a:pt x="19837" y="7805"/>
                    <a:pt x="19187" y="5821"/>
                    <a:pt x="17984" y="4130"/>
                  </a:cubicBezTo>
                  <a:cubicBezTo>
                    <a:pt x="18211" y="3870"/>
                    <a:pt x="18374" y="3512"/>
                    <a:pt x="18374" y="3122"/>
                  </a:cubicBezTo>
                  <a:cubicBezTo>
                    <a:pt x="18374" y="2309"/>
                    <a:pt x="17723" y="1659"/>
                    <a:pt x="16910" y="1659"/>
                  </a:cubicBezTo>
                  <a:cubicBezTo>
                    <a:pt x="16520" y="1659"/>
                    <a:pt x="16195" y="1789"/>
                    <a:pt x="15902" y="2016"/>
                  </a:cubicBezTo>
                  <a:cubicBezTo>
                    <a:pt x="14179" y="716"/>
                    <a:pt x="12130" y="0"/>
                    <a:pt x="9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46"/>
            <p:cNvSpPr txBox="1"/>
            <p:nvPr/>
          </p:nvSpPr>
          <p:spPr>
            <a:xfrm>
              <a:off x="1324638" y="1607650"/>
              <a:ext cx="185100" cy="1851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lang="en" sz="700">
                  <a:solidFill>
                    <a:schemeClr val="lt1"/>
                  </a:solidFill>
                  <a:latin typeface="Roboto Medium"/>
                  <a:ea typeface="Roboto Medium"/>
                  <a:cs typeface="Roboto Medium"/>
                  <a:sym typeface="Roboto Medium"/>
                </a:rPr>
                <a:t>A</a:t>
              </a:r>
              <a:endParaRPr sz="700">
                <a:solidFill>
                  <a:schemeClr val="lt1"/>
                </a:solidFill>
                <a:latin typeface="Roboto Medium"/>
                <a:ea typeface="Roboto Medium"/>
                <a:cs typeface="Roboto Medium"/>
                <a:sym typeface="Roboto Medium"/>
              </a:endParaRPr>
            </a:p>
          </p:txBody>
        </p:sp>
      </p:grpSp>
      <p:grpSp>
        <p:nvGrpSpPr>
          <p:cNvPr id="3225" name="Google Shape;3225;p46"/>
          <p:cNvGrpSpPr/>
          <p:nvPr/>
        </p:nvGrpSpPr>
        <p:grpSpPr>
          <a:xfrm>
            <a:off x="6539115" y="3474392"/>
            <a:ext cx="292584" cy="365804"/>
            <a:chOff x="-3542977" y="2386383"/>
            <a:chExt cx="837870" cy="1045153"/>
          </a:xfrm>
        </p:grpSpPr>
        <p:sp>
          <p:nvSpPr>
            <p:cNvPr id="3226" name="Google Shape;3226;p46"/>
            <p:cNvSpPr/>
            <p:nvPr/>
          </p:nvSpPr>
          <p:spPr>
            <a:xfrm>
              <a:off x="-3302142" y="2926076"/>
              <a:ext cx="146282" cy="164483"/>
            </a:xfrm>
            <a:custGeom>
              <a:rect b="b" l="l" r="r" t="t"/>
              <a:pathLst>
                <a:path extrusionOk="0" h="3122" w="2765">
                  <a:moveTo>
                    <a:pt x="0" y="0"/>
                  </a:moveTo>
                  <a:lnTo>
                    <a:pt x="1464" y="1626"/>
                  </a:lnTo>
                  <a:lnTo>
                    <a:pt x="1464" y="3089"/>
                  </a:lnTo>
                  <a:lnTo>
                    <a:pt x="1464" y="3122"/>
                  </a:lnTo>
                  <a:lnTo>
                    <a:pt x="2765" y="3122"/>
                  </a:lnTo>
                  <a:lnTo>
                    <a:pt x="2765" y="3089"/>
                  </a:lnTo>
                  <a:lnTo>
                    <a:pt x="2765" y="1626"/>
                  </a:lnTo>
                  <a:lnTo>
                    <a:pt x="1301"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46"/>
            <p:cNvSpPr/>
            <p:nvPr/>
          </p:nvSpPr>
          <p:spPr>
            <a:xfrm>
              <a:off x="-3224744" y="3088816"/>
              <a:ext cx="473182" cy="327279"/>
            </a:xfrm>
            <a:custGeom>
              <a:rect b="b" l="l" r="r" t="t"/>
              <a:pathLst>
                <a:path extrusionOk="0" h="6212" w="8944">
                  <a:moveTo>
                    <a:pt x="1" y="0"/>
                  </a:moveTo>
                  <a:lnTo>
                    <a:pt x="1" y="4976"/>
                  </a:lnTo>
                  <a:cubicBezTo>
                    <a:pt x="1" y="5659"/>
                    <a:pt x="554" y="6212"/>
                    <a:pt x="1204" y="6212"/>
                  </a:cubicBezTo>
                  <a:lnTo>
                    <a:pt x="7741" y="6212"/>
                  </a:lnTo>
                  <a:cubicBezTo>
                    <a:pt x="8391" y="6212"/>
                    <a:pt x="8944" y="5659"/>
                    <a:pt x="8944" y="4976"/>
                  </a:cubicBezTo>
                  <a:lnTo>
                    <a:pt x="8944" y="33"/>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46"/>
            <p:cNvSpPr/>
            <p:nvPr/>
          </p:nvSpPr>
          <p:spPr>
            <a:xfrm>
              <a:off x="-3224744" y="3088816"/>
              <a:ext cx="132527" cy="327279"/>
            </a:xfrm>
            <a:custGeom>
              <a:rect b="b" l="l" r="r" t="t"/>
              <a:pathLst>
                <a:path extrusionOk="0" h="6212" w="2505">
                  <a:moveTo>
                    <a:pt x="1" y="0"/>
                  </a:moveTo>
                  <a:lnTo>
                    <a:pt x="1" y="4976"/>
                  </a:lnTo>
                  <a:cubicBezTo>
                    <a:pt x="1" y="5659"/>
                    <a:pt x="521" y="6212"/>
                    <a:pt x="1204" y="6212"/>
                  </a:cubicBezTo>
                  <a:lnTo>
                    <a:pt x="2505" y="6212"/>
                  </a:lnTo>
                  <a:cubicBezTo>
                    <a:pt x="1854" y="6212"/>
                    <a:pt x="1302" y="5659"/>
                    <a:pt x="1302" y="4976"/>
                  </a:cubicBezTo>
                  <a:lnTo>
                    <a:pt x="1302"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46"/>
            <p:cNvSpPr/>
            <p:nvPr/>
          </p:nvSpPr>
          <p:spPr>
            <a:xfrm>
              <a:off x="-3052668" y="2881506"/>
              <a:ext cx="137659" cy="454092"/>
            </a:xfrm>
            <a:custGeom>
              <a:rect b="b" l="l" r="r" t="t"/>
              <a:pathLst>
                <a:path extrusionOk="0" h="8619" w="2602">
                  <a:moveTo>
                    <a:pt x="976" y="1"/>
                  </a:moveTo>
                  <a:cubicBezTo>
                    <a:pt x="813" y="1"/>
                    <a:pt x="651" y="163"/>
                    <a:pt x="651" y="326"/>
                  </a:cubicBezTo>
                  <a:lnTo>
                    <a:pt x="651" y="3415"/>
                  </a:lnTo>
                  <a:cubicBezTo>
                    <a:pt x="651" y="3513"/>
                    <a:pt x="683" y="3578"/>
                    <a:pt x="781" y="3643"/>
                  </a:cubicBezTo>
                  <a:lnTo>
                    <a:pt x="1691" y="4456"/>
                  </a:lnTo>
                  <a:lnTo>
                    <a:pt x="195" y="5106"/>
                  </a:lnTo>
                  <a:cubicBezTo>
                    <a:pt x="98" y="5139"/>
                    <a:pt x="0" y="5236"/>
                    <a:pt x="0" y="5366"/>
                  </a:cubicBezTo>
                  <a:cubicBezTo>
                    <a:pt x="0" y="5464"/>
                    <a:pt x="65" y="5594"/>
                    <a:pt x="163" y="5626"/>
                  </a:cubicBezTo>
                  <a:lnTo>
                    <a:pt x="1204" y="6212"/>
                  </a:lnTo>
                  <a:lnTo>
                    <a:pt x="456" y="6765"/>
                  </a:lnTo>
                  <a:cubicBezTo>
                    <a:pt x="391" y="6797"/>
                    <a:pt x="325" y="6895"/>
                    <a:pt x="325" y="6992"/>
                  </a:cubicBezTo>
                  <a:cubicBezTo>
                    <a:pt x="325" y="7057"/>
                    <a:pt x="358" y="7155"/>
                    <a:pt x="423" y="7220"/>
                  </a:cubicBezTo>
                  <a:lnTo>
                    <a:pt x="1073" y="7870"/>
                  </a:lnTo>
                  <a:lnTo>
                    <a:pt x="878" y="8130"/>
                  </a:lnTo>
                  <a:cubicBezTo>
                    <a:pt x="781" y="8293"/>
                    <a:pt x="813" y="8456"/>
                    <a:pt x="943" y="8553"/>
                  </a:cubicBezTo>
                  <a:cubicBezTo>
                    <a:pt x="1008" y="8586"/>
                    <a:pt x="1073" y="8618"/>
                    <a:pt x="1138" y="8618"/>
                  </a:cubicBezTo>
                  <a:cubicBezTo>
                    <a:pt x="1236" y="8618"/>
                    <a:pt x="1334" y="8553"/>
                    <a:pt x="1399" y="8488"/>
                  </a:cubicBezTo>
                  <a:lnTo>
                    <a:pt x="1724" y="8000"/>
                  </a:lnTo>
                  <a:cubicBezTo>
                    <a:pt x="1789" y="7870"/>
                    <a:pt x="1789" y="7708"/>
                    <a:pt x="1659" y="7610"/>
                  </a:cubicBezTo>
                  <a:lnTo>
                    <a:pt x="1106" y="7057"/>
                  </a:lnTo>
                  <a:lnTo>
                    <a:pt x="1951" y="6439"/>
                  </a:lnTo>
                  <a:cubicBezTo>
                    <a:pt x="2049" y="6374"/>
                    <a:pt x="2082" y="6277"/>
                    <a:pt x="2082" y="6179"/>
                  </a:cubicBezTo>
                  <a:cubicBezTo>
                    <a:pt x="2082" y="6082"/>
                    <a:pt x="2017" y="5984"/>
                    <a:pt x="1919" y="5919"/>
                  </a:cubicBezTo>
                  <a:lnTo>
                    <a:pt x="1008" y="5431"/>
                  </a:lnTo>
                  <a:lnTo>
                    <a:pt x="2374" y="4846"/>
                  </a:lnTo>
                  <a:cubicBezTo>
                    <a:pt x="2472" y="4813"/>
                    <a:pt x="2537" y="4716"/>
                    <a:pt x="2569" y="4618"/>
                  </a:cubicBezTo>
                  <a:cubicBezTo>
                    <a:pt x="2602" y="4488"/>
                    <a:pt x="2537" y="4391"/>
                    <a:pt x="2472" y="4326"/>
                  </a:cubicBezTo>
                  <a:lnTo>
                    <a:pt x="1269" y="3285"/>
                  </a:lnTo>
                  <a:lnTo>
                    <a:pt x="1269" y="326"/>
                  </a:lnTo>
                  <a:cubicBezTo>
                    <a:pt x="1269" y="163"/>
                    <a:pt x="1138" y="1"/>
                    <a:pt x="9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46"/>
            <p:cNvSpPr/>
            <p:nvPr/>
          </p:nvSpPr>
          <p:spPr>
            <a:xfrm>
              <a:off x="-2847966" y="3157358"/>
              <a:ext cx="44811" cy="44572"/>
            </a:xfrm>
            <a:custGeom>
              <a:rect b="b" l="l" r="r" t="t"/>
              <a:pathLst>
                <a:path extrusionOk="0" h="846" w="847">
                  <a:moveTo>
                    <a:pt x="423" y="0"/>
                  </a:moveTo>
                  <a:cubicBezTo>
                    <a:pt x="196" y="0"/>
                    <a:pt x="1" y="195"/>
                    <a:pt x="1" y="423"/>
                  </a:cubicBezTo>
                  <a:cubicBezTo>
                    <a:pt x="1" y="683"/>
                    <a:pt x="196" y="846"/>
                    <a:pt x="423" y="846"/>
                  </a:cubicBezTo>
                  <a:cubicBezTo>
                    <a:pt x="651" y="846"/>
                    <a:pt x="846" y="683"/>
                    <a:pt x="846" y="423"/>
                  </a:cubicBezTo>
                  <a:cubicBezTo>
                    <a:pt x="846" y="195"/>
                    <a:pt x="651" y="0"/>
                    <a:pt x="423"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46"/>
            <p:cNvSpPr/>
            <p:nvPr/>
          </p:nvSpPr>
          <p:spPr>
            <a:xfrm>
              <a:off x="-3121476" y="3215574"/>
              <a:ext cx="44758" cy="44624"/>
            </a:xfrm>
            <a:custGeom>
              <a:rect b="b" l="l" r="r" t="t"/>
              <a:pathLst>
                <a:path extrusionOk="0" h="847" w="846">
                  <a:moveTo>
                    <a:pt x="423" y="1"/>
                  </a:moveTo>
                  <a:cubicBezTo>
                    <a:pt x="195" y="1"/>
                    <a:pt x="0" y="196"/>
                    <a:pt x="0" y="424"/>
                  </a:cubicBezTo>
                  <a:cubicBezTo>
                    <a:pt x="0" y="651"/>
                    <a:pt x="195" y="846"/>
                    <a:pt x="423" y="846"/>
                  </a:cubicBezTo>
                  <a:cubicBezTo>
                    <a:pt x="650" y="846"/>
                    <a:pt x="846" y="651"/>
                    <a:pt x="846" y="424"/>
                  </a:cubicBezTo>
                  <a:cubicBezTo>
                    <a:pt x="846" y="196"/>
                    <a:pt x="650" y="1"/>
                    <a:pt x="423"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46"/>
            <p:cNvSpPr/>
            <p:nvPr/>
          </p:nvSpPr>
          <p:spPr>
            <a:xfrm>
              <a:off x="-2944303" y="3222423"/>
              <a:ext cx="96393" cy="96045"/>
            </a:xfrm>
            <a:custGeom>
              <a:rect b="b" l="l" r="r" t="t"/>
              <a:pathLst>
                <a:path extrusionOk="0" h="1823" w="1822">
                  <a:moveTo>
                    <a:pt x="911" y="1"/>
                  </a:moveTo>
                  <a:cubicBezTo>
                    <a:pt x="391" y="1"/>
                    <a:pt x="1" y="391"/>
                    <a:pt x="1" y="911"/>
                  </a:cubicBezTo>
                  <a:cubicBezTo>
                    <a:pt x="1" y="1432"/>
                    <a:pt x="391" y="1822"/>
                    <a:pt x="911" y="1822"/>
                  </a:cubicBezTo>
                  <a:cubicBezTo>
                    <a:pt x="1399" y="1822"/>
                    <a:pt x="1822" y="1432"/>
                    <a:pt x="1822" y="911"/>
                  </a:cubicBezTo>
                  <a:cubicBezTo>
                    <a:pt x="1822" y="391"/>
                    <a:pt x="1399" y="1"/>
                    <a:pt x="91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46"/>
            <p:cNvSpPr/>
            <p:nvPr/>
          </p:nvSpPr>
          <p:spPr>
            <a:xfrm>
              <a:off x="-3097405" y="3316674"/>
              <a:ext cx="61952" cy="61747"/>
            </a:xfrm>
            <a:custGeom>
              <a:rect b="b" l="l" r="r" t="t"/>
              <a:pathLst>
                <a:path extrusionOk="0" h="1172" w="1171">
                  <a:moveTo>
                    <a:pt x="586" y="1"/>
                  </a:moveTo>
                  <a:cubicBezTo>
                    <a:pt x="260" y="1"/>
                    <a:pt x="0" y="261"/>
                    <a:pt x="0" y="586"/>
                  </a:cubicBezTo>
                  <a:cubicBezTo>
                    <a:pt x="0" y="911"/>
                    <a:pt x="260" y="1171"/>
                    <a:pt x="586" y="1171"/>
                  </a:cubicBezTo>
                  <a:cubicBezTo>
                    <a:pt x="911" y="1171"/>
                    <a:pt x="1171" y="911"/>
                    <a:pt x="1171" y="586"/>
                  </a:cubicBezTo>
                  <a:cubicBezTo>
                    <a:pt x="1171" y="261"/>
                    <a:pt x="911" y="1"/>
                    <a:pt x="58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46"/>
            <p:cNvSpPr/>
            <p:nvPr/>
          </p:nvSpPr>
          <p:spPr>
            <a:xfrm>
              <a:off x="-2856536" y="3337221"/>
              <a:ext cx="37880" cy="39461"/>
            </a:xfrm>
            <a:custGeom>
              <a:rect b="b" l="l" r="r" t="t"/>
              <a:pathLst>
                <a:path extrusionOk="0" h="749" w="716">
                  <a:moveTo>
                    <a:pt x="358" y="1"/>
                  </a:moveTo>
                  <a:cubicBezTo>
                    <a:pt x="163" y="1"/>
                    <a:pt x="0" y="163"/>
                    <a:pt x="0" y="391"/>
                  </a:cubicBezTo>
                  <a:cubicBezTo>
                    <a:pt x="0" y="586"/>
                    <a:pt x="163" y="749"/>
                    <a:pt x="358" y="749"/>
                  </a:cubicBezTo>
                  <a:cubicBezTo>
                    <a:pt x="553" y="749"/>
                    <a:pt x="715" y="586"/>
                    <a:pt x="715" y="391"/>
                  </a:cubicBezTo>
                  <a:cubicBezTo>
                    <a:pt x="715" y="163"/>
                    <a:pt x="553" y="1"/>
                    <a:pt x="358"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46"/>
            <p:cNvSpPr/>
            <p:nvPr/>
          </p:nvSpPr>
          <p:spPr>
            <a:xfrm>
              <a:off x="-3088835" y="3116212"/>
              <a:ext cx="37933" cy="39461"/>
            </a:xfrm>
            <a:custGeom>
              <a:rect b="b" l="l" r="r" t="t"/>
              <a:pathLst>
                <a:path extrusionOk="0" h="749" w="717">
                  <a:moveTo>
                    <a:pt x="359" y="1"/>
                  </a:moveTo>
                  <a:cubicBezTo>
                    <a:pt x="163" y="1"/>
                    <a:pt x="1" y="163"/>
                    <a:pt x="1" y="391"/>
                  </a:cubicBezTo>
                  <a:cubicBezTo>
                    <a:pt x="1" y="586"/>
                    <a:pt x="163" y="749"/>
                    <a:pt x="359" y="749"/>
                  </a:cubicBezTo>
                  <a:cubicBezTo>
                    <a:pt x="554" y="749"/>
                    <a:pt x="716" y="586"/>
                    <a:pt x="716" y="391"/>
                  </a:cubicBezTo>
                  <a:cubicBezTo>
                    <a:pt x="716" y="163"/>
                    <a:pt x="554" y="1"/>
                    <a:pt x="35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46"/>
            <p:cNvSpPr/>
            <p:nvPr/>
          </p:nvSpPr>
          <p:spPr>
            <a:xfrm>
              <a:off x="-3527529" y="2444652"/>
              <a:ext cx="466305" cy="224491"/>
            </a:xfrm>
            <a:custGeom>
              <a:rect b="b" l="l" r="r" t="t"/>
              <a:pathLst>
                <a:path extrusionOk="0" h="4261" w="8814">
                  <a:moveTo>
                    <a:pt x="2050" y="0"/>
                  </a:moveTo>
                  <a:cubicBezTo>
                    <a:pt x="911" y="0"/>
                    <a:pt x="1" y="911"/>
                    <a:pt x="1" y="2049"/>
                  </a:cubicBezTo>
                  <a:lnTo>
                    <a:pt x="1" y="2211"/>
                  </a:lnTo>
                  <a:cubicBezTo>
                    <a:pt x="1" y="3317"/>
                    <a:pt x="879" y="4195"/>
                    <a:pt x="1952" y="4260"/>
                  </a:cubicBezTo>
                  <a:lnTo>
                    <a:pt x="8781" y="4260"/>
                  </a:lnTo>
                  <a:lnTo>
                    <a:pt x="8814" y="0"/>
                  </a:lnTo>
                  <a:close/>
                </a:path>
              </a:pathLst>
            </a:custGeom>
            <a:solidFill>
              <a:srgbClr val="E0D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46"/>
            <p:cNvSpPr/>
            <p:nvPr/>
          </p:nvSpPr>
          <p:spPr>
            <a:xfrm>
              <a:off x="-3116311" y="2617665"/>
              <a:ext cx="46503" cy="42886"/>
            </a:xfrm>
            <a:custGeom>
              <a:rect b="b" l="l" r="r" t="t"/>
              <a:pathLst>
                <a:path extrusionOk="0" h="814" w="879">
                  <a:moveTo>
                    <a:pt x="0" y="1"/>
                  </a:moveTo>
                  <a:lnTo>
                    <a:pt x="878" y="814"/>
                  </a:lnTo>
                  <a:lnTo>
                    <a:pt x="878" y="1"/>
                  </a:lnTo>
                  <a:close/>
                </a:path>
              </a:pathLst>
            </a:custGeom>
            <a:solidFill>
              <a:srgbClr val="C1BC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46"/>
            <p:cNvSpPr/>
            <p:nvPr/>
          </p:nvSpPr>
          <p:spPr>
            <a:xfrm>
              <a:off x="-3527529" y="2444652"/>
              <a:ext cx="464612" cy="224491"/>
            </a:xfrm>
            <a:custGeom>
              <a:rect b="b" l="l" r="r" t="t"/>
              <a:pathLst>
                <a:path extrusionOk="0" h="4261" w="8782">
                  <a:moveTo>
                    <a:pt x="2050" y="0"/>
                  </a:moveTo>
                  <a:cubicBezTo>
                    <a:pt x="911" y="0"/>
                    <a:pt x="1" y="911"/>
                    <a:pt x="1" y="2049"/>
                  </a:cubicBezTo>
                  <a:lnTo>
                    <a:pt x="1" y="2211"/>
                  </a:lnTo>
                  <a:cubicBezTo>
                    <a:pt x="1" y="3317"/>
                    <a:pt x="879" y="4195"/>
                    <a:pt x="1952" y="4260"/>
                  </a:cubicBezTo>
                  <a:lnTo>
                    <a:pt x="8781" y="4260"/>
                  </a:lnTo>
                  <a:lnTo>
                    <a:pt x="442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46"/>
            <p:cNvSpPr/>
            <p:nvPr/>
          </p:nvSpPr>
          <p:spPr>
            <a:xfrm>
              <a:off x="-3527529" y="2532001"/>
              <a:ext cx="464612" cy="137139"/>
            </a:xfrm>
            <a:custGeom>
              <a:rect b="b" l="l" r="r" t="t"/>
              <a:pathLst>
                <a:path extrusionOk="0" h="2603" w="8782">
                  <a:moveTo>
                    <a:pt x="33" y="1"/>
                  </a:moveTo>
                  <a:cubicBezTo>
                    <a:pt x="1" y="131"/>
                    <a:pt x="1" y="261"/>
                    <a:pt x="1" y="391"/>
                  </a:cubicBezTo>
                  <a:lnTo>
                    <a:pt x="1" y="553"/>
                  </a:lnTo>
                  <a:cubicBezTo>
                    <a:pt x="1" y="1659"/>
                    <a:pt x="879" y="2537"/>
                    <a:pt x="1952" y="2602"/>
                  </a:cubicBezTo>
                  <a:lnTo>
                    <a:pt x="8781" y="2602"/>
                  </a:lnTo>
                  <a:lnTo>
                    <a:pt x="7773" y="1627"/>
                  </a:lnTo>
                  <a:lnTo>
                    <a:pt x="1952" y="1627"/>
                  </a:lnTo>
                  <a:cubicBezTo>
                    <a:pt x="1009" y="1562"/>
                    <a:pt x="229" y="879"/>
                    <a:pt x="33"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46"/>
            <p:cNvSpPr/>
            <p:nvPr/>
          </p:nvSpPr>
          <p:spPr>
            <a:xfrm>
              <a:off x="-3061291" y="2651910"/>
              <a:ext cx="75760" cy="289609"/>
            </a:xfrm>
            <a:custGeom>
              <a:rect b="b" l="l" r="r" t="t"/>
              <a:pathLst>
                <a:path extrusionOk="0" h="5497" w="1432">
                  <a:moveTo>
                    <a:pt x="326" y="1"/>
                  </a:moveTo>
                  <a:cubicBezTo>
                    <a:pt x="163" y="1"/>
                    <a:pt x="1" y="164"/>
                    <a:pt x="1" y="326"/>
                  </a:cubicBezTo>
                  <a:cubicBezTo>
                    <a:pt x="1" y="489"/>
                    <a:pt x="163" y="619"/>
                    <a:pt x="326" y="619"/>
                  </a:cubicBezTo>
                  <a:lnTo>
                    <a:pt x="814" y="619"/>
                  </a:lnTo>
                  <a:lnTo>
                    <a:pt x="814" y="5204"/>
                  </a:lnTo>
                  <a:cubicBezTo>
                    <a:pt x="814" y="5367"/>
                    <a:pt x="976" y="5497"/>
                    <a:pt x="1139" y="5497"/>
                  </a:cubicBezTo>
                  <a:cubicBezTo>
                    <a:pt x="1301" y="5497"/>
                    <a:pt x="1432" y="5367"/>
                    <a:pt x="1432" y="5204"/>
                  </a:cubicBezTo>
                  <a:lnTo>
                    <a:pt x="1432" y="326"/>
                  </a:lnTo>
                  <a:cubicBezTo>
                    <a:pt x="1432" y="131"/>
                    <a:pt x="1301" y="1"/>
                    <a:pt x="11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46"/>
            <p:cNvSpPr/>
            <p:nvPr/>
          </p:nvSpPr>
          <p:spPr>
            <a:xfrm>
              <a:off x="-3542977" y="2386383"/>
              <a:ext cx="497254" cy="340977"/>
            </a:xfrm>
            <a:custGeom>
              <a:rect b="b" l="l" r="r" t="t"/>
              <a:pathLst>
                <a:path extrusionOk="0" h="6472" w="9399">
                  <a:moveTo>
                    <a:pt x="8781" y="1431"/>
                  </a:moveTo>
                  <a:lnTo>
                    <a:pt x="8781" y="5041"/>
                  </a:lnTo>
                  <a:lnTo>
                    <a:pt x="7024" y="5041"/>
                  </a:lnTo>
                  <a:lnTo>
                    <a:pt x="7024" y="4065"/>
                  </a:lnTo>
                  <a:cubicBezTo>
                    <a:pt x="7024" y="3870"/>
                    <a:pt x="6894" y="3740"/>
                    <a:pt x="6732" y="3740"/>
                  </a:cubicBezTo>
                  <a:cubicBezTo>
                    <a:pt x="6569" y="3740"/>
                    <a:pt x="6439" y="3903"/>
                    <a:pt x="6439" y="4065"/>
                  </a:cubicBezTo>
                  <a:lnTo>
                    <a:pt x="6439" y="5041"/>
                  </a:lnTo>
                  <a:lnTo>
                    <a:pt x="5561" y="5041"/>
                  </a:lnTo>
                  <a:lnTo>
                    <a:pt x="5561" y="4065"/>
                  </a:lnTo>
                  <a:cubicBezTo>
                    <a:pt x="5561" y="3870"/>
                    <a:pt x="5431" y="3740"/>
                    <a:pt x="5268" y="3740"/>
                  </a:cubicBezTo>
                  <a:cubicBezTo>
                    <a:pt x="5106" y="3740"/>
                    <a:pt x="4976" y="3903"/>
                    <a:pt x="4976" y="4065"/>
                  </a:cubicBezTo>
                  <a:lnTo>
                    <a:pt x="4976" y="5041"/>
                  </a:lnTo>
                  <a:lnTo>
                    <a:pt x="4098" y="5041"/>
                  </a:lnTo>
                  <a:lnTo>
                    <a:pt x="4098" y="4065"/>
                  </a:lnTo>
                  <a:cubicBezTo>
                    <a:pt x="4098" y="3870"/>
                    <a:pt x="3968" y="3740"/>
                    <a:pt x="3805" y="3740"/>
                  </a:cubicBezTo>
                  <a:cubicBezTo>
                    <a:pt x="3642" y="3740"/>
                    <a:pt x="3512" y="3903"/>
                    <a:pt x="3512" y="4065"/>
                  </a:cubicBezTo>
                  <a:lnTo>
                    <a:pt x="3512" y="5041"/>
                  </a:lnTo>
                  <a:lnTo>
                    <a:pt x="2634" y="5041"/>
                  </a:lnTo>
                  <a:lnTo>
                    <a:pt x="2634" y="4065"/>
                  </a:lnTo>
                  <a:cubicBezTo>
                    <a:pt x="2634" y="3870"/>
                    <a:pt x="2504" y="3740"/>
                    <a:pt x="2342" y="3740"/>
                  </a:cubicBezTo>
                  <a:cubicBezTo>
                    <a:pt x="2179" y="3740"/>
                    <a:pt x="2049" y="3903"/>
                    <a:pt x="2049" y="4065"/>
                  </a:cubicBezTo>
                  <a:lnTo>
                    <a:pt x="2049" y="5041"/>
                  </a:lnTo>
                  <a:cubicBezTo>
                    <a:pt x="1236" y="4878"/>
                    <a:pt x="618" y="4163"/>
                    <a:pt x="618" y="3317"/>
                  </a:cubicBezTo>
                  <a:lnTo>
                    <a:pt x="618" y="3155"/>
                  </a:lnTo>
                  <a:cubicBezTo>
                    <a:pt x="618" y="2212"/>
                    <a:pt x="1366" y="1431"/>
                    <a:pt x="2342" y="1431"/>
                  </a:cubicBezTo>
                  <a:close/>
                  <a:moveTo>
                    <a:pt x="9106" y="0"/>
                  </a:moveTo>
                  <a:cubicBezTo>
                    <a:pt x="8943" y="0"/>
                    <a:pt x="8781" y="130"/>
                    <a:pt x="8781" y="293"/>
                  </a:cubicBezTo>
                  <a:lnTo>
                    <a:pt x="8781" y="813"/>
                  </a:lnTo>
                  <a:lnTo>
                    <a:pt x="2342" y="813"/>
                  </a:lnTo>
                  <a:cubicBezTo>
                    <a:pt x="1041" y="813"/>
                    <a:pt x="0" y="1854"/>
                    <a:pt x="0" y="3155"/>
                  </a:cubicBezTo>
                  <a:lnTo>
                    <a:pt x="0" y="3317"/>
                  </a:lnTo>
                  <a:cubicBezTo>
                    <a:pt x="0" y="4586"/>
                    <a:pt x="976" y="5594"/>
                    <a:pt x="2244" y="5659"/>
                  </a:cubicBezTo>
                  <a:lnTo>
                    <a:pt x="8781" y="5659"/>
                  </a:lnTo>
                  <a:lnTo>
                    <a:pt x="8781" y="6179"/>
                  </a:lnTo>
                  <a:cubicBezTo>
                    <a:pt x="8781" y="6342"/>
                    <a:pt x="8943" y="6472"/>
                    <a:pt x="9106" y="6472"/>
                  </a:cubicBezTo>
                  <a:cubicBezTo>
                    <a:pt x="9268" y="6472"/>
                    <a:pt x="9398" y="6342"/>
                    <a:pt x="9398" y="6179"/>
                  </a:cubicBezTo>
                  <a:lnTo>
                    <a:pt x="9398" y="293"/>
                  </a:lnTo>
                  <a:cubicBezTo>
                    <a:pt x="9398" y="130"/>
                    <a:pt x="9268" y="0"/>
                    <a:pt x="9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46"/>
            <p:cNvSpPr/>
            <p:nvPr/>
          </p:nvSpPr>
          <p:spPr>
            <a:xfrm>
              <a:off x="-3352029" y="2910640"/>
              <a:ext cx="646922" cy="520897"/>
            </a:xfrm>
            <a:custGeom>
              <a:rect b="b" l="l" r="r" t="t"/>
              <a:pathLst>
                <a:path extrusionOk="0" h="9887" w="12228">
                  <a:moveTo>
                    <a:pt x="326" y="0"/>
                  </a:moveTo>
                  <a:cubicBezTo>
                    <a:pt x="163" y="0"/>
                    <a:pt x="0" y="130"/>
                    <a:pt x="0" y="293"/>
                  </a:cubicBezTo>
                  <a:cubicBezTo>
                    <a:pt x="0" y="456"/>
                    <a:pt x="163" y="586"/>
                    <a:pt x="326" y="586"/>
                  </a:cubicBezTo>
                  <a:lnTo>
                    <a:pt x="781" y="586"/>
                  </a:lnTo>
                  <a:lnTo>
                    <a:pt x="2082" y="2049"/>
                  </a:lnTo>
                  <a:lnTo>
                    <a:pt x="2082" y="4716"/>
                  </a:lnTo>
                  <a:cubicBezTo>
                    <a:pt x="2082" y="4911"/>
                    <a:pt x="2244" y="5041"/>
                    <a:pt x="2407" y="5041"/>
                  </a:cubicBezTo>
                  <a:cubicBezTo>
                    <a:pt x="2569" y="5041"/>
                    <a:pt x="2700" y="4911"/>
                    <a:pt x="2700" y="4716"/>
                  </a:cubicBezTo>
                  <a:lnTo>
                    <a:pt x="2700" y="1919"/>
                  </a:lnTo>
                  <a:cubicBezTo>
                    <a:pt x="2700" y="1854"/>
                    <a:pt x="2667" y="1789"/>
                    <a:pt x="2634" y="1724"/>
                  </a:cubicBezTo>
                  <a:lnTo>
                    <a:pt x="1626" y="586"/>
                  </a:lnTo>
                  <a:lnTo>
                    <a:pt x="11057" y="586"/>
                  </a:lnTo>
                  <a:lnTo>
                    <a:pt x="11057" y="8358"/>
                  </a:lnTo>
                  <a:cubicBezTo>
                    <a:pt x="11057" y="8878"/>
                    <a:pt x="10634" y="9268"/>
                    <a:pt x="10147" y="9268"/>
                  </a:cubicBezTo>
                  <a:lnTo>
                    <a:pt x="3610" y="9268"/>
                  </a:lnTo>
                  <a:cubicBezTo>
                    <a:pt x="3122" y="9268"/>
                    <a:pt x="2700" y="8878"/>
                    <a:pt x="2700" y="8358"/>
                  </a:cubicBezTo>
                  <a:lnTo>
                    <a:pt x="2700" y="5951"/>
                  </a:lnTo>
                  <a:cubicBezTo>
                    <a:pt x="2700" y="5789"/>
                    <a:pt x="2569" y="5659"/>
                    <a:pt x="2407" y="5659"/>
                  </a:cubicBezTo>
                  <a:cubicBezTo>
                    <a:pt x="2244" y="5659"/>
                    <a:pt x="2082" y="5789"/>
                    <a:pt x="2082" y="5951"/>
                  </a:cubicBezTo>
                  <a:lnTo>
                    <a:pt x="2082" y="8358"/>
                  </a:lnTo>
                  <a:cubicBezTo>
                    <a:pt x="2082" y="9203"/>
                    <a:pt x="2797" y="9886"/>
                    <a:pt x="3610" y="9886"/>
                  </a:cubicBezTo>
                  <a:lnTo>
                    <a:pt x="10147" y="9886"/>
                  </a:lnTo>
                  <a:cubicBezTo>
                    <a:pt x="10992" y="9886"/>
                    <a:pt x="11675" y="9203"/>
                    <a:pt x="11675" y="8358"/>
                  </a:cubicBezTo>
                  <a:lnTo>
                    <a:pt x="11675" y="586"/>
                  </a:lnTo>
                  <a:lnTo>
                    <a:pt x="11935" y="586"/>
                  </a:lnTo>
                  <a:cubicBezTo>
                    <a:pt x="12098" y="586"/>
                    <a:pt x="12228" y="456"/>
                    <a:pt x="12228" y="293"/>
                  </a:cubicBezTo>
                  <a:cubicBezTo>
                    <a:pt x="12228" y="130"/>
                    <a:pt x="12098" y="0"/>
                    <a:pt x="11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3" name="Google Shape;3243;p46"/>
          <p:cNvGrpSpPr/>
          <p:nvPr/>
        </p:nvGrpSpPr>
        <p:grpSpPr>
          <a:xfrm>
            <a:off x="3966419" y="4166567"/>
            <a:ext cx="365787" cy="360587"/>
            <a:chOff x="4489250" y="4884758"/>
            <a:chExt cx="622616" cy="616493"/>
          </a:xfrm>
        </p:grpSpPr>
        <p:sp>
          <p:nvSpPr>
            <p:cNvPr id="3244" name="Google Shape;3244;p46"/>
            <p:cNvSpPr/>
            <p:nvPr/>
          </p:nvSpPr>
          <p:spPr>
            <a:xfrm>
              <a:off x="4500486" y="4951106"/>
              <a:ext cx="602184" cy="374580"/>
            </a:xfrm>
            <a:custGeom>
              <a:rect b="b" l="l" r="r" t="t"/>
              <a:pathLst>
                <a:path extrusionOk="0" h="11935" w="19187">
                  <a:moveTo>
                    <a:pt x="2829" y="0"/>
                  </a:moveTo>
                  <a:cubicBezTo>
                    <a:pt x="1984" y="0"/>
                    <a:pt x="1333" y="650"/>
                    <a:pt x="1333" y="1496"/>
                  </a:cubicBezTo>
                  <a:cubicBezTo>
                    <a:pt x="1333" y="2309"/>
                    <a:pt x="1984" y="2959"/>
                    <a:pt x="2829" y="2959"/>
                  </a:cubicBezTo>
                  <a:lnTo>
                    <a:pt x="1496" y="2959"/>
                  </a:lnTo>
                  <a:cubicBezTo>
                    <a:pt x="683" y="2959"/>
                    <a:pt x="0" y="3642"/>
                    <a:pt x="0" y="4455"/>
                  </a:cubicBezTo>
                  <a:cubicBezTo>
                    <a:pt x="0" y="5301"/>
                    <a:pt x="683" y="5951"/>
                    <a:pt x="1496" y="5951"/>
                  </a:cubicBezTo>
                  <a:lnTo>
                    <a:pt x="1984" y="5951"/>
                  </a:lnTo>
                  <a:cubicBezTo>
                    <a:pt x="1171" y="5951"/>
                    <a:pt x="488" y="6634"/>
                    <a:pt x="488" y="7447"/>
                  </a:cubicBezTo>
                  <a:cubicBezTo>
                    <a:pt x="488" y="8260"/>
                    <a:pt x="1171" y="8943"/>
                    <a:pt x="1984" y="8943"/>
                  </a:cubicBezTo>
                  <a:lnTo>
                    <a:pt x="3805" y="8943"/>
                  </a:lnTo>
                  <a:cubicBezTo>
                    <a:pt x="2992" y="8943"/>
                    <a:pt x="2309" y="9593"/>
                    <a:pt x="2309" y="10439"/>
                  </a:cubicBezTo>
                  <a:cubicBezTo>
                    <a:pt x="2309" y="11252"/>
                    <a:pt x="2992" y="11935"/>
                    <a:pt x="3805" y="11935"/>
                  </a:cubicBezTo>
                  <a:lnTo>
                    <a:pt x="19187" y="11935"/>
                  </a:lnTo>
                  <a:lnTo>
                    <a:pt x="1918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46"/>
            <p:cNvSpPr/>
            <p:nvPr/>
          </p:nvSpPr>
          <p:spPr>
            <a:xfrm>
              <a:off x="4665821" y="4951106"/>
              <a:ext cx="31667" cy="373576"/>
            </a:xfrm>
            <a:custGeom>
              <a:rect b="b" l="l" r="r" t="t"/>
              <a:pathLst>
                <a:path extrusionOk="0" h="11903" w="1009">
                  <a:moveTo>
                    <a:pt x="0" y="0"/>
                  </a:moveTo>
                  <a:lnTo>
                    <a:pt x="0" y="11902"/>
                  </a:lnTo>
                  <a:lnTo>
                    <a:pt x="1008" y="11902"/>
                  </a:lnTo>
                  <a:lnTo>
                    <a:pt x="1008"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46"/>
            <p:cNvSpPr/>
            <p:nvPr/>
          </p:nvSpPr>
          <p:spPr>
            <a:xfrm>
              <a:off x="4835236" y="5050093"/>
              <a:ext cx="178643" cy="275592"/>
            </a:xfrm>
            <a:custGeom>
              <a:rect b="b" l="l" r="r" t="t"/>
              <a:pathLst>
                <a:path extrusionOk="0" h="8781" w="5692">
                  <a:moveTo>
                    <a:pt x="1" y="0"/>
                  </a:moveTo>
                  <a:lnTo>
                    <a:pt x="1" y="8781"/>
                  </a:lnTo>
                  <a:lnTo>
                    <a:pt x="5691" y="8781"/>
                  </a:lnTo>
                  <a:cubicBezTo>
                    <a:pt x="3415" y="8781"/>
                    <a:pt x="1561" y="6927"/>
                    <a:pt x="1561" y="4618"/>
                  </a:cubicBezTo>
                  <a:lnTo>
                    <a:pt x="1561"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46"/>
            <p:cNvSpPr/>
            <p:nvPr/>
          </p:nvSpPr>
          <p:spPr>
            <a:xfrm>
              <a:off x="4699497" y="4893922"/>
              <a:ext cx="135772" cy="540983"/>
            </a:xfrm>
            <a:custGeom>
              <a:rect b="b" l="l" r="r" t="t"/>
              <a:pathLst>
                <a:path extrusionOk="0" h="17237" w="4326">
                  <a:moveTo>
                    <a:pt x="0" y="1"/>
                  </a:moveTo>
                  <a:lnTo>
                    <a:pt x="0" y="13724"/>
                  </a:lnTo>
                  <a:lnTo>
                    <a:pt x="0" y="15968"/>
                  </a:lnTo>
                  <a:cubicBezTo>
                    <a:pt x="0" y="16651"/>
                    <a:pt x="553" y="17236"/>
                    <a:pt x="1269" y="17236"/>
                  </a:cubicBezTo>
                  <a:lnTo>
                    <a:pt x="3090" y="17236"/>
                  </a:lnTo>
                  <a:cubicBezTo>
                    <a:pt x="3773" y="17236"/>
                    <a:pt x="4326" y="16651"/>
                    <a:pt x="4326" y="15968"/>
                  </a:cubicBezTo>
                  <a:lnTo>
                    <a:pt x="4326" y="13724"/>
                  </a:lnTo>
                  <a:lnTo>
                    <a:pt x="432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46"/>
            <p:cNvSpPr/>
            <p:nvPr/>
          </p:nvSpPr>
          <p:spPr>
            <a:xfrm>
              <a:off x="4699497" y="5104169"/>
              <a:ext cx="135772" cy="330735"/>
            </a:xfrm>
            <a:custGeom>
              <a:rect b="b" l="l" r="r" t="t"/>
              <a:pathLst>
                <a:path extrusionOk="0" h="10538" w="4326">
                  <a:moveTo>
                    <a:pt x="0" y="1"/>
                  </a:moveTo>
                  <a:lnTo>
                    <a:pt x="0" y="9269"/>
                  </a:lnTo>
                  <a:cubicBezTo>
                    <a:pt x="0" y="9952"/>
                    <a:pt x="553" y="10537"/>
                    <a:pt x="1269" y="10537"/>
                  </a:cubicBezTo>
                  <a:lnTo>
                    <a:pt x="3090" y="10537"/>
                  </a:lnTo>
                  <a:cubicBezTo>
                    <a:pt x="3773" y="10537"/>
                    <a:pt x="4326" y="9952"/>
                    <a:pt x="4326" y="9269"/>
                  </a:cubicBezTo>
                  <a:lnTo>
                    <a:pt x="43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46"/>
            <p:cNvSpPr/>
            <p:nvPr/>
          </p:nvSpPr>
          <p:spPr>
            <a:xfrm>
              <a:off x="4699497" y="5104169"/>
              <a:ext cx="72499" cy="330735"/>
            </a:xfrm>
            <a:custGeom>
              <a:rect b="b" l="l" r="r" t="t"/>
              <a:pathLst>
                <a:path extrusionOk="0" h="10538" w="2310">
                  <a:moveTo>
                    <a:pt x="0" y="1"/>
                  </a:moveTo>
                  <a:lnTo>
                    <a:pt x="0" y="9269"/>
                  </a:lnTo>
                  <a:cubicBezTo>
                    <a:pt x="0" y="9952"/>
                    <a:pt x="553" y="10537"/>
                    <a:pt x="1269" y="10537"/>
                  </a:cubicBezTo>
                  <a:lnTo>
                    <a:pt x="2309" y="10537"/>
                  </a:lnTo>
                  <a:cubicBezTo>
                    <a:pt x="1626" y="10537"/>
                    <a:pt x="1074" y="9952"/>
                    <a:pt x="1074" y="9269"/>
                  </a:cubicBezTo>
                  <a:lnTo>
                    <a:pt x="1074"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46"/>
            <p:cNvSpPr/>
            <p:nvPr/>
          </p:nvSpPr>
          <p:spPr>
            <a:xfrm>
              <a:off x="4699497" y="4893922"/>
              <a:ext cx="33707" cy="210279"/>
            </a:xfrm>
            <a:custGeom>
              <a:rect b="b" l="l" r="r" t="t"/>
              <a:pathLst>
                <a:path extrusionOk="0" h="6700" w="1074">
                  <a:moveTo>
                    <a:pt x="0" y="1"/>
                  </a:moveTo>
                  <a:lnTo>
                    <a:pt x="0" y="6700"/>
                  </a:lnTo>
                  <a:lnTo>
                    <a:pt x="1074" y="6700"/>
                  </a:lnTo>
                  <a:lnTo>
                    <a:pt x="1074"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46"/>
            <p:cNvSpPr/>
            <p:nvPr/>
          </p:nvSpPr>
          <p:spPr>
            <a:xfrm>
              <a:off x="4743373" y="4951106"/>
              <a:ext cx="359295" cy="374580"/>
            </a:xfrm>
            <a:custGeom>
              <a:rect b="b" l="l" r="r" t="t"/>
              <a:pathLst>
                <a:path extrusionOk="0" h="11935" w="11448">
                  <a:moveTo>
                    <a:pt x="1237" y="0"/>
                  </a:moveTo>
                  <a:cubicBezTo>
                    <a:pt x="554" y="0"/>
                    <a:pt x="1" y="553"/>
                    <a:pt x="1" y="1236"/>
                  </a:cubicBezTo>
                  <a:lnTo>
                    <a:pt x="1" y="1886"/>
                  </a:lnTo>
                  <a:cubicBezTo>
                    <a:pt x="1" y="2602"/>
                    <a:pt x="554" y="3154"/>
                    <a:pt x="1237" y="3154"/>
                  </a:cubicBezTo>
                  <a:lnTo>
                    <a:pt x="4488" y="3154"/>
                  </a:lnTo>
                  <a:lnTo>
                    <a:pt x="4488" y="7772"/>
                  </a:lnTo>
                  <a:cubicBezTo>
                    <a:pt x="4488" y="10081"/>
                    <a:pt x="6342" y="11935"/>
                    <a:pt x="8618" y="11935"/>
                  </a:cubicBezTo>
                  <a:lnTo>
                    <a:pt x="11448" y="11935"/>
                  </a:lnTo>
                  <a:lnTo>
                    <a:pt x="11448" y="3154"/>
                  </a:lnTo>
                  <a:lnTo>
                    <a:pt x="114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46"/>
            <p:cNvSpPr/>
            <p:nvPr/>
          </p:nvSpPr>
          <p:spPr>
            <a:xfrm>
              <a:off x="4820956" y="5346460"/>
              <a:ext cx="72499" cy="154791"/>
            </a:xfrm>
            <a:custGeom>
              <a:rect b="b" l="l" r="r" t="t"/>
              <a:pathLst>
                <a:path extrusionOk="0" h="4932" w="2310">
                  <a:moveTo>
                    <a:pt x="1831" y="0"/>
                  </a:moveTo>
                  <a:cubicBezTo>
                    <a:pt x="1795" y="0"/>
                    <a:pt x="1759" y="7"/>
                    <a:pt x="1724" y="21"/>
                  </a:cubicBezTo>
                  <a:cubicBezTo>
                    <a:pt x="1561" y="86"/>
                    <a:pt x="1464" y="248"/>
                    <a:pt x="1529" y="411"/>
                  </a:cubicBezTo>
                  <a:cubicBezTo>
                    <a:pt x="1626" y="769"/>
                    <a:pt x="1691" y="1126"/>
                    <a:pt x="1691" y="1484"/>
                  </a:cubicBezTo>
                  <a:cubicBezTo>
                    <a:pt x="1691" y="2622"/>
                    <a:pt x="1138" y="3695"/>
                    <a:pt x="163" y="4378"/>
                  </a:cubicBezTo>
                  <a:cubicBezTo>
                    <a:pt x="33" y="4476"/>
                    <a:pt x="0" y="4638"/>
                    <a:pt x="98" y="4801"/>
                  </a:cubicBezTo>
                  <a:cubicBezTo>
                    <a:pt x="163" y="4866"/>
                    <a:pt x="260" y="4931"/>
                    <a:pt x="358" y="4931"/>
                  </a:cubicBezTo>
                  <a:cubicBezTo>
                    <a:pt x="423" y="4931"/>
                    <a:pt x="456" y="4899"/>
                    <a:pt x="521" y="4866"/>
                  </a:cubicBezTo>
                  <a:cubicBezTo>
                    <a:pt x="1659" y="4118"/>
                    <a:pt x="2309" y="2850"/>
                    <a:pt x="2309" y="1484"/>
                  </a:cubicBezTo>
                  <a:cubicBezTo>
                    <a:pt x="2309" y="1061"/>
                    <a:pt x="2244" y="639"/>
                    <a:pt x="2114" y="216"/>
                  </a:cubicBezTo>
                  <a:cubicBezTo>
                    <a:pt x="2088" y="88"/>
                    <a:pt x="1962" y="0"/>
                    <a:pt x="18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46"/>
            <p:cNvSpPr/>
            <p:nvPr/>
          </p:nvSpPr>
          <p:spPr>
            <a:xfrm>
              <a:off x="4884228" y="5399155"/>
              <a:ext cx="45948" cy="91864"/>
            </a:xfrm>
            <a:custGeom>
              <a:rect b="b" l="l" r="r" t="t"/>
              <a:pathLst>
                <a:path extrusionOk="0" h="2927" w="1464">
                  <a:moveTo>
                    <a:pt x="1139" y="0"/>
                  </a:moveTo>
                  <a:cubicBezTo>
                    <a:pt x="976" y="0"/>
                    <a:pt x="846" y="130"/>
                    <a:pt x="846" y="293"/>
                  </a:cubicBezTo>
                  <a:cubicBezTo>
                    <a:pt x="846" y="1073"/>
                    <a:pt x="586" y="1821"/>
                    <a:pt x="131" y="2439"/>
                  </a:cubicBezTo>
                  <a:cubicBezTo>
                    <a:pt x="0" y="2569"/>
                    <a:pt x="33" y="2764"/>
                    <a:pt x="163" y="2862"/>
                  </a:cubicBezTo>
                  <a:cubicBezTo>
                    <a:pt x="228" y="2894"/>
                    <a:pt x="293" y="2927"/>
                    <a:pt x="358" y="2927"/>
                  </a:cubicBezTo>
                  <a:cubicBezTo>
                    <a:pt x="456" y="2927"/>
                    <a:pt x="553" y="2894"/>
                    <a:pt x="618" y="2797"/>
                  </a:cubicBezTo>
                  <a:cubicBezTo>
                    <a:pt x="1171" y="2081"/>
                    <a:pt x="1464" y="1203"/>
                    <a:pt x="1464" y="293"/>
                  </a:cubicBezTo>
                  <a:cubicBezTo>
                    <a:pt x="1464" y="130"/>
                    <a:pt x="1334" y="0"/>
                    <a:pt x="11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46"/>
            <p:cNvSpPr/>
            <p:nvPr/>
          </p:nvSpPr>
          <p:spPr>
            <a:xfrm>
              <a:off x="4635189" y="5346460"/>
              <a:ext cx="72499" cy="154791"/>
            </a:xfrm>
            <a:custGeom>
              <a:rect b="b" l="l" r="r" t="t"/>
              <a:pathLst>
                <a:path extrusionOk="0" h="4932" w="2310">
                  <a:moveTo>
                    <a:pt x="479" y="0"/>
                  </a:moveTo>
                  <a:cubicBezTo>
                    <a:pt x="347" y="0"/>
                    <a:pt x="221" y="88"/>
                    <a:pt x="196" y="216"/>
                  </a:cubicBezTo>
                  <a:cubicBezTo>
                    <a:pt x="66" y="639"/>
                    <a:pt x="1" y="1061"/>
                    <a:pt x="1" y="1484"/>
                  </a:cubicBezTo>
                  <a:cubicBezTo>
                    <a:pt x="1" y="2850"/>
                    <a:pt x="651" y="4118"/>
                    <a:pt x="1789" y="4866"/>
                  </a:cubicBezTo>
                  <a:cubicBezTo>
                    <a:pt x="1822" y="4899"/>
                    <a:pt x="1887" y="4931"/>
                    <a:pt x="1952" y="4931"/>
                  </a:cubicBezTo>
                  <a:cubicBezTo>
                    <a:pt x="2049" y="4931"/>
                    <a:pt x="2147" y="4899"/>
                    <a:pt x="2212" y="4801"/>
                  </a:cubicBezTo>
                  <a:cubicBezTo>
                    <a:pt x="2310" y="4638"/>
                    <a:pt x="2277" y="4476"/>
                    <a:pt x="2114" y="4378"/>
                  </a:cubicBezTo>
                  <a:cubicBezTo>
                    <a:pt x="1171" y="3695"/>
                    <a:pt x="619" y="2622"/>
                    <a:pt x="619" y="1484"/>
                  </a:cubicBezTo>
                  <a:cubicBezTo>
                    <a:pt x="619" y="1126"/>
                    <a:pt x="684" y="769"/>
                    <a:pt x="781" y="411"/>
                  </a:cubicBezTo>
                  <a:cubicBezTo>
                    <a:pt x="814" y="248"/>
                    <a:pt x="749" y="86"/>
                    <a:pt x="586" y="21"/>
                  </a:cubicBezTo>
                  <a:cubicBezTo>
                    <a:pt x="551" y="7"/>
                    <a:pt x="515" y="0"/>
                    <a:pt x="4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46"/>
            <p:cNvSpPr/>
            <p:nvPr/>
          </p:nvSpPr>
          <p:spPr>
            <a:xfrm>
              <a:off x="4598438" y="5399155"/>
              <a:ext cx="45979" cy="91864"/>
            </a:xfrm>
            <a:custGeom>
              <a:rect b="b" l="l" r="r" t="t"/>
              <a:pathLst>
                <a:path extrusionOk="0" h="2927" w="1465">
                  <a:moveTo>
                    <a:pt x="326" y="0"/>
                  </a:moveTo>
                  <a:cubicBezTo>
                    <a:pt x="131" y="0"/>
                    <a:pt x="1" y="130"/>
                    <a:pt x="1" y="293"/>
                  </a:cubicBezTo>
                  <a:cubicBezTo>
                    <a:pt x="1" y="1203"/>
                    <a:pt x="294" y="2081"/>
                    <a:pt x="846" y="2797"/>
                  </a:cubicBezTo>
                  <a:cubicBezTo>
                    <a:pt x="912" y="2894"/>
                    <a:pt x="1009" y="2927"/>
                    <a:pt x="1107" y="2927"/>
                  </a:cubicBezTo>
                  <a:cubicBezTo>
                    <a:pt x="1172" y="2927"/>
                    <a:pt x="1237" y="2894"/>
                    <a:pt x="1302" y="2862"/>
                  </a:cubicBezTo>
                  <a:cubicBezTo>
                    <a:pt x="1432" y="2764"/>
                    <a:pt x="1464" y="2569"/>
                    <a:pt x="1334" y="2439"/>
                  </a:cubicBezTo>
                  <a:cubicBezTo>
                    <a:pt x="879" y="1821"/>
                    <a:pt x="619" y="1073"/>
                    <a:pt x="619" y="293"/>
                  </a:cubicBezTo>
                  <a:cubicBezTo>
                    <a:pt x="619" y="130"/>
                    <a:pt x="489" y="0"/>
                    <a:pt x="3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46"/>
            <p:cNvSpPr/>
            <p:nvPr/>
          </p:nvSpPr>
          <p:spPr>
            <a:xfrm>
              <a:off x="4712773" y="5075609"/>
              <a:ext cx="61264" cy="28592"/>
            </a:xfrm>
            <a:custGeom>
              <a:rect b="b" l="l" r="r" t="t"/>
              <a:pathLst>
                <a:path extrusionOk="0" h="911" w="1952">
                  <a:moveTo>
                    <a:pt x="976" y="0"/>
                  </a:moveTo>
                  <a:cubicBezTo>
                    <a:pt x="455" y="0"/>
                    <a:pt x="33" y="391"/>
                    <a:pt x="0" y="911"/>
                  </a:cubicBezTo>
                  <a:lnTo>
                    <a:pt x="1951" y="911"/>
                  </a:lnTo>
                  <a:cubicBezTo>
                    <a:pt x="1919" y="391"/>
                    <a:pt x="1496" y="0"/>
                    <a:pt x="9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46"/>
            <p:cNvSpPr/>
            <p:nvPr/>
          </p:nvSpPr>
          <p:spPr>
            <a:xfrm>
              <a:off x="4712773" y="5104169"/>
              <a:ext cx="62268" cy="33739"/>
            </a:xfrm>
            <a:custGeom>
              <a:rect b="b" l="l" r="r" t="t"/>
              <a:pathLst>
                <a:path extrusionOk="0" h="1075" w="1984">
                  <a:moveTo>
                    <a:pt x="0" y="1"/>
                  </a:moveTo>
                  <a:cubicBezTo>
                    <a:pt x="0" y="34"/>
                    <a:pt x="0" y="66"/>
                    <a:pt x="0" y="99"/>
                  </a:cubicBezTo>
                  <a:cubicBezTo>
                    <a:pt x="0" y="619"/>
                    <a:pt x="423" y="1074"/>
                    <a:pt x="976" y="1074"/>
                  </a:cubicBezTo>
                  <a:cubicBezTo>
                    <a:pt x="1529" y="1074"/>
                    <a:pt x="1984" y="619"/>
                    <a:pt x="1984" y="99"/>
                  </a:cubicBezTo>
                  <a:cubicBezTo>
                    <a:pt x="1984" y="66"/>
                    <a:pt x="1984" y="34"/>
                    <a:pt x="195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46"/>
            <p:cNvSpPr/>
            <p:nvPr/>
          </p:nvSpPr>
          <p:spPr>
            <a:xfrm>
              <a:off x="4713777" y="5035813"/>
              <a:ext cx="29627" cy="29627"/>
            </a:xfrm>
            <a:custGeom>
              <a:rect b="b" l="l" r="r" t="t"/>
              <a:pathLst>
                <a:path extrusionOk="0" h="944" w="944">
                  <a:moveTo>
                    <a:pt x="456" y="0"/>
                  </a:moveTo>
                  <a:cubicBezTo>
                    <a:pt x="196" y="0"/>
                    <a:pt x="1" y="195"/>
                    <a:pt x="1" y="455"/>
                  </a:cubicBezTo>
                  <a:cubicBezTo>
                    <a:pt x="1" y="716"/>
                    <a:pt x="196" y="943"/>
                    <a:pt x="456" y="943"/>
                  </a:cubicBezTo>
                  <a:cubicBezTo>
                    <a:pt x="716" y="943"/>
                    <a:pt x="944" y="716"/>
                    <a:pt x="944" y="455"/>
                  </a:cubicBezTo>
                  <a:cubicBezTo>
                    <a:pt x="944" y="195"/>
                    <a:pt x="716" y="0"/>
                    <a:pt x="4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46"/>
            <p:cNvSpPr/>
            <p:nvPr/>
          </p:nvSpPr>
          <p:spPr>
            <a:xfrm>
              <a:off x="4715817" y="5193993"/>
              <a:ext cx="30663" cy="29627"/>
            </a:xfrm>
            <a:custGeom>
              <a:rect b="b" l="l" r="r" t="t"/>
              <a:pathLst>
                <a:path extrusionOk="0" h="944" w="977">
                  <a:moveTo>
                    <a:pt x="489" y="1"/>
                  </a:moveTo>
                  <a:cubicBezTo>
                    <a:pt x="228" y="1"/>
                    <a:pt x="1" y="196"/>
                    <a:pt x="1" y="456"/>
                  </a:cubicBezTo>
                  <a:cubicBezTo>
                    <a:pt x="1" y="749"/>
                    <a:pt x="228" y="944"/>
                    <a:pt x="489" y="944"/>
                  </a:cubicBezTo>
                  <a:cubicBezTo>
                    <a:pt x="749" y="944"/>
                    <a:pt x="976" y="749"/>
                    <a:pt x="976" y="456"/>
                  </a:cubicBezTo>
                  <a:cubicBezTo>
                    <a:pt x="976" y="196"/>
                    <a:pt x="749" y="1"/>
                    <a:pt x="48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46"/>
            <p:cNvSpPr/>
            <p:nvPr/>
          </p:nvSpPr>
          <p:spPr>
            <a:xfrm>
              <a:off x="4744409" y="5251144"/>
              <a:ext cx="30632" cy="29627"/>
            </a:xfrm>
            <a:custGeom>
              <a:rect b="b" l="l" r="r" t="t"/>
              <a:pathLst>
                <a:path extrusionOk="0" h="944" w="976">
                  <a:moveTo>
                    <a:pt x="488" y="1"/>
                  </a:moveTo>
                  <a:cubicBezTo>
                    <a:pt x="228" y="1"/>
                    <a:pt x="0" y="196"/>
                    <a:pt x="0" y="489"/>
                  </a:cubicBezTo>
                  <a:cubicBezTo>
                    <a:pt x="0" y="749"/>
                    <a:pt x="228" y="944"/>
                    <a:pt x="488" y="944"/>
                  </a:cubicBezTo>
                  <a:cubicBezTo>
                    <a:pt x="748" y="944"/>
                    <a:pt x="976" y="749"/>
                    <a:pt x="976" y="489"/>
                  </a:cubicBezTo>
                  <a:cubicBezTo>
                    <a:pt x="976" y="196"/>
                    <a:pt x="748" y="1"/>
                    <a:pt x="488"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46"/>
            <p:cNvSpPr/>
            <p:nvPr/>
          </p:nvSpPr>
          <p:spPr>
            <a:xfrm>
              <a:off x="4775009" y="5158277"/>
              <a:ext cx="29627" cy="30663"/>
            </a:xfrm>
            <a:custGeom>
              <a:rect b="b" l="l" r="r" t="t"/>
              <a:pathLst>
                <a:path extrusionOk="0" h="977" w="944">
                  <a:moveTo>
                    <a:pt x="456" y="1"/>
                  </a:moveTo>
                  <a:cubicBezTo>
                    <a:pt x="196" y="1"/>
                    <a:pt x="1" y="228"/>
                    <a:pt x="1" y="488"/>
                  </a:cubicBezTo>
                  <a:cubicBezTo>
                    <a:pt x="1" y="748"/>
                    <a:pt x="196" y="976"/>
                    <a:pt x="456" y="976"/>
                  </a:cubicBezTo>
                  <a:cubicBezTo>
                    <a:pt x="716" y="976"/>
                    <a:pt x="944" y="748"/>
                    <a:pt x="944" y="488"/>
                  </a:cubicBezTo>
                  <a:cubicBezTo>
                    <a:pt x="944" y="228"/>
                    <a:pt x="716" y="1"/>
                    <a:pt x="45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46"/>
            <p:cNvSpPr/>
            <p:nvPr/>
          </p:nvSpPr>
          <p:spPr>
            <a:xfrm>
              <a:off x="4781129" y="5104169"/>
              <a:ext cx="36783" cy="26583"/>
            </a:xfrm>
            <a:custGeom>
              <a:rect b="b" l="l" r="r" t="t"/>
              <a:pathLst>
                <a:path extrusionOk="0" h="847" w="1172">
                  <a:moveTo>
                    <a:pt x="66" y="1"/>
                  </a:moveTo>
                  <a:cubicBezTo>
                    <a:pt x="34" y="66"/>
                    <a:pt x="1" y="164"/>
                    <a:pt x="1" y="261"/>
                  </a:cubicBezTo>
                  <a:cubicBezTo>
                    <a:pt x="1" y="586"/>
                    <a:pt x="261" y="847"/>
                    <a:pt x="586" y="847"/>
                  </a:cubicBezTo>
                  <a:cubicBezTo>
                    <a:pt x="912" y="847"/>
                    <a:pt x="1172" y="586"/>
                    <a:pt x="1172" y="261"/>
                  </a:cubicBezTo>
                  <a:cubicBezTo>
                    <a:pt x="1172" y="164"/>
                    <a:pt x="1139" y="66"/>
                    <a:pt x="1107"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46"/>
            <p:cNvSpPr/>
            <p:nvPr/>
          </p:nvSpPr>
          <p:spPr>
            <a:xfrm>
              <a:off x="4783200" y="5093969"/>
              <a:ext cx="32672" cy="10232"/>
            </a:xfrm>
            <a:custGeom>
              <a:rect b="b" l="l" r="r" t="t"/>
              <a:pathLst>
                <a:path extrusionOk="0" h="326" w="1041">
                  <a:moveTo>
                    <a:pt x="520" y="1"/>
                  </a:moveTo>
                  <a:cubicBezTo>
                    <a:pt x="293" y="1"/>
                    <a:pt x="98" y="131"/>
                    <a:pt x="0" y="326"/>
                  </a:cubicBezTo>
                  <a:lnTo>
                    <a:pt x="1041" y="326"/>
                  </a:lnTo>
                  <a:cubicBezTo>
                    <a:pt x="943" y="131"/>
                    <a:pt x="748" y="1"/>
                    <a:pt x="5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46"/>
            <p:cNvSpPr/>
            <p:nvPr/>
          </p:nvSpPr>
          <p:spPr>
            <a:xfrm>
              <a:off x="4489250" y="4884758"/>
              <a:ext cx="622616" cy="559343"/>
            </a:xfrm>
            <a:custGeom>
              <a:rect b="b" l="l" r="r" t="t"/>
              <a:pathLst>
                <a:path extrusionOk="0" h="17822" w="19838">
                  <a:moveTo>
                    <a:pt x="6407" y="2407"/>
                  </a:moveTo>
                  <a:lnTo>
                    <a:pt x="6407" y="4781"/>
                  </a:lnTo>
                  <a:lnTo>
                    <a:pt x="3122" y="4781"/>
                  </a:lnTo>
                  <a:cubicBezTo>
                    <a:pt x="2472" y="4781"/>
                    <a:pt x="1952" y="4260"/>
                    <a:pt x="1952" y="3610"/>
                  </a:cubicBezTo>
                  <a:cubicBezTo>
                    <a:pt x="1952" y="2960"/>
                    <a:pt x="2472" y="2407"/>
                    <a:pt x="3122" y="2407"/>
                  </a:cubicBezTo>
                  <a:close/>
                  <a:moveTo>
                    <a:pt x="6407" y="5399"/>
                  </a:moveTo>
                  <a:lnTo>
                    <a:pt x="6407" y="7772"/>
                  </a:lnTo>
                  <a:lnTo>
                    <a:pt x="1821" y="7772"/>
                  </a:lnTo>
                  <a:cubicBezTo>
                    <a:pt x="1171" y="7772"/>
                    <a:pt x="618" y="7220"/>
                    <a:pt x="618" y="6569"/>
                  </a:cubicBezTo>
                  <a:cubicBezTo>
                    <a:pt x="618" y="5919"/>
                    <a:pt x="1171" y="5399"/>
                    <a:pt x="1821" y="5399"/>
                  </a:cubicBezTo>
                  <a:close/>
                  <a:moveTo>
                    <a:pt x="6407" y="8390"/>
                  </a:moveTo>
                  <a:lnTo>
                    <a:pt x="6407" y="10732"/>
                  </a:lnTo>
                  <a:lnTo>
                    <a:pt x="2309" y="10732"/>
                  </a:lnTo>
                  <a:cubicBezTo>
                    <a:pt x="1659" y="10732"/>
                    <a:pt x="1139" y="10211"/>
                    <a:pt x="1139" y="9561"/>
                  </a:cubicBezTo>
                  <a:cubicBezTo>
                    <a:pt x="1139" y="8911"/>
                    <a:pt x="1659" y="8390"/>
                    <a:pt x="2309" y="8390"/>
                  </a:cubicBezTo>
                  <a:close/>
                  <a:moveTo>
                    <a:pt x="6407" y="11350"/>
                  </a:moveTo>
                  <a:lnTo>
                    <a:pt x="6407" y="13724"/>
                  </a:lnTo>
                  <a:lnTo>
                    <a:pt x="4130" y="13724"/>
                  </a:lnTo>
                  <a:cubicBezTo>
                    <a:pt x="3480" y="13724"/>
                    <a:pt x="2960" y="13203"/>
                    <a:pt x="2960" y="12553"/>
                  </a:cubicBezTo>
                  <a:cubicBezTo>
                    <a:pt x="2960" y="11902"/>
                    <a:pt x="3480" y="11350"/>
                    <a:pt x="4130" y="11350"/>
                  </a:cubicBezTo>
                  <a:close/>
                  <a:moveTo>
                    <a:pt x="12260" y="5561"/>
                  </a:moveTo>
                  <a:lnTo>
                    <a:pt x="12260" y="9886"/>
                  </a:lnTo>
                  <a:cubicBezTo>
                    <a:pt x="12260" y="11512"/>
                    <a:pt x="13138" y="12943"/>
                    <a:pt x="14439" y="13724"/>
                  </a:cubicBezTo>
                  <a:lnTo>
                    <a:pt x="11317" y="13724"/>
                  </a:lnTo>
                  <a:lnTo>
                    <a:pt x="11317" y="5561"/>
                  </a:lnTo>
                  <a:close/>
                  <a:moveTo>
                    <a:pt x="10699" y="618"/>
                  </a:moveTo>
                  <a:lnTo>
                    <a:pt x="10699" y="1821"/>
                  </a:lnTo>
                  <a:lnTo>
                    <a:pt x="9334" y="1821"/>
                  </a:lnTo>
                  <a:cubicBezTo>
                    <a:pt x="9315" y="1821"/>
                    <a:pt x="9296" y="1820"/>
                    <a:pt x="9278" y="1820"/>
                  </a:cubicBezTo>
                  <a:cubicBezTo>
                    <a:pt x="8458" y="1820"/>
                    <a:pt x="7805" y="2523"/>
                    <a:pt x="7805" y="3350"/>
                  </a:cubicBezTo>
                  <a:lnTo>
                    <a:pt x="7805" y="4000"/>
                  </a:lnTo>
                  <a:cubicBezTo>
                    <a:pt x="7805" y="4878"/>
                    <a:pt x="8488" y="5561"/>
                    <a:pt x="9334" y="5561"/>
                  </a:cubicBezTo>
                  <a:lnTo>
                    <a:pt x="10699" y="5561"/>
                  </a:lnTo>
                  <a:lnTo>
                    <a:pt x="10699" y="16260"/>
                  </a:lnTo>
                  <a:cubicBezTo>
                    <a:pt x="10699" y="16780"/>
                    <a:pt x="10277" y="17203"/>
                    <a:pt x="9756" y="17203"/>
                  </a:cubicBezTo>
                  <a:lnTo>
                    <a:pt x="7935" y="17203"/>
                  </a:lnTo>
                  <a:cubicBezTo>
                    <a:pt x="7447" y="17203"/>
                    <a:pt x="7025" y="16780"/>
                    <a:pt x="7025" y="16260"/>
                  </a:cubicBezTo>
                  <a:lnTo>
                    <a:pt x="7025" y="15837"/>
                  </a:lnTo>
                  <a:lnTo>
                    <a:pt x="7935" y="15837"/>
                  </a:lnTo>
                  <a:cubicBezTo>
                    <a:pt x="8098" y="15837"/>
                    <a:pt x="8228" y="15707"/>
                    <a:pt x="8228" y="15512"/>
                  </a:cubicBezTo>
                  <a:cubicBezTo>
                    <a:pt x="8228" y="15350"/>
                    <a:pt x="8098" y="15219"/>
                    <a:pt x="7935" y="15219"/>
                  </a:cubicBezTo>
                  <a:lnTo>
                    <a:pt x="7025" y="15219"/>
                  </a:lnTo>
                  <a:lnTo>
                    <a:pt x="7025" y="14341"/>
                  </a:lnTo>
                  <a:lnTo>
                    <a:pt x="7935" y="14341"/>
                  </a:lnTo>
                  <a:cubicBezTo>
                    <a:pt x="8098" y="14341"/>
                    <a:pt x="8228" y="14211"/>
                    <a:pt x="8228" y="14049"/>
                  </a:cubicBezTo>
                  <a:cubicBezTo>
                    <a:pt x="8228" y="13854"/>
                    <a:pt x="8098" y="13724"/>
                    <a:pt x="7935" y="13724"/>
                  </a:cubicBezTo>
                  <a:lnTo>
                    <a:pt x="7025" y="13724"/>
                  </a:lnTo>
                  <a:lnTo>
                    <a:pt x="7025" y="12846"/>
                  </a:lnTo>
                  <a:lnTo>
                    <a:pt x="7935" y="12846"/>
                  </a:lnTo>
                  <a:cubicBezTo>
                    <a:pt x="8098" y="12846"/>
                    <a:pt x="8228" y="12715"/>
                    <a:pt x="8228" y="12553"/>
                  </a:cubicBezTo>
                  <a:cubicBezTo>
                    <a:pt x="8228" y="12390"/>
                    <a:pt x="8098" y="12228"/>
                    <a:pt x="7935" y="12228"/>
                  </a:cubicBezTo>
                  <a:lnTo>
                    <a:pt x="7025" y="12228"/>
                  </a:lnTo>
                  <a:lnTo>
                    <a:pt x="7025" y="11382"/>
                  </a:lnTo>
                  <a:lnTo>
                    <a:pt x="7935" y="11382"/>
                  </a:lnTo>
                  <a:cubicBezTo>
                    <a:pt x="8098" y="11382"/>
                    <a:pt x="8228" y="11220"/>
                    <a:pt x="8228" y="11057"/>
                  </a:cubicBezTo>
                  <a:cubicBezTo>
                    <a:pt x="8228" y="10894"/>
                    <a:pt x="8098" y="10764"/>
                    <a:pt x="7935" y="10764"/>
                  </a:cubicBezTo>
                  <a:lnTo>
                    <a:pt x="7025" y="10764"/>
                  </a:lnTo>
                  <a:lnTo>
                    <a:pt x="7025" y="9886"/>
                  </a:lnTo>
                  <a:lnTo>
                    <a:pt x="7935" y="9886"/>
                  </a:lnTo>
                  <a:cubicBezTo>
                    <a:pt x="8098" y="9886"/>
                    <a:pt x="8228" y="9756"/>
                    <a:pt x="8228" y="9561"/>
                  </a:cubicBezTo>
                  <a:cubicBezTo>
                    <a:pt x="8228" y="9398"/>
                    <a:pt x="8098" y="9268"/>
                    <a:pt x="7935" y="9268"/>
                  </a:cubicBezTo>
                  <a:lnTo>
                    <a:pt x="7025" y="9268"/>
                  </a:lnTo>
                  <a:lnTo>
                    <a:pt x="7025" y="618"/>
                  </a:lnTo>
                  <a:close/>
                  <a:moveTo>
                    <a:pt x="5724" y="0"/>
                  </a:moveTo>
                  <a:cubicBezTo>
                    <a:pt x="5561" y="0"/>
                    <a:pt x="5399" y="130"/>
                    <a:pt x="5399" y="293"/>
                  </a:cubicBezTo>
                  <a:cubicBezTo>
                    <a:pt x="5399" y="456"/>
                    <a:pt x="5561" y="618"/>
                    <a:pt x="5724" y="618"/>
                  </a:cubicBezTo>
                  <a:lnTo>
                    <a:pt x="6407" y="618"/>
                  </a:lnTo>
                  <a:lnTo>
                    <a:pt x="6407" y="1789"/>
                  </a:lnTo>
                  <a:lnTo>
                    <a:pt x="3122" y="1789"/>
                  </a:lnTo>
                  <a:cubicBezTo>
                    <a:pt x="2147" y="1789"/>
                    <a:pt x="1334" y="2602"/>
                    <a:pt x="1334" y="3610"/>
                  </a:cubicBezTo>
                  <a:cubicBezTo>
                    <a:pt x="1334" y="4065"/>
                    <a:pt x="1496" y="4455"/>
                    <a:pt x="1789" y="4781"/>
                  </a:cubicBezTo>
                  <a:cubicBezTo>
                    <a:pt x="781" y="4813"/>
                    <a:pt x="0" y="5594"/>
                    <a:pt x="0" y="6602"/>
                  </a:cubicBezTo>
                  <a:cubicBezTo>
                    <a:pt x="0" y="7317"/>
                    <a:pt x="456" y="7968"/>
                    <a:pt x="1106" y="8228"/>
                  </a:cubicBezTo>
                  <a:cubicBezTo>
                    <a:pt x="716" y="8553"/>
                    <a:pt x="521" y="9041"/>
                    <a:pt x="521" y="9561"/>
                  </a:cubicBezTo>
                  <a:cubicBezTo>
                    <a:pt x="521" y="10569"/>
                    <a:pt x="1301" y="11382"/>
                    <a:pt x="2309" y="11382"/>
                  </a:cubicBezTo>
                  <a:lnTo>
                    <a:pt x="2765" y="11382"/>
                  </a:lnTo>
                  <a:cubicBezTo>
                    <a:pt x="2504" y="11675"/>
                    <a:pt x="2342" y="12098"/>
                    <a:pt x="2342" y="12553"/>
                  </a:cubicBezTo>
                  <a:cubicBezTo>
                    <a:pt x="2342" y="13528"/>
                    <a:pt x="3122" y="14341"/>
                    <a:pt x="4130" y="14341"/>
                  </a:cubicBezTo>
                  <a:lnTo>
                    <a:pt x="6407" y="14341"/>
                  </a:lnTo>
                  <a:lnTo>
                    <a:pt x="6407" y="16260"/>
                  </a:lnTo>
                  <a:cubicBezTo>
                    <a:pt x="6407" y="17138"/>
                    <a:pt x="7090" y="17821"/>
                    <a:pt x="7968" y="17821"/>
                  </a:cubicBezTo>
                  <a:lnTo>
                    <a:pt x="9789" y="17821"/>
                  </a:lnTo>
                  <a:cubicBezTo>
                    <a:pt x="10634" y="17821"/>
                    <a:pt x="11317" y="17138"/>
                    <a:pt x="11317" y="16260"/>
                  </a:cubicBezTo>
                  <a:lnTo>
                    <a:pt x="11317" y="14341"/>
                  </a:lnTo>
                  <a:lnTo>
                    <a:pt x="19512" y="14341"/>
                  </a:lnTo>
                  <a:cubicBezTo>
                    <a:pt x="19707" y="14341"/>
                    <a:pt x="19837" y="14211"/>
                    <a:pt x="19837" y="14049"/>
                  </a:cubicBezTo>
                  <a:lnTo>
                    <a:pt x="19837" y="6959"/>
                  </a:lnTo>
                  <a:cubicBezTo>
                    <a:pt x="19837" y="6797"/>
                    <a:pt x="19707" y="6634"/>
                    <a:pt x="19512" y="6634"/>
                  </a:cubicBezTo>
                  <a:cubicBezTo>
                    <a:pt x="19350" y="6634"/>
                    <a:pt x="19219" y="6797"/>
                    <a:pt x="19219" y="6959"/>
                  </a:cubicBezTo>
                  <a:lnTo>
                    <a:pt x="19219" y="13724"/>
                  </a:lnTo>
                  <a:lnTo>
                    <a:pt x="16715" y="13724"/>
                  </a:lnTo>
                  <a:cubicBezTo>
                    <a:pt x="14602" y="13724"/>
                    <a:pt x="12878" y="12000"/>
                    <a:pt x="12878" y="9886"/>
                  </a:cubicBezTo>
                  <a:lnTo>
                    <a:pt x="12878" y="5268"/>
                  </a:lnTo>
                  <a:cubicBezTo>
                    <a:pt x="12878" y="5106"/>
                    <a:pt x="12748" y="4943"/>
                    <a:pt x="12585" y="4943"/>
                  </a:cubicBezTo>
                  <a:lnTo>
                    <a:pt x="9334" y="4943"/>
                  </a:lnTo>
                  <a:cubicBezTo>
                    <a:pt x="8846" y="4943"/>
                    <a:pt x="8423" y="4521"/>
                    <a:pt x="8423" y="4033"/>
                  </a:cubicBezTo>
                  <a:lnTo>
                    <a:pt x="8423" y="3350"/>
                  </a:lnTo>
                  <a:cubicBezTo>
                    <a:pt x="8423" y="2862"/>
                    <a:pt x="8846" y="2439"/>
                    <a:pt x="9334" y="2439"/>
                  </a:cubicBezTo>
                  <a:lnTo>
                    <a:pt x="19219" y="2439"/>
                  </a:lnTo>
                  <a:lnTo>
                    <a:pt x="19219" y="4878"/>
                  </a:lnTo>
                  <a:cubicBezTo>
                    <a:pt x="19219" y="5008"/>
                    <a:pt x="19350" y="5171"/>
                    <a:pt x="19545" y="5171"/>
                  </a:cubicBezTo>
                  <a:cubicBezTo>
                    <a:pt x="19707" y="5171"/>
                    <a:pt x="19837" y="5008"/>
                    <a:pt x="19837" y="4846"/>
                  </a:cubicBezTo>
                  <a:lnTo>
                    <a:pt x="19837" y="2114"/>
                  </a:lnTo>
                  <a:cubicBezTo>
                    <a:pt x="19837" y="1951"/>
                    <a:pt x="19707" y="1789"/>
                    <a:pt x="19545" y="1789"/>
                  </a:cubicBezTo>
                  <a:lnTo>
                    <a:pt x="11317" y="1789"/>
                  </a:lnTo>
                  <a:lnTo>
                    <a:pt x="11317" y="618"/>
                  </a:lnTo>
                  <a:lnTo>
                    <a:pt x="12000" y="618"/>
                  </a:lnTo>
                  <a:cubicBezTo>
                    <a:pt x="12195" y="618"/>
                    <a:pt x="12325" y="456"/>
                    <a:pt x="12325" y="293"/>
                  </a:cubicBezTo>
                  <a:cubicBezTo>
                    <a:pt x="12325" y="130"/>
                    <a:pt x="12195" y="0"/>
                    <a:pt x="120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5" name="Google Shape;3265;p46"/>
          <p:cNvGrpSpPr/>
          <p:nvPr/>
        </p:nvGrpSpPr>
        <p:grpSpPr>
          <a:xfrm>
            <a:off x="2275699" y="1397329"/>
            <a:ext cx="365757" cy="365780"/>
            <a:chOff x="10586075" y="1661838"/>
            <a:chExt cx="496750" cy="495100"/>
          </a:xfrm>
        </p:grpSpPr>
        <p:sp>
          <p:nvSpPr>
            <p:cNvPr id="3266" name="Google Shape;3266;p46"/>
            <p:cNvSpPr/>
            <p:nvPr/>
          </p:nvSpPr>
          <p:spPr>
            <a:xfrm>
              <a:off x="10594200" y="1979513"/>
              <a:ext cx="181325" cy="170750"/>
            </a:xfrm>
            <a:custGeom>
              <a:rect b="b" l="l" r="r" t="t"/>
              <a:pathLst>
                <a:path extrusionOk="0" h="6830" w="7253">
                  <a:moveTo>
                    <a:pt x="4000" y="1"/>
                  </a:moveTo>
                  <a:lnTo>
                    <a:pt x="1" y="4000"/>
                  </a:lnTo>
                  <a:lnTo>
                    <a:pt x="2830" y="4000"/>
                  </a:lnTo>
                  <a:lnTo>
                    <a:pt x="2830" y="6830"/>
                  </a:lnTo>
                  <a:lnTo>
                    <a:pt x="7252" y="2375"/>
                  </a:lnTo>
                  <a:lnTo>
                    <a:pt x="4000" y="1"/>
                  </a:ln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46"/>
            <p:cNvSpPr/>
            <p:nvPr/>
          </p:nvSpPr>
          <p:spPr>
            <a:xfrm>
              <a:off x="10673875" y="1979513"/>
              <a:ext cx="101650" cy="80525"/>
            </a:xfrm>
            <a:custGeom>
              <a:rect b="b" l="l" r="r" t="t"/>
              <a:pathLst>
                <a:path extrusionOk="0" h="3221" w="4066">
                  <a:moveTo>
                    <a:pt x="813" y="1"/>
                  </a:moveTo>
                  <a:lnTo>
                    <a:pt x="0" y="846"/>
                  </a:lnTo>
                  <a:lnTo>
                    <a:pt x="196" y="976"/>
                  </a:lnTo>
                  <a:lnTo>
                    <a:pt x="228" y="1009"/>
                  </a:lnTo>
                  <a:lnTo>
                    <a:pt x="1041" y="2440"/>
                  </a:lnTo>
                  <a:lnTo>
                    <a:pt x="2635" y="2765"/>
                  </a:lnTo>
                  <a:lnTo>
                    <a:pt x="3220" y="3187"/>
                  </a:lnTo>
                  <a:lnTo>
                    <a:pt x="3252" y="3220"/>
                  </a:lnTo>
                  <a:lnTo>
                    <a:pt x="4065" y="2375"/>
                  </a:lnTo>
                  <a:lnTo>
                    <a:pt x="813"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46"/>
            <p:cNvSpPr/>
            <p:nvPr/>
          </p:nvSpPr>
          <p:spPr>
            <a:xfrm>
              <a:off x="10893375" y="1979513"/>
              <a:ext cx="181325" cy="170750"/>
            </a:xfrm>
            <a:custGeom>
              <a:rect b="b" l="l" r="r" t="t"/>
              <a:pathLst>
                <a:path extrusionOk="0" h="6830" w="7253">
                  <a:moveTo>
                    <a:pt x="3253" y="1"/>
                  </a:moveTo>
                  <a:lnTo>
                    <a:pt x="1" y="2375"/>
                  </a:lnTo>
                  <a:lnTo>
                    <a:pt x="4456" y="6830"/>
                  </a:lnTo>
                  <a:lnTo>
                    <a:pt x="4456" y="4000"/>
                  </a:lnTo>
                  <a:lnTo>
                    <a:pt x="7253" y="4000"/>
                  </a:lnTo>
                  <a:lnTo>
                    <a:pt x="3253" y="1"/>
                  </a:ln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46"/>
            <p:cNvSpPr/>
            <p:nvPr/>
          </p:nvSpPr>
          <p:spPr>
            <a:xfrm>
              <a:off x="10893375" y="1979513"/>
              <a:ext cx="100025" cy="78075"/>
            </a:xfrm>
            <a:custGeom>
              <a:rect b="b" l="l" r="r" t="t"/>
              <a:pathLst>
                <a:path extrusionOk="0" h="3123" w="4001">
                  <a:moveTo>
                    <a:pt x="3253" y="1"/>
                  </a:moveTo>
                  <a:lnTo>
                    <a:pt x="1" y="2375"/>
                  </a:lnTo>
                  <a:lnTo>
                    <a:pt x="749" y="3122"/>
                  </a:lnTo>
                  <a:lnTo>
                    <a:pt x="1367" y="2700"/>
                  </a:lnTo>
                  <a:lnTo>
                    <a:pt x="2960" y="2342"/>
                  </a:lnTo>
                  <a:lnTo>
                    <a:pt x="3806" y="944"/>
                  </a:lnTo>
                  <a:lnTo>
                    <a:pt x="4001" y="781"/>
                  </a:lnTo>
                  <a:lnTo>
                    <a:pt x="3253"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46"/>
            <p:cNvSpPr/>
            <p:nvPr/>
          </p:nvSpPr>
          <p:spPr>
            <a:xfrm>
              <a:off x="10642175" y="1668963"/>
              <a:ext cx="384550" cy="382925"/>
            </a:xfrm>
            <a:custGeom>
              <a:rect b="b" l="l" r="r" t="t"/>
              <a:pathLst>
                <a:path extrusionOk="0" h="15317" w="15382">
                  <a:moveTo>
                    <a:pt x="7707" y="0"/>
                  </a:moveTo>
                  <a:lnTo>
                    <a:pt x="6179" y="683"/>
                  </a:lnTo>
                  <a:lnTo>
                    <a:pt x="4553" y="683"/>
                  </a:lnTo>
                  <a:lnTo>
                    <a:pt x="3447" y="1886"/>
                  </a:lnTo>
                  <a:lnTo>
                    <a:pt x="1951" y="2569"/>
                  </a:lnTo>
                  <a:lnTo>
                    <a:pt x="1431" y="4130"/>
                  </a:lnTo>
                  <a:lnTo>
                    <a:pt x="325" y="5366"/>
                  </a:lnTo>
                  <a:lnTo>
                    <a:pt x="521" y="6992"/>
                  </a:lnTo>
                  <a:lnTo>
                    <a:pt x="0" y="8553"/>
                  </a:lnTo>
                  <a:lnTo>
                    <a:pt x="813" y="9984"/>
                  </a:lnTo>
                  <a:lnTo>
                    <a:pt x="1008" y="11610"/>
                  </a:lnTo>
                  <a:lnTo>
                    <a:pt x="2081" y="12390"/>
                  </a:lnTo>
                  <a:lnTo>
                    <a:pt x="2309" y="12553"/>
                  </a:lnTo>
                  <a:lnTo>
                    <a:pt x="2342" y="12585"/>
                  </a:lnTo>
                  <a:lnTo>
                    <a:pt x="3155" y="14016"/>
                  </a:lnTo>
                  <a:lnTo>
                    <a:pt x="4748" y="14341"/>
                  </a:lnTo>
                  <a:lnTo>
                    <a:pt x="5333" y="14764"/>
                  </a:lnTo>
                  <a:lnTo>
                    <a:pt x="5561" y="14927"/>
                  </a:lnTo>
                  <a:lnTo>
                    <a:pt x="6081" y="15317"/>
                  </a:lnTo>
                  <a:lnTo>
                    <a:pt x="7707" y="14959"/>
                  </a:lnTo>
                  <a:lnTo>
                    <a:pt x="9301" y="15317"/>
                  </a:lnTo>
                  <a:lnTo>
                    <a:pt x="9886" y="14894"/>
                  </a:lnTo>
                  <a:lnTo>
                    <a:pt x="10634" y="14341"/>
                  </a:lnTo>
                  <a:lnTo>
                    <a:pt x="12228" y="14016"/>
                  </a:lnTo>
                  <a:lnTo>
                    <a:pt x="13138" y="12520"/>
                  </a:lnTo>
                  <a:lnTo>
                    <a:pt x="14406" y="11610"/>
                  </a:lnTo>
                  <a:lnTo>
                    <a:pt x="14569" y="9984"/>
                  </a:lnTo>
                  <a:lnTo>
                    <a:pt x="15382" y="8553"/>
                  </a:lnTo>
                  <a:lnTo>
                    <a:pt x="14894" y="6992"/>
                  </a:lnTo>
                  <a:lnTo>
                    <a:pt x="15057" y="5366"/>
                  </a:lnTo>
                  <a:lnTo>
                    <a:pt x="13951" y="4130"/>
                  </a:lnTo>
                  <a:lnTo>
                    <a:pt x="13431" y="2569"/>
                  </a:lnTo>
                  <a:lnTo>
                    <a:pt x="11935" y="1886"/>
                  </a:lnTo>
                  <a:lnTo>
                    <a:pt x="10829" y="683"/>
                  </a:lnTo>
                  <a:lnTo>
                    <a:pt x="9203" y="683"/>
                  </a:lnTo>
                  <a:lnTo>
                    <a:pt x="7707" y="0"/>
                  </a:ln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46"/>
            <p:cNvSpPr/>
            <p:nvPr/>
          </p:nvSpPr>
          <p:spPr>
            <a:xfrm>
              <a:off x="10686875" y="1712863"/>
              <a:ext cx="295150" cy="295125"/>
            </a:xfrm>
            <a:custGeom>
              <a:rect b="b" l="l" r="r" t="t"/>
              <a:pathLst>
                <a:path extrusionOk="0" h="11805" w="11806">
                  <a:moveTo>
                    <a:pt x="5887" y="0"/>
                  </a:moveTo>
                  <a:cubicBezTo>
                    <a:pt x="2700" y="0"/>
                    <a:pt x="1" y="2699"/>
                    <a:pt x="1" y="5886"/>
                  </a:cubicBezTo>
                  <a:cubicBezTo>
                    <a:pt x="1" y="9171"/>
                    <a:pt x="2635" y="11805"/>
                    <a:pt x="5919" y="11805"/>
                  </a:cubicBezTo>
                  <a:cubicBezTo>
                    <a:pt x="9106" y="11805"/>
                    <a:pt x="11805" y="9106"/>
                    <a:pt x="11805" y="5919"/>
                  </a:cubicBezTo>
                  <a:cubicBezTo>
                    <a:pt x="11805" y="2634"/>
                    <a:pt x="9171" y="0"/>
                    <a:pt x="5887" y="0"/>
                  </a:cubicBezTo>
                  <a:close/>
                </a:path>
              </a:pathLst>
            </a:custGeom>
            <a:solidFill>
              <a:srgbClr val="4BC0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46"/>
            <p:cNvSpPr/>
            <p:nvPr/>
          </p:nvSpPr>
          <p:spPr>
            <a:xfrm>
              <a:off x="10730775" y="1767363"/>
              <a:ext cx="207350" cy="186150"/>
            </a:xfrm>
            <a:custGeom>
              <a:rect b="b" l="l" r="r" t="t"/>
              <a:pathLst>
                <a:path extrusionOk="0" h="7446" w="8294">
                  <a:moveTo>
                    <a:pt x="1464" y="617"/>
                  </a:moveTo>
                  <a:cubicBezTo>
                    <a:pt x="1919" y="617"/>
                    <a:pt x="2700" y="942"/>
                    <a:pt x="3643" y="1625"/>
                  </a:cubicBezTo>
                  <a:cubicBezTo>
                    <a:pt x="3383" y="1853"/>
                    <a:pt x="3090" y="2113"/>
                    <a:pt x="2830" y="2405"/>
                  </a:cubicBezTo>
                  <a:cubicBezTo>
                    <a:pt x="2537" y="2666"/>
                    <a:pt x="2310" y="2926"/>
                    <a:pt x="2050" y="3218"/>
                  </a:cubicBezTo>
                  <a:cubicBezTo>
                    <a:pt x="1172" y="1983"/>
                    <a:pt x="879" y="975"/>
                    <a:pt x="1139" y="714"/>
                  </a:cubicBezTo>
                  <a:cubicBezTo>
                    <a:pt x="1204" y="649"/>
                    <a:pt x="1334" y="617"/>
                    <a:pt x="1464" y="617"/>
                  </a:cubicBezTo>
                  <a:close/>
                  <a:moveTo>
                    <a:pt x="6841" y="619"/>
                  </a:moveTo>
                  <a:cubicBezTo>
                    <a:pt x="6985" y="619"/>
                    <a:pt x="7092" y="651"/>
                    <a:pt x="7155" y="714"/>
                  </a:cubicBezTo>
                  <a:cubicBezTo>
                    <a:pt x="7415" y="975"/>
                    <a:pt x="7155" y="1983"/>
                    <a:pt x="6245" y="3218"/>
                  </a:cubicBezTo>
                  <a:cubicBezTo>
                    <a:pt x="6017" y="2926"/>
                    <a:pt x="5757" y="2666"/>
                    <a:pt x="5497" y="2405"/>
                  </a:cubicBezTo>
                  <a:cubicBezTo>
                    <a:pt x="5204" y="2113"/>
                    <a:pt x="4944" y="1853"/>
                    <a:pt x="4651" y="1625"/>
                  </a:cubicBezTo>
                  <a:cubicBezTo>
                    <a:pt x="5587" y="935"/>
                    <a:pt x="6392" y="619"/>
                    <a:pt x="6841" y="619"/>
                  </a:cubicBezTo>
                  <a:close/>
                  <a:moveTo>
                    <a:pt x="4163" y="2015"/>
                  </a:moveTo>
                  <a:cubicBezTo>
                    <a:pt x="4456" y="2243"/>
                    <a:pt x="4749" y="2536"/>
                    <a:pt x="5041" y="2828"/>
                  </a:cubicBezTo>
                  <a:cubicBezTo>
                    <a:pt x="5334" y="3121"/>
                    <a:pt x="5627" y="3414"/>
                    <a:pt x="5854" y="3706"/>
                  </a:cubicBezTo>
                  <a:cubicBezTo>
                    <a:pt x="5627" y="4031"/>
                    <a:pt x="5334" y="4324"/>
                    <a:pt x="5041" y="4617"/>
                  </a:cubicBezTo>
                  <a:cubicBezTo>
                    <a:pt x="4749" y="4909"/>
                    <a:pt x="4456" y="5170"/>
                    <a:pt x="4163" y="5430"/>
                  </a:cubicBezTo>
                  <a:cubicBezTo>
                    <a:pt x="3838" y="5170"/>
                    <a:pt x="3545" y="4909"/>
                    <a:pt x="3253" y="4617"/>
                  </a:cubicBezTo>
                  <a:cubicBezTo>
                    <a:pt x="2960" y="4324"/>
                    <a:pt x="2700" y="4031"/>
                    <a:pt x="2440" y="3706"/>
                  </a:cubicBezTo>
                  <a:cubicBezTo>
                    <a:pt x="2700" y="3414"/>
                    <a:pt x="2960" y="3121"/>
                    <a:pt x="3253" y="2828"/>
                  </a:cubicBezTo>
                  <a:cubicBezTo>
                    <a:pt x="3545" y="2536"/>
                    <a:pt x="3838" y="2243"/>
                    <a:pt x="4163" y="2015"/>
                  </a:cubicBezTo>
                  <a:close/>
                  <a:moveTo>
                    <a:pt x="6245" y="4227"/>
                  </a:moveTo>
                  <a:cubicBezTo>
                    <a:pt x="7253" y="5592"/>
                    <a:pt x="7383" y="6503"/>
                    <a:pt x="7155" y="6731"/>
                  </a:cubicBezTo>
                  <a:cubicBezTo>
                    <a:pt x="7097" y="6789"/>
                    <a:pt x="6994" y="6822"/>
                    <a:pt x="6850" y="6822"/>
                  </a:cubicBezTo>
                  <a:cubicBezTo>
                    <a:pt x="6431" y="6822"/>
                    <a:pt x="5667" y="6546"/>
                    <a:pt x="4651" y="5820"/>
                  </a:cubicBezTo>
                  <a:cubicBezTo>
                    <a:pt x="4944" y="5560"/>
                    <a:pt x="5204" y="5332"/>
                    <a:pt x="5497" y="5040"/>
                  </a:cubicBezTo>
                  <a:cubicBezTo>
                    <a:pt x="5757" y="4779"/>
                    <a:pt x="6017" y="4519"/>
                    <a:pt x="6245" y="4227"/>
                  </a:cubicBezTo>
                  <a:close/>
                  <a:moveTo>
                    <a:pt x="2050" y="4227"/>
                  </a:moveTo>
                  <a:cubicBezTo>
                    <a:pt x="2277" y="4487"/>
                    <a:pt x="2537" y="4779"/>
                    <a:pt x="2830" y="5040"/>
                  </a:cubicBezTo>
                  <a:cubicBezTo>
                    <a:pt x="3090" y="5332"/>
                    <a:pt x="3350" y="5592"/>
                    <a:pt x="3643" y="5820"/>
                  </a:cubicBezTo>
                  <a:cubicBezTo>
                    <a:pt x="2667" y="6535"/>
                    <a:pt x="1887" y="6828"/>
                    <a:pt x="1464" y="6828"/>
                  </a:cubicBezTo>
                  <a:cubicBezTo>
                    <a:pt x="1334" y="6828"/>
                    <a:pt x="1204" y="6796"/>
                    <a:pt x="1139" y="6731"/>
                  </a:cubicBezTo>
                  <a:cubicBezTo>
                    <a:pt x="911" y="6503"/>
                    <a:pt x="1074" y="5592"/>
                    <a:pt x="2050" y="4227"/>
                  </a:cubicBezTo>
                  <a:close/>
                  <a:moveTo>
                    <a:pt x="1476" y="1"/>
                  </a:moveTo>
                  <a:cubicBezTo>
                    <a:pt x="1172" y="1"/>
                    <a:pt x="910" y="89"/>
                    <a:pt x="716" y="292"/>
                  </a:cubicBezTo>
                  <a:cubicBezTo>
                    <a:pt x="489" y="519"/>
                    <a:pt x="294" y="942"/>
                    <a:pt x="586" y="1820"/>
                  </a:cubicBezTo>
                  <a:cubicBezTo>
                    <a:pt x="781" y="2405"/>
                    <a:pt x="1139" y="3056"/>
                    <a:pt x="1659" y="3739"/>
                  </a:cubicBezTo>
                  <a:cubicBezTo>
                    <a:pt x="716" y="4974"/>
                    <a:pt x="1" y="6470"/>
                    <a:pt x="716" y="7153"/>
                  </a:cubicBezTo>
                  <a:cubicBezTo>
                    <a:pt x="911" y="7348"/>
                    <a:pt x="1172" y="7446"/>
                    <a:pt x="1464" y="7446"/>
                  </a:cubicBezTo>
                  <a:cubicBezTo>
                    <a:pt x="2245" y="7446"/>
                    <a:pt x="3253" y="6893"/>
                    <a:pt x="4163" y="6210"/>
                  </a:cubicBezTo>
                  <a:cubicBezTo>
                    <a:pt x="5041" y="6893"/>
                    <a:pt x="6082" y="7446"/>
                    <a:pt x="6830" y="7446"/>
                  </a:cubicBezTo>
                  <a:cubicBezTo>
                    <a:pt x="7123" y="7446"/>
                    <a:pt x="7383" y="7348"/>
                    <a:pt x="7578" y="7153"/>
                  </a:cubicBezTo>
                  <a:cubicBezTo>
                    <a:pt x="8293" y="6470"/>
                    <a:pt x="7610" y="4974"/>
                    <a:pt x="6635" y="3739"/>
                  </a:cubicBezTo>
                  <a:cubicBezTo>
                    <a:pt x="7155" y="3056"/>
                    <a:pt x="7545" y="2405"/>
                    <a:pt x="7708" y="1820"/>
                  </a:cubicBezTo>
                  <a:cubicBezTo>
                    <a:pt x="8001" y="942"/>
                    <a:pt x="7806" y="519"/>
                    <a:pt x="7578" y="292"/>
                  </a:cubicBezTo>
                  <a:cubicBezTo>
                    <a:pt x="7385" y="99"/>
                    <a:pt x="7125" y="15"/>
                    <a:pt x="6824" y="15"/>
                  </a:cubicBezTo>
                  <a:cubicBezTo>
                    <a:pt x="6058" y="15"/>
                    <a:pt x="5027" y="558"/>
                    <a:pt x="4163" y="1235"/>
                  </a:cubicBezTo>
                  <a:cubicBezTo>
                    <a:pt x="3278" y="559"/>
                    <a:pt x="2243" y="1"/>
                    <a:pt x="14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46"/>
            <p:cNvSpPr/>
            <p:nvPr/>
          </p:nvSpPr>
          <p:spPr>
            <a:xfrm>
              <a:off x="10810450" y="1836438"/>
              <a:ext cx="48800" cy="47975"/>
            </a:xfrm>
            <a:custGeom>
              <a:rect b="b" l="l" r="r" t="t"/>
              <a:pathLst>
                <a:path extrusionOk="0" h="1919" w="1952">
                  <a:moveTo>
                    <a:pt x="976" y="618"/>
                  </a:moveTo>
                  <a:cubicBezTo>
                    <a:pt x="1171" y="618"/>
                    <a:pt x="1334" y="748"/>
                    <a:pt x="1334" y="943"/>
                  </a:cubicBezTo>
                  <a:cubicBezTo>
                    <a:pt x="1334" y="1138"/>
                    <a:pt x="1171" y="1301"/>
                    <a:pt x="976" y="1301"/>
                  </a:cubicBezTo>
                  <a:cubicBezTo>
                    <a:pt x="781" y="1301"/>
                    <a:pt x="619" y="1138"/>
                    <a:pt x="619" y="943"/>
                  </a:cubicBezTo>
                  <a:cubicBezTo>
                    <a:pt x="619" y="748"/>
                    <a:pt x="781" y="618"/>
                    <a:pt x="976" y="618"/>
                  </a:cubicBezTo>
                  <a:close/>
                  <a:moveTo>
                    <a:pt x="976" y="0"/>
                  </a:moveTo>
                  <a:cubicBezTo>
                    <a:pt x="424" y="0"/>
                    <a:pt x="1" y="423"/>
                    <a:pt x="1" y="943"/>
                  </a:cubicBezTo>
                  <a:cubicBezTo>
                    <a:pt x="1" y="1496"/>
                    <a:pt x="424" y="1919"/>
                    <a:pt x="976" y="1919"/>
                  </a:cubicBezTo>
                  <a:cubicBezTo>
                    <a:pt x="1497" y="1919"/>
                    <a:pt x="1952" y="1496"/>
                    <a:pt x="1952" y="976"/>
                  </a:cubicBezTo>
                  <a:cubicBezTo>
                    <a:pt x="1952" y="423"/>
                    <a:pt x="1497"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46"/>
            <p:cNvSpPr/>
            <p:nvPr/>
          </p:nvSpPr>
          <p:spPr>
            <a:xfrm>
              <a:off x="10586075" y="1661838"/>
              <a:ext cx="496750" cy="495100"/>
            </a:xfrm>
            <a:custGeom>
              <a:rect b="b" l="l" r="r" t="t"/>
              <a:pathLst>
                <a:path extrusionOk="0" h="19804" w="19870">
                  <a:moveTo>
                    <a:pt x="9919" y="643"/>
                  </a:moveTo>
                  <a:lnTo>
                    <a:pt x="11317" y="1261"/>
                  </a:lnTo>
                  <a:lnTo>
                    <a:pt x="12943" y="1261"/>
                  </a:lnTo>
                  <a:lnTo>
                    <a:pt x="13951" y="2399"/>
                  </a:lnTo>
                  <a:cubicBezTo>
                    <a:pt x="13984" y="2431"/>
                    <a:pt x="14016" y="2464"/>
                    <a:pt x="14049" y="2464"/>
                  </a:cubicBezTo>
                  <a:lnTo>
                    <a:pt x="15415" y="3082"/>
                  </a:lnTo>
                  <a:lnTo>
                    <a:pt x="15870" y="4513"/>
                  </a:lnTo>
                  <a:cubicBezTo>
                    <a:pt x="15902" y="4545"/>
                    <a:pt x="15935" y="4610"/>
                    <a:pt x="15935" y="4643"/>
                  </a:cubicBezTo>
                  <a:lnTo>
                    <a:pt x="16943" y="5748"/>
                  </a:lnTo>
                  <a:lnTo>
                    <a:pt x="16813" y="7244"/>
                  </a:lnTo>
                  <a:cubicBezTo>
                    <a:pt x="16780" y="7277"/>
                    <a:pt x="16813" y="7342"/>
                    <a:pt x="16813" y="7374"/>
                  </a:cubicBezTo>
                  <a:lnTo>
                    <a:pt x="17268" y="8805"/>
                  </a:lnTo>
                  <a:lnTo>
                    <a:pt x="16520" y="10106"/>
                  </a:lnTo>
                  <a:cubicBezTo>
                    <a:pt x="16488" y="10139"/>
                    <a:pt x="16488" y="10204"/>
                    <a:pt x="16488" y="10236"/>
                  </a:cubicBezTo>
                  <a:lnTo>
                    <a:pt x="16325" y="11732"/>
                  </a:lnTo>
                  <a:lnTo>
                    <a:pt x="15089" y="12610"/>
                  </a:lnTo>
                  <a:cubicBezTo>
                    <a:pt x="15057" y="12643"/>
                    <a:pt x="15024" y="12675"/>
                    <a:pt x="15024" y="12708"/>
                  </a:cubicBezTo>
                  <a:lnTo>
                    <a:pt x="14276" y="14008"/>
                  </a:lnTo>
                  <a:lnTo>
                    <a:pt x="12781" y="14334"/>
                  </a:lnTo>
                  <a:cubicBezTo>
                    <a:pt x="12748" y="14334"/>
                    <a:pt x="12716" y="14366"/>
                    <a:pt x="12683" y="14366"/>
                  </a:cubicBezTo>
                  <a:lnTo>
                    <a:pt x="11480" y="15277"/>
                  </a:lnTo>
                  <a:lnTo>
                    <a:pt x="10016" y="14951"/>
                  </a:lnTo>
                  <a:lnTo>
                    <a:pt x="9886" y="14951"/>
                  </a:lnTo>
                  <a:lnTo>
                    <a:pt x="8390" y="15277"/>
                  </a:lnTo>
                  <a:lnTo>
                    <a:pt x="7187" y="14366"/>
                  </a:lnTo>
                  <a:cubicBezTo>
                    <a:pt x="7155" y="14334"/>
                    <a:pt x="7122" y="14334"/>
                    <a:pt x="7057" y="14334"/>
                  </a:cubicBezTo>
                  <a:lnTo>
                    <a:pt x="5594" y="14008"/>
                  </a:lnTo>
                  <a:lnTo>
                    <a:pt x="4846" y="12708"/>
                  </a:lnTo>
                  <a:cubicBezTo>
                    <a:pt x="4813" y="12675"/>
                    <a:pt x="4781" y="12643"/>
                    <a:pt x="4748" y="12610"/>
                  </a:cubicBezTo>
                  <a:lnTo>
                    <a:pt x="3545" y="11732"/>
                  </a:lnTo>
                  <a:lnTo>
                    <a:pt x="3382" y="10236"/>
                  </a:lnTo>
                  <a:cubicBezTo>
                    <a:pt x="3382" y="10171"/>
                    <a:pt x="3350" y="10139"/>
                    <a:pt x="3350" y="10106"/>
                  </a:cubicBezTo>
                  <a:lnTo>
                    <a:pt x="2602" y="8805"/>
                  </a:lnTo>
                  <a:lnTo>
                    <a:pt x="3057" y="7374"/>
                  </a:lnTo>
                  <a:cubicBezTo>
                    <a:pt x="3057" y="7342"/>
                    <a:pt x="3057" y="7277"/>
                    <a:pt x="3057" y="7244"/>
                  </a:cubicBezTo>
                  <a:lnTo>
                    <a:pt x="2895" y="5748"/>
                  </a:lnTo>
                  <a:lnTo>
                    <a:pt x="3903" y="4643"/>
                  </a:lnTo>
                  <a:cubicBezTo>
                    <a:pt x="3935" y="4610"/>
                    <a:pt x="3968" y="4545"/>
                    <a:pt x="3968" y="4513"/>
                  </a:cubicBezTo>
                  <a:lnTo>
                    <a:pt x="4456" y="3082"/>
                  </a:lnTo>
                  <a:lnTo>
                    <a:pt x="5821" y="2464"/>
                  </a:lnTo>
                  <a:cubicBezTo>
                    <a:pt x="5854" y="2464"/>
                    <a:pt x="5886" y="2431"/>
                    <a:pt x="5919" y="2399"/>
                  </a:cubicBezTo>
                  <a:lnTo>
                    <a:pt x="6927" y="1261"/>
                  </a:lnTo>
                  <a:lnTo>
                    <a:pt x="8553" y="1261"/>
                  </a:lnTo>
                  <a:lnTo>
                    <a:pt x="9919" y="643"/>
                  </a:lnTo>
                  <a:close/>
                  <a:moveTo>
                    <a:pt x="4358" y="13098"/>
                  </a:moveTo>
                  <a:lnTo>
                    <a:pt x="5138" y="14431"/>
                  </a:lnTo>
                  <a:cubicBezTo>
                    <a:pt x="5171" y="14529"/>
                    <a:pt x="5236" y="14561"/>
                    <a:pt x="5334" y="14594"/>
                  </a:cubicBezTo>
                  <a:lnTo>
                    <a:pt x="6862" y="14919"/>
                  </a:lnTo>
                  <a:lnTo>
                    <a:pt x="7122" y="15082"/>
                  </a:lnTo>
                  <a:lnTo>
                    <a:pt x="3447" y="18756"/>
                  </a:lnTo>
                  <a:lnTo>
                    <a:pt x="3447" y="16707"/>
                  </a:lnTo>
                  <a:cubicBezTo>
                    <a:pt x="3447" y="16512"/>
                    <a:pt x="3317" y="16382"/>
                    <a:pt x="3155" y="16382"/>
                  </a:cubicBezTo>
                  <a:lnTo>
                    <a:pt x="1073" y="16382"/>
                  </a:lnTo>
                  <a:lnTo>
                    <a:pt x="4358" y="13098"/>
                  </a:lnTo>
                  <a:close/>
                  <a:moveTo>
                    <a:pt x="15545" y="13098"/>
                  </a:moveTo>
                  <a:lnTo>
                    <a:pt x="18797" y="16350"/>
                  </a:lnTo>
                  <a:lnTo>
                    <a:pt x="16748" y="16350"/>
                  </a:lnTo>
                  <a:lnTo>
                    <a:pt x="16748" y="16382"/>
                  </a:lnTo>
                  <a:cubicBezTo>
                    <a:pt x="16553" y="16382"/>
                    <a:pt x="16423" y="16512"/>
                    <a:pt x="16423" y="16675"/>
                  </a:cubicBezTo>
                  <a:lnTo>
                    <a:pt x="16423" y="18756"/>
                  </a:lnTo>
                  <a:lnTo>
                    <a:pt x="12781" y="15082"/>
                  </a:lnTo>
                  <a:lnTo>
                    <a:pt x="13008" y="14919"/>
                  </a:lnTo>
                  <a:lnTo>
                    <a:pt x="14569" y="14594"/>
                  </a:lnTo>
                  <a:cubicBezTo>
                    <a:pt x="14634" y="14561"/>
                    <a:pt x="14699" y="14496"/>
                    <a:pt x="14764" y="14431"/>
                  </a:cubicBezTo>
                  <a:lnTo>
                    <a:pt x="15545" y="13098"/>
                  </a:lnTo>
                  <a:close/>
                  <a:moveTo>
                    <a:pt x="9935" y="1"/>
                  </a:moveTo>
                  <a:cubicBezTo>
                    <a:pt x="9894" y="1"/>
                    <a:pt x="9854" y="9"/>
                    <a:pt x="9821" y="25"/>
                  </a:cubicBezTo>
                  <a:lnTo>
                    <a:pt x="8358" y="643"/>
                  </a:lnTo>
                  <a:lnTo>
                    <a:pt x="6797" y="643"/>
                  </a:lnTo>
                  <a:cubicBezTo>
                    <a:pt x="6699" y="643"/>
                    <a:pt x="6634" y="708"/>
                    <a:pt x="6569" y="773"/>
                  </a:cubicBezTo>
                  <a:lnTo>
                    <a:pt x="5496" y="1944"/>
                  </a:lnTo>
                  <a:lnTo>
                    <a:pt x="4065" y="2561"/>
                  </a:lnTo>
                  <a:cubicBezTo>
                    <a:pt x="3968" y="2594"/>
                    <a:pt x="3903" y="2692"/>
                    <a:pt x="3903" y="2757"/>
                  </a:cubicBezTo>
                  <a:lnTo>
                    <a:pt x="3415" y="4252"/>
                  </a:lnTo>
                  <a:lnTo>
                    <a:pt x="2342" y="5423"/>
                  </a:lnTo>
                  <a:cubicBezTo>
                    <a:pt x="2277" y="5488"/>
                    <a:pt x="2244" y="5586"/>
                    <a:pt x="2277" y="5683"/>
                  </a:cubicBezTo>
                  <a:lnTo>
                    <a:pt x="2439" y="7244"/>
                  </a:lnTo>
                  <a:lnTo>
                    <a:pt x="1952" y="8740"/>
                  </a:lnTo>
                  <a:cubicBezTo>
                    <a:pt x="1919" y="8838"/>
                    <a:pt x="1919" y="8903"/>
                    <a:pt x="1984" y="9000"/>
                  </a:cubicBezTo>
                  <a:lnTo>
                    <a:pt x="2765" y="10366"/>
                  </a:lnTo>
                  <a:lnTo>
                    <a:pt x="2927" y="11927"/>
                  </a:lnTo>
                  <a:cubicBezTo>
                    <a:pt x="2927" y="12025"/>
                    <a:pt x="2992" y="12090"/>
                    <a:pt x="3057" y="12155"/>
                  </a:cubicBezTo>
                  <a:lnTo>
                    <a:pt x="3838" y="12708"/>
                  </a:lnTo>
                  <a:lnTo>
                    <a:pt x="98" y="16480"/>
                  </a:lnTo>
                  <a:cubicBezTo>
                    <a:pt x="33" y="16545"/>
                    <a:pt x="0" y="16707"/>
                    <a:pt x="33" y="16805"/>
                  </a:cubicBezTo>
                  <a:cubicBezTo>
                    <a:pt x="98" y="16935"/>
                    <a:pt x="195" y="17000"/>
                    <a:pt x="326" y="17000"/>
                  </a:cubicBezTo>
                  <a:lnTo>
                    <a:pt x="2830" y="17000"/>
                  </a:lnTo>
                  <a:lnTo>
                    <a:pt x="2830" y="19504"/>
                  </a:lnTo>
                  <a:cubicBezTo>
                    <a:pt x="2830" y="19685"/>
                    <a:pt x="2987" y="19804"/>
                    <a:pt x="3149" y="19804"/>
                  </a:cubicBezTo>
                  <a:cubicBezTo>
                    <a:pt x="3220" y="19804"/>
                    <a:pt x="3291" y="19781"/>
                    <a:pt x="3350" y="19732"/>
                  </a:cubicBezTo>
                  <a:lnTo>
                    <a:pt x="7610" y="15472"/>
                  </a:lnTo>
                  <a:lnTo>
                    <a:pt x="8130" y="15862"/>
                  </a:lnTo>
                  <a:cubicBezTo>
                    <a:pt x="8176" y="15885"/>
                    <a:pt x="8238" y="15908"/>
                    <a:pt x="8305" y="15908"/>
                  </a:cubicBezTo>
                  <a:cubicBezTo>
                    <a:pt x="8333" y="15908"/>
                    <a:pt x="8362" y="15904"/>
                    <a:pt x="8390" y="15894"/>
                  </a:cubicBezTo>
                  <a:lnTo>
                    <a:pt x="9919" y="15569"/>
                  </a:lnTo>
                  <a:lnTo>
                    <a:pt x="11480" y="15894"/>
                  </a:lnTo>
                  <a:cubicBezTo>
                    <a:pt x="11508" y="15904"/>
                    <a:pt x="11534" y="15908"/>
                    <a:pt x="11559" y="15908"/>
                  </a:cubicBezTo>
                  <a:cubicBezTo>
                    <a:pt x="11618" y="15908"/>
                    <a:pt x="11671" y="15885"/>
                    <a:pt x="11740" y="15862"/>
                  </a:cubicBezTo>
                  <a:lnTo>
                    <a:pt x="12260" y="15472"/>
                  </a:lnTo>
                  <a:lnTo>
                    <a:pt x="16520" y="19732"/>
                  </a:lnTo>
                  <a:cubicBezTo>
                    <a:pt x="16579" y="19781"/>
                    <a:pt x="16651" y="19804"/>
                    <a:pt x="16721" y="19804"/>
                  </a:cubicBezTo>
                  <a:cubicBezTo>
                    <a:pt x="16883" y="19804"/>
                    <a:pt x="17041" y="19685"/>
                    <a:pt x="17041" y="19504"/>
                  </a:cubicBezTo>
                  <a:lnTo>
                    <a:pt x="17041" y="17000"/>
                  </a:lnTo>
                  <a:lnTo>
                    <a:pt x="19545" y="17000"/>
                  </a:lnTo>
                  <a:cubicBezTo>
                    <a:pt x="19675" y="17000"/>
                    <a:pt x="19772" y="16935"/>
                    <a:pt x="19837" y="16805"/>
                  </a:cubicBezTo>
                  <a:cubicBezTo>
                    <a:pt x="19870" y="16675"/>
                    <a:pt x="19870" y="16545"/>
                    <a:pt x="19772" y="16480"/>
                  </a:cubicBezTo>
                  <a:lnTo>
                    <a:pt x="16033" y="12708"/>
                  </a:lnTo>
                  <a:lnTo>
                    <a:pt x="16813" y="12155"/>
                  </a:lnTo>
                  <a:cubicBezTo>
                    <a:pt x="16878" y="12090"/>
                    <a:pt x="16943" y="12025"/>
                    <a:pt x="16943" y="11927"/>
                  </a:cubicBezTo>
                  <a:lnTo>
                    <a:pt x="17106" y="10366"/>
                  </a:lnTo>
                  <a:lnTo>
                    <a:pt x="17886" y="9000"/>
                  </a:lnTo>
                  <a:cubicBezTo>
                    <a:pt x="17951" y="8903"/>
                    <a:pt x="17951" y="8838"/>
                    <a:pt x="17919" y="8740"/>
                  </a:cubicBezTo>
                  <a:lnTo>
                    <a:pt x="17431" y="7244"/>
                  </a:lnTo>
                  <a:lnTo>
                    <a:pt x="17593" y="5683"/>
                  </a:lnTo>
                  <a:cubicBezTo>
                    <a:pt x="17626" y="5586"/>
                    <a:pt x="17593" y="5488"/>
                    <a:pt x="17528" y="5423"/>
                  </a:cubicBezTo>
                  <a:lnTo>
                    <a:pt x="16488" y="4252"/>
                  </a:lnTo>
                  <a:lnTo>
                    <a:pt x="16000" y="2757"/>
                  </a:lnTo>
                  <a:cubicBezTo>
                    <a:pt x="15967" y="2659"/>
                    <a:pt x="15902" y="2594"/>
                    <a:pt x="15805" y="2561"/>
                  </a:cubicBezTo>
                  <a:lnTo>
                    <a:pt x="14374" y="1944"/>
                  </a:lnTo>
                  <a:lnTo>
                    <a:pt x="13301" y="773"/>
                  </a:lnTo>
                  <a:cubicBezTo>
                    <a:pt x="13268" y="708"/>
                    <a:pt x="13171" y="643"/>
                    <a:pt x="13073" y="643"/>
                  </a:cubicBezTo>
                  <a:lnTo>
                    <a:pt x="11512" y="643"/>
                  </a:lnTo>
                  <a:lnTo>
                    <a:pt x="10049" y="25"/>
                  </a:lnTo>
                  <a:cubicBezTo>
                    <a:pt x="10016" y="9"/>
                    <a:pt x="9976" y="1"/>
                    <a:pt x="99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46"/>
            <p:cNvSpPr/>
            <p:nvPr/>
          </p:nvSpPr>
          <p:spPr>
            <a:xfrm>
              <a:off x="10685250" y="1711238"/>
              <a:ext cx="247175" cy="244725"/>
            </a:xfrm>
            <a:custGeom>
              <a:rect b="b" l="l" r="r" t="t"/>
              <a:pathLst>
                <a:path extrusionOk="0" h="9789" w="9887">
                  <a:moveTo>
                    <a:pt x="5984" y="0"/>
                  </a:moveTo>
                  <a:cubicBezTo>
                    <a:pt x="2667" y="0"/>
                    <a:pt x="1" y="2667"/>
                    <a:pt x="1" y="5984"/>
                  </a:cubicBezTo>
                  <a:cubicBezTo>
                    <a:pt x="1" y="7317"/>
                    <a:pt x="423" y="8585"/>
                    <a:pt x="1236" y="9658"/>
                  </a:cubicBezTo>
                  <a:cubicBezTo>
                    <a:pt x="1302" y="9723"/>
                    <a:pt x="1399" y="9789"/>
                    <a:pt x="1497" y="9789"/>
                  </a:cubicBezTo>
                  <a:cubicBezTo>
                    <a:pt x="1562" y="9789"/>
                    <a:pt x="1627" y="9756"/>
                    <a:pt x="1692" y="9723"/>
                  </a:cubicBezTo>
                  <a:cubicBezTo>
                    <a:pt x="1822" y="9593"/>
                    <a:pt x="1854" y="9398"/>
                    <a:pt x="1724" y="9268"/>
                  </a:cubicBezTo>
                  <a:cubicBezTo>
                    <a:pt x="1009" y="8325"/>
                    <a:pt x="619" y="7187"/>
                    <a:pt x="619" y="5984"/>
                  </a:cubicBezTo>
                  <a:cubicBezTo>
                    <a:pt x="619" y="3024"/>
                    <a:pt x="3025" y="618"/>
                    <a:pt x="5984" y="618"/>
                  </a:cubicBezTo>
                  <a:cubicBezTo>
                    <a:pt x="7220" y="618"/>
                    <a:pt x="8391" y="1008"/>
                    <a:pt x="9334" y="1789"/>
                  </a:cubicBezTo>
                  <a:cubicBezTo>
                    <a:pt x="9394" y="1834"/>
                    <a:pt x="9469" y="1858"/>
                    <a:pt x="9541" y="1858"/>
                  </a:cubicBezTo>
                  <a:cubicBezTo>
                    <a:pt x="9624" y="1858"/>
                    <a:pt x="9704" y="1826"/>
                    <a:pt x="9757" y="1756"/>
                  </a:cubicBezTo>
                  <a:cubicBezTo>
                    <a:pt x="9887" y="1626"/>
                    <a:pt x="9854" y="1431"/>
                    <a:pt x="9724" y="1301"/>
                  </a:cubicBezTo>
                  <a:cubicBezTo>
                    <a:pt x="8651" y="455"/>
                    <a:pt x="7318" y="0"/>
                    <a:pt x="59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46"/>
            <p:cNvSpPr/>
            <p:nvPr/>
          </p:nvSpPr>
          <p:spPr>
            <a:xfrm>
              <a:off x="10732400" y="1759888"/>
              <a:ext cx="252050" cy="249750"/>
            </a:xfrm>
            <a:custGeom>
              <a:rect b="b" l="l" r="r" t="t"/>
              <a:pathLst>
                <a:path extrusionOk="0" h="9990" w="10082">
                  <a:moveTo>
                    <a:pt x="8373" y="1"/>
                  </a:moveTo>
                  <a:cubicBezTo>
                    <a:pt x="8298" y="1"/>
                    <a:pt x="8224" y="25"/>
                    <a:pt x="8163" y="70"/>
                  </a:cubicBezTo>
                  <a:cubicBezTo>
                    <a:pt x="8033" y="200"/>
                    <a:pt x="8033" y="396"/>
                    <a:pt x="8131" y="526"/>
                  </a:cubicBezTo>
                  <a:cubicBezTo>
                    <a:pt x="8976" y="1501"/>
                    <a:pt x="9432" y="2737"/>
                    <a:pt x="9432" y="4038"/>
                  </a:cubicBezTo>
                  <a:cubicBezTo>
                    <a:pt x="9432" y="6964"/>
                    <a:pt x="7025" y="9371"/>
                    <a:pt x="4098" y="9371"/>
                  </a:cubicBezTo>
                  <a:cubicBezTo>
                    <a:pt x="2798" y="9371"/>
                    <a:pt x="1529" y="8916"/>
                    <a:pt x="554" y="8070"/>
                  </a:cubicBezTo>
                  <a:cubicBezTo>
                    <a:pt x="497" y="8013"/>
                    <a:pt x="427" y="7987"/>
                    <a:pt x="359" y="7987"/>
                  </a:cubicBezTo>
                  <a:cubicBezTo>
                    <a:pt x="271" y="7987"/>
                    <a:pt x="186" y="8030"/>
                    <a:pt x="131" y="8103"/>
                  </a:cubicBezTo>
                  <a:cubicBezTo>
                    <a:pt x="1" y="8233"/>
                    <a:pt x="33" y="8428"/>
                    <a:pt x="163" y="8525"/>
                  </a:cubicBezTo>
                  <a:cubicBezTo>
                    <a:pt x="1237" y="9468"/>
                    <a:pt x="2635" y="9989"/>
                    <a:pt x="4098" y="9989"/>
                  </a:cubicBezTo>
                  <a:cubicBezTo>
                    <a:pt x="4118" y="9989"/>
                    <a:pt x="4138" y="9989"/>
                    <a:pt x="4157" y="9989"/>
                  </a:cubicBezTo>
                  <a:cubicBezTo>
                    <a:pt x="7415" y="9989"/>
                    <a:pt x="10082" y="7303"/>
                    <a:pt x="10082" y="4038"/>
                  </a:cubicBezTo>
                  <a:cubicBezTo>
                    <a:pt x="10082" y="2574"/>
                    <a:pt x="9562" y="1176"/>
                    <a:pt x="8619" y="103"/>
                  </a:cubicBezTo>
                  <a:cubicBezTo>
                    <a:pt x="8549" y="33"/>
                    <a:pt x="8460" y="1"/>
                    <a:pt x="8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7" name="Google Shape;3277;p46"/>
          <p:cNvGrpSpPr/>
          <p:nvPr/>
        </p:nvGrpSpPr>
        <p:grpSpPr>
          <a:xfrm>
            <a:off x="3195560" y="1397335"/>
            <a:ext cx="216758" cy="365763"/>
            <a:chOff x="11165725" y="1653513"/>
            <a:chExt cx="295150" cy="495950"/>
          </a:xfrm>
        </p:grpSpPr>
        <p:sp>
          <p:nvSpPr>
            <p:cNvPr id="3278" name="Google Shape;3278;p46"/>
            <p:cNvSpPr/>
            <p:nvPr/>
          </p:nvSpPr>
          <p:spPr>
            <a:xfrm>
              <a:off x="11173875" y="1714488"/>
              <a:ext cx="278875" cy="427650"/>
            </a:xfrm>
            <a:custGeom>
              <a:rect b="b" l="l" r="r" t="t"/>
              <a:pathLst>
                <a:path extrusionOk="0" h="17106" w="11155">
                  <a:moveTo>
                    <a:pt x="813" y="0"/>
                  </a:moveTo>
                  <a:cubicBezTo>
                    <a:pt x="358" y="0"/>
                    <a:pt x="0" y="390"/>
                    <a:pt x="0" y="846"/>
                  </a:cubicBezTo>
                  <a:lnTo>
                    <a:pt x="0" y="16293"/>
                  </a:lnTo>
                  <a:cubicBezTo>
                    <a:pt x="0" y="16748"/>
                    <a:pt x="358" y="17105"/>
                    <a:pt x="813" y="17105"/>
                  </a:cubicBezTo>
                  <a:lnTo>
                    <a:pt x="10341" y="17105"/>
                  </a:lnTo>
                  <a:cubicBezTo>
                    <a:pt x="10797" y="17105"/>
                    <a:pt x="11154" y="16748"/>
                    <a:pt x="11154" y="16293"/>
                  </a:cubicBezTo>
                  <a:lnTo>
                    <a:pt x="11154" y="846"/>
                  </a:lnTo>
                  <a:cubicBezTo>
                    <a:pt x="11154" y="390"/>
                    <a:pt x="10797" y="0"/>
                    <a:pt x="10341" y="0"/>
                  </a:cubicBez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46"/>
            <p:cNvSpPr/>
            <p:nvPr/>
          </p:nvSpPr>
          <p:spPr>
            <a:xfrm>
              <a:off x="11416125" y="1714488"/>
              <a:ext cx="36625" cy="427650"/>
            </a:xfrm>
            <a:custGeom>
              <a:rect b="b" l="l" r="r" t="t"/>
              <a:pathLst>
                <a:path extrusionOk="0" h="17106" w="1465">
                  <a:moveTo>
                    <a:pt x="1" y="0"/>
                  </a:moveTo>
                  <a:cubicBezTo>
                    <a:pt x="456" y="0"/>
                    <a:pt x="814" y="390"/>
                    <a:pt x="814" y="846"/>
                  </a:cubicBezTo>
                  <a:lnTo>
                    <a:pt x="814" y="16293"/>
                  </a:lnTo>
                  <a:cubicBezTo>
                    <a:pt x="814" y="16748"/>
                    <a:pt x="456" y="17105"/>
                    <a:pt x="1" y="17105"/>
                  </a:cubicBezTo>
                  <a:lnTo>
                    <a:pt x="651" y="17105"/>
                  </a:lnTo>
                  <a:cubicBezTo>
                    <a:pt x="1107" y="17105"/>
                    <a:pt x="1464" y="16748"/>
                    <a:pt x="1464" y="16293"/>
                  </a:cubicBezTo>
                  <a:lnTo>
                    <a:pt x="1464" y="846"/>
                  </a:lnTo>
                  <a:cubicBezTo>
                    <a:pt x="1464" y="390"/>
                    <a:pt x="1107" y="0"/>
                    <a:pt x="65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46"/>
            <p:cNvSpPr/>
            <p:nvPr/>
          </p:nvSpPr>
          <p:spPr>
            <a:xfrm>
              <a:off x="11173875" y="1714488"/>
              <a:ext cx="36600" cy="427650"/>
            </a:xfrm>
            <a:custGeom>
              <a:rect b="b" l="l" r="r" t="t"/>
              <a:pathLst>
                <a:path extrusionOk="0" h="17106" w="1464">
                  <a:moveTo>
                    <a:pt x="813" y="0"/>
                  </a:moveTo>
                  <a:cubicBezTo>
                    <a:pt x="358" y="0"/>
                    <a:pt x="0" y="390"/>
                    <a:pt x="0" y="846"/>
                  </a:cubicBezTo>
                  <a:lnTo>
                    <a:pt x="0" y="16293"/>
                  </a:lnTo>
                  <a:cubicBezTo>
                    <a:pt x="0" y="16748"/>
                    <a:pt x="358" y="17105"/>
                    <a:pt x="813" y="17105"/>
                  </a:cubicBezTo>
                  <a:lnTo>
                    <a:pt x="1463" y="17105"/>
                  </a:lnTo>
                  <a:cubicBezTo>
                    <a:pt x="1008" y="17105"/>
                    <a:pt x="650" y="16748"/>
                    <a:pt x="650" y="16293"/>
                  </a:cubicBezTo>
                  <a:lnTo>
                    <a:pt x="650" y="846"/>
                  </a:lnTo>
                  <a:cubicBezTo>
                    <a:pt x="650" y="390"/>
                    <a:pt x="1008" y="0"/>
                    <a:pt x="1463"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46"/>
            <p:cNvSpPr/>
            <p:nvPr/>
          </p:nvSpPr>
          <p:spPr>
            <a:xfrm>
              <a:off x="11206375" y="2010413"/>
              <a:ext cx="213850" cy="90250"/>
            </a:xfrm>
            <a:custGeom>
              <a:rect b="b" l="l" r="r" t="t"/>
              <a:pathLst>
                <a:path extrusionOk="0" h="3610" w="8554">
                  <a:moveTo>
                    <a:pt x="1" y="0"/>
                  </a:moveTo>
                  <a:lnTo>
                    <a:pt x="1" y="3610"/>
                  </a:lnTo>
                  <a:lnTo>
                    <a:pt x="8553" y="3610"/>
                  </a:lnTo>
                  <a:lnTo>
                    <a:pt x="8553" y="0"/>
                  </a:ln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46"/>
            <p:cNvSpPr/>
            <p:nvPr/>
          </p:nvSpPr>
          <p:spPr>
            <a:xfrm>
              <a:off x="11206375" y="1874638"/>
              <a:ext cx="213850" cy="107350"/>
            </a:xfrm>
            <a:custGeom>
              <a:rect b="b" l="l" r="r" t="t"/>
              <a:pathLst>
                <a:path extrusionOk="0" h="4294" w="8554">
                  <a:moveTo>
                    <a:pt x="1" y="1"/>
                  </a:moveTo>
                  <a:lnTo>
                    <a:pt x="1" y="4293"/>
                  </a:lnTo>
                  <a:lnTo>
                    <a:pt x="8553" y="4293"/>
                  </a:lnTo>
                  <a:lnTo>
                    <a:pt x="8553" y="1"/>
                  </a:ln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46"/>
            <p:cNvSpPr/>
            <p:nvPr/>
          </p:nvSpPr>
          <p:spPr>
            <a:xfrm>
              <a:off x="11251900" y="1936438"/>
              <a:ext cx="24425" cy="24400"/>
            </a:xfrm>
            <a:custGeom>
              <a:rect b="b" l="l" r="r" t="t"/>
              <a:pathLst>
                <a:path extrusionOk="0" h="976" w="977">
                  <a:moveTo>
                    <a:pt x="489" y="0"/>
                  </a:moveTo>
                  <a:cubicBezTo>
                    <a:pt x="229" y="0"/>
                    <a:pt x="1" y="228"/>
                    <a:pt x="1" y="488"/>
                  </a:cubicBezTo>
                  <a:cubicBezTo>
                    <a:pt x="1" y="781"/>
                    <a:pt x="229" y="976"/>
                    <a:pt x="489" y="976"/>
                  </a:cubicBezTo>
                  <a:cubicBezTo>
                    <a:pt x="749" y="976"/>
                    <a:pt x="977" y="781"/>
                    <a:pt x="977" y="488"/>
                  </a:cubicBezTo>
                  <a:cubicBezTo>
                    <a:pt x="977" y="228"/>
                    <a:pt x="749" y="0"/>
                    <a:pt x="4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46"/>
            <p:cNvSpPr/>
            <p:nvPr/>
          </p:nvSpPr>
          <p:spPr>
            <a:xfrm>
              <a:off x="11313700" y="1936438"/>
              <a:ext cx="24400" cy="24400"/>
            </a:xfrm>
            <a:custGeom>
              <a:rect b="b" l="l" r="r" t="t"/>
              <a:pathLst>
                <a:path extrusionOk="0" h="976" w="976">
                  <a:moveTo>
                    <a:pt x="488" y="0"/>
                  </a:moveTo>
                  <a:cubicBezTo>
                    <a:pt x="196" y="0"/>
                    <a:pt x="0" y="228"/>
                    <a:pt x="0" y="488"/>
                  </a:cubicBezTo>
                  <a:cubicBezTo>
                    <a:pt x="0" y="781"/>
                    <a:pt x="196" y="976"/>
                    <a:pt x="488" y="976"/>
                  </a:cubicBezTo>
                  <a:cubicBezTo>
                    <a:pt x="748" y="976"/>
                    <a:pt x="976" y="781"/>
                    <a:pt x="976" y="488"/>
                  </a:cubicBezTo>
                  <a:cubicBezTo>
                    <a:pt x="976" y="228"/>
                    <a:pt x="748" y="0"/>
                    <a:pt x="4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46"/>
            <p:cNvSpPr/>
            <p:nvPr/>
          </p:nvSpPr>
          <p:spPr>
            <a:xfrm>
              <a:off x="11370600" y="1936438"/>
              <a:ext cx="24425" cy="24400"/>
            </a:xfrm>
            <a:custGeom>
              <a:rect b="b" l="l" r="r" t="t"/>
              <a:pathLst>
                <a:path extrusionOk="0" h="976" w="977">
                  <a:moveTo>
                    <a:pt x="489" y="0"/>
                  </a:moveTo>
                  <a:cubicBezTo>
                    <a:pt x="228" y="0"/>
                    <a:pt x="1" y="228"/>
                    <a:pt x="1" y="488"/>
                  </a:cubicBezTo>
                  <a:cubicBezTo>
                    <a:pt x="1" y="781"/>
                    <a:pt x="228" y="976"/>
                    <a:pt x="489" y="976"/>
                  </a:cubicBezTo>
                  <a:cubicBezTo>
                    <a:pt x="781" y="976"/>
                    <a:pt x="976" y="781"/>
                    <a:pt x="976" y="488"/>
                  </a:cubicBezTo>
                  <a:cubicBezTo>
                    <a:pt x="976" y="228"/>
                    <a:pt x="781" y="0"/>
                    <a:pt x="4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46"/>
            <p:cNvSpPr/>
            <p:nvPr/>
          </p:nvSpPr>
          <p:spPr>
            <a:xfrm>
              <a:off x="11231575" y="1895788"/>
              <a:ext cx="24425" cy="24400"/>
            </a:xfrm>
            <a:custGeom>
              <a:rect b="b" l="l" r="r" t="t"/>
              <a:pathLst>
                <a:path extrusionOk="0" h="976" w="977">
                  <a:moveTo>
                    <a:pt x="489" y="0"/>
                  </a:moveTo>
                  <a:cubicBezTo>
                    <a:pt x="196" y="0"/>
                    <a:pt x="1" y="228"/>
                    <a:pt x="1" y="488"/>
                  </a:cubicBezTo>
                  <a:cubicBezTo>
                    <a:pt x="1" y="748"/>
                    <a:pt x="196" y="976"/>
                    <a:pt x="489" y="976"/>
                  </a:cubicBezTo>
                  <a:cubicBezTo>
                    <a:pt x="749" y="976"/>
                    <a:pt x="977" y="748"/>
                    <a:pt x="977" y="488"/>
                  </a:cubicBezTo>
                  <a:cubicBezTo>
                    <a:pt x="977" y="228"/>
                    <a:pt x="749" y="0"/>
                    <a:pt x="4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46"/>
            <p:cNvSpPr/>
            <p:nvPr/>
          </p:nvSpPr>
          <p:spPr>
            <a:xfrm>
              <a:off x="11292550" y="1895788"/>
              <a:ext cx="25225" cy="24400"/>
            </a:xfrm>
            <a:custGeom>
              <a:rect b="b" l="l" r="r" t="t"/>
              <a:pathLst>
                <a:path extrusionOk="0" h="976" w="1009">
                  <a:moveTo>
                    <a:pt x="489" y="0"/>
                  </a:moveTo>
                  <a:cubicBezTo>
                    <a:pt x="229" y="0"/>
                    <a:pt x="1" y="228"/>
                    <a:pt x="1" y="488"/>
                  </a:cubicBezTo>
                  <a:cubicBezTo>
                    <a:pt x="1" y="748"/>
                    <a:pt x="229" y="976"/>
                    <a:pt x="489" y="976"/>
                  </a:cubicBezTo>
                  <a:cubicBezTo>
                    <a:pt x="781" y="976"/>
                    <a:pt x="1009" y="748"/>
                    <a:pt x="1009" y="488"/>
                  </a:cubicBezTo>
                  <a:cubicBezTo>
                    <a:pt x="1009" y="228"/>
                    <a:pt x="781" y="0"/>
                    <a:pt x="4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46"/>
            <p:cNvSpPr/>
            <p:nvPr/>
          </p:nvSpPr>
          <p:spPr>
            <a:xfrm>
              <a:off x="11350275" y="1895788"/>
              <a:ext cx="24425" cy="24400"/>
            </a:xfrm>
            <a:custGeom>
              <a:rect b="b" l="l" r="r" t="t"/>
              <a:pathLst>
                <a:path extrusionOk="0" h="976" w="977">
                  <a:moveTo>
                    <a:pt x="489" y="0"/>
                  </a:moveTo>
                  <a:cubicBezTo>
                    <a:pt x="228" y="0"/>
                    <a:pt x="1" y="228"/>
                    <a:pt x="1" y="488"/>
                  </a:cubicBezTo>
                  <a:cubicBezTo>
                    <a:pt x="1" y="748"/>
                    <a:pt x="228" y="976"/>
                    <a:pt x="489" y="976"/>
                  </a:cubicBezTo>
                  <a:cubicBezTo>
                    <a:pt x="749" y="976"/>
                    <a:pt x="976" y="748"/>
                    <a:pt x="976" y="488"/>
                  </a:cubicBezTo>
                  <a:cubicBezTo>
                    <a:pt x="976" y="228"/>
                    <a:pt x="749" y="0"/>
                    <a:pt x="4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46"/>
            <p:cNvSpPr/>
            <p:nvPr/>
          </p:nvSpPr>
          <p:spPr>
            <a:xfrm>
              <a:off x="11206375" y="1755938"/>
              <a:ext cx="213850" cy="90275"/>
            </a:xfrm>
            <a:custGeom>
              <a:rect b="b" l="l" r="r" t="t"/>
              <a:pathLst>
                <a:path extrusionOk="0" h="3611" w="8554">
                  <a:moveTo>
                    <a:pt x="1" y="1"/>
                  </a:moveTo>
                  <a:lnTo>
                    <a:pt x="1" y="3610"/>
                  </a:lnTo>
                  <a:lnTo>
                    <a:pt x="8553" y="3610"/>
                  </a:lnTo>
                  <a:lnTo>
                    <a:pt x="8553" y="1"/>
                  </a:ln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46"/>
            <p:cNvSpPr/>
            <p:nvPr/>
          </p:nvSpPr>
          <p:spPr>
            <a:xfrm>
              <a:off x="11247850" y="1661638"/>
              <a:ext cx="130900" cy="57750"/>
            </a:xfrm>
            <a:custGeom>
              <a:rect b="b" l="l" r="r" t="t"/>
              <a:pathLst>
                <a:path extrusionOk="0" h="2310" w="5236">
                  <a:moveTo>
                    <a:pt x="391" y="0"/>
                  </a:moveTo>
                  <a:cubicBezTo>
                    <a:pt x="163" y="0"/>
                    <a:pt x="0" y="163"/>
                    <a:pt x="0" y="391"/>
                  </a:cubicBezTo>
                  <a:lnTo>
                    <a:pt x="0" y="2309"/>
                  </a:lnTo>
                  <a:lnTo>
                    <a:pt x="5236" y="2309"/>
                  </a:lnTo>
                  <a:lnTo>
                    <a:pt x="5236" y="391"/>
                  </a:lnTo>
                  <a:cubicBezTo>
                    <a:pt x="5236" y="163"/>
                    <a:pt x="5073" y="0"/>
                    <a:pt x="4846" y="0"/>
                  </a:cubicBez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46"/>
            <p:cNvSpPr/>
            <p:nvPr/>
          </p:nvSpPr>
          <p:spPr>
            <a:xfrm>
              <a:off x="11247850" y="1661638"/>
              <a:ext cx="27650" cy="52875"/>
            </a:xfrm>
            <a:custGeom>
              <a:rect b="b" l="l" r="r" t="t"/>
              <a:pathLst>
                <a:path extrusionOk="0" h="2115" w="1106">
                  <a:moveTo>
                    <a:pt x="391" y="0"/>
                  </a:moveTo>
                  <a:cubicBezTo>
                    <a:pt x="163" y="0"/>
                    <a:pt x="0" y="163"/>
                    <a:pt x="0" y="391"/>
                  </a:cubicBezTo>
                  <a:lnTo>
                    <a:pt x="0" y="2114"/>
                  </a:lnTo>
                  <a:lnTo>
                    <a:pt x="1106" y="2114"/>
                  </a:lnTo>
                  <a:lnTo>
                    <a:pt x="1106"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46"/>
            <p:cNvSpPr/>
            <p:nvPr/>
          </p:nvSpPr>
          <p:spPr>
            <a:xfrm>
              <a:off x="11304750" y="1661638"/>
              <a:ext cx="36625" cy="52875"/>
            </a:xfrm>
            <a:custGeom>
              <a:rect b="b" l="l" r="r" t="t"/>
              <a:pathLst>
                <a:path extrusionOk="0" h="2115" w="1465">
                  <a:moveTo>
                    <a:pt x="1" y="0"/>
                  </a:moveTo>
                  <a:lnTo>
                    <a:pt x="1" y="2114"/>
                  </a:lnTo>
                  <a:lnTo>
                    <a:pt x="1464" y="2114"/>
                  </a:lnTo>
                  <a:lnTo>
                    <a:pt x="1464"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46"/>
            <p:cNvSpPr/>
            <p:nvPr/>
          </p:nvSpPr>
          <p:spPr>
            <a:xfrm>
              <a:off x="11285250" y="2047813"/>
              <a:ext cx="56125" cy="15475"/>
            </a:xfrm>
            <a:custGeom>
              <a:rect b="b" l="l" r="r" t="t"/>
              <a:pathLst>
                <a:path extrusionOk="0" h="619" w="2245">
                  <a:moveTo>
                    <a:pt x="293" y="0"/>
                  </a:moveTo>
                  <a:cubicBezTo>
                    <a:pt x="130" y="0"/>
                    <a:pt x="0" y="130"/>
                    <a:pt x="0" y="325"/>
                  </a:cubicBezTo>
                  <a:cubicBezTo>
                    <a:pt x="0" y="488"/>
                    <a:pt x="130" y="618"/>
                    <a:pt x="293" y="618"/>
                  </a:cubicBezTo>
                  <a:lnTo>
                    <a:pt x="1951" y="618"/>
                  </a:lnTo>
                  <a:cubicBezTo>
                    <a:pt x="2114" y="618"/>
                    <a:pt x="2244" y="488"/>
                    <a:pt x="2244" y="325"/>
                  </a:cubicBezTo>
                  <a:cubicBezTo>
                    <a:pt x="2244" y="130"/>
                    <a:pt x="2114" y="0"/>
                    <a:pt x="19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46"/>
            <p:cNvSpPr/>
            <p:nvPr/>
          </p:nvSpPr>
          <p:spPr>
            <a:xfrm>
              <a:off x="11285250" y="1773013"/>
              <a:ext cx="56125" cy="56125"/>
            </a:xfrm>
            <a:custGeom>
              <a:rect b="b" l="l" r="r" t="t"/>
              <a:pathLst>
                <a:path extrusionOk="0" h="2245" w="2245">
                  <a:moveTo>
                    <a:pt x="1138" y="1"/>
                  </a:moveTo>
                  <a:cubicBezTo>
                    <a:pt x="943" y="1"/>
                    <a:pt x="813" y="131"/>
                    <a:pt x="813" y="293"/>
                  </a:cubicBezTo>
                  <a:lnTo>
                    <a:pt x="813" y="814"/>
                  </a:lnTo>
                  <a:lnTo>
                    <a:pt x="293" y="814"/>
                  </a:lnTo>
                  <a:cubicBezTo>
                    <a:pt x="130" y="814"/>
                    <a:pt x="0" y="944"/>
                    <a:pt x="0" y="1139"/>
                  </a:cubicBezTo>
                  <a:cubicBezTo>
                    <a:pt x="0" y="1301"/>
                    <a:pt x="130" y="1431"/>
                    <a:pt x="293" y="1431"/>
                  </a:cubicBezTo>
                  <a:lnTo>
                    <a:pt x="813" y="1431"/>
                  </a:lnTo>
                  <a:lnTo>
                    <a:pt x="813" y="1952"/>
                  </a:lnTo>
                  <a:cubicBezTo>
                    <a:pt x="813" y="2114"/>
                    <a:pt x="943" y="2244"/>
                    <a:pt x="1138" y="2244"/>
                  </a:cubicBezTo>
                  <a:cubicBezTo>
                    <a:pt x="1301" y="2244"/>
                    <a:pt x="1431" y="2114"/>
                    <a:pt x="1431" y="1952"/>
                  </a:cubicBezTo>
                  <a:lnTo>
                    <a:pt x="1431" y="1431"/>
                  </a:lnTo>
                  <a:lnTo>
                    <a:pt x="1951" y="1431"/>
                  </a:lnTo>
                  <a:cubicBezTo>
                    <a:pt x="2114" y="1431"/>
                    <a:pt x="2244" y="1301"/>
                    <a:pt x="2244" y="1139"/>
                  </a:cubicBezTo>
                  <a:cubicBezTo>
                    <a:pt x="2244" y="944"/>
                    <a:pt x="2114" y="814"/>
                    <a:pt x="1951" y="814"/>
                  </a:cubicBezTo>
                  <a:lnTo>
                    <a:pt x="1431" y="814"/>
                  </a:lnTo>
                  <a:lnTo>
                    <a:pt x="1431" y="293"/>
                  </a:lnTo>
                  <a:cubicBezTo>
                    <a:pt x="1431" y="131"/>
                    <a:pt x="1301" y="1"/>
                    <a:pt x="1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46"/>
            <p:cNvSpPr/>
            <p:nvPr/>
          </p:nvSpPr>
          <p:spPr>
            <a:xfrm>
              <a:off x="11165725" y="1896588"/>
              <a:ext cx="295150" cy="252875"/>
            </a:xfrm>
            <a:custGeom>
              <a:rect b="b" l="l" r="r" t="t"/>
              <a:pathLst>
                <a:path extrusionOk="0" h="10115" w="11806">
                  <a:moveTo>
                    <a:pt x="326" y="1"/>
                  </a:moveTo>
                  <a:cubicBezTo>
                    <a:pt x="163" y="1"/>
                    <a:pt x="1" y="131"/>
                    <a:pt x="1" y="293"/>
                  </a:cubicBezTo>
                  <a:lnTo>
                    <a:pt x="1" y="9009"/>
                  </a:lnTo>
                  <a:cubicBezTo>
                    <a:pt x="1" y="9626"/>
                    <a:pt x="521" y="10114"/>
                    <a:pt x="1139" y="10114"/>
                  </a:cubicBezTo>
                  <a:lnTo>
                    <a:pt x="10667" y="10114"/>
                  </a:lnTo>
                  <a:cubicBezTo>
                    <a:pt x="11285" y="10114"/>
                    <a:pt x="11805" y="9626"/>
                    <a:pt x="11805" y="9009"/>
                  </a:cubicBezTo>
                  <a:lnTo>
                    <a:pt x="11805" y="4196"/>
                  </a:lnTo>
                  <a:cubicBezTo>
                    <a:pt x="11805" y="4033"/>
                    <a:pt x="11675" y="3870"/>
                    <a:pt x="11480" y="3870"/>
                  </a:cubicBezTo>
                  <a:cubicBezTo>
                    <a:pt x="11318" y="3870"/>
                    <a:pt x="11188" y="4033"/>
                    <a:pt x="11188" y="4196"/>
                  </a:cubicBezTo>
                  <a:lnTo>
                    <a:pt x="11188" y="9009"/>
                  </a:lnTo>
                  <a:cubicBezTo>
                    <a:pt x="11188" y="9269"/>
                    <a:pt x="10960" y="9496"/>
                    <a:pt x="10667" y="9496"/>
                  </a:cubicBezTo>
                  <a:lnTo>
                    <a:pt x="1139" y="9496"/>
                  </a:lnTo>
                  <a:cubicBezTo>
                    <a:pt x="846" y="9496"/>
                    <a:pt x="619" y="9269"/>
                    <a:pt x="619" y="9009"/>
                  </a:cubicBezTo>
                  <a:lnTo>
                    <a:pt x="619" y="293"/>
                  </a:lnTo>
                  <a:cubicBezTo>
                    <a:pt x="619" y="131"/>
                    <a:pt x="489" y="1"/>
                    <a:pt x="32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46"/>
            <p:cNvSpPr/>
            <p:nvPr/>
          </p:nvSpPr>
          <p:spPr>
            <a:xfrm>
              <a:off x="11165725" y="1653513"/>
              <a:ext cx="295150" cy="325225"/>
            </a:xfrm>
            <a:custGeom>
              <a:rect b="b" l="l" r="r" t="t"/>
              <a:pathLst>
                <a:path extrusionOk="0" h="13009" w="11806">
                  <a:moveTo>
                    <a:pt x="8131" y="618"/>
                  </a:moveTo>
                  <a:cubicBezTo>
                    <a:pt x="8196" y="618"/>
                    <a:pt x="8228" y="683"/>
                    <a:pt x="8228" y="716"/>
                  </a:cubicBezTo>
                  <a:lnTo>
                    <a:pt x="8228" y="2147"/>
                  </a:lnTo>
                  <a:lnTo>
                    <a:pt x="3578" y="2147"/>
                  </a:lnTo>
                  <a:lnTo>
                    <a:pt x="3578" y="716"/>
                  </a:lnTo>
                  <a:cubicBezTo>
                    <a:pt x="3578" y="683"/>
                    <a:pt x="3643" y="618"/>
                    <a:pt x="3676" y="618"/>
                  </a:cubicBezTo>
                  <a:close/>
                  <a:moveTo>
                    <a:pt x="3676" y="0"/>
                  </a:moveTo>
                  <a:cubicBezTo>
                    <a:pt x="3285" y="0"/>
                    <a:pt x="2960" y="325"/>
                    <a:pt x="2960" y="716"/>
                  </a:cubicBezTo>
                  <a:lnTo>
                    <a:pt x="2960" y="2147"/>
                  </a:lnTo>
                  <a:lnTo>
                    <a:pt x="1139" y="2147"/>
                  </a:lnTo>
                  <a:cubicBezTo>
                    <a:pt x="521" y="2147"/>
                    <a:pt x="1" y="2667"/>
                    <a:pt x="1" y="3285"/>
                  </a:cubicBezTo>
                  <a:lnTo>
                    <a:pt x="1" y="8911"/>
                  </a:lnTo>
                  <a:cubicBezTo>
                    <a:pt x="1" y="9073"/>
                    <a:pt x="163" y="9203"/>
                    <a:pt x="326" y="9203"/>
                  </a:cubicBezTo>
                  <a:cubicBezTo>
                    <a:pt x="489" y="9203"/>
                    <a:pt x="619" y="9073"/>
                    <a:pt x="619" y="8911"/>
                  </a:cubicBezTo>
                  <a:lnTo>
                    <a:pt x="619" y="3285"/>
                  </a:lnTo>
                  <a:cubicBezTo>
                    <a:pt x="619" y="2992"/>
                    <a:pt x="846" y="2764"/>
                    <a:pt x="1139" y="2764"/>
                  </a:cubicBezTo>
                  <a:lnTo>
                    <a:pt x="10667" y="2764"/>
                  </a:lnTo>
                  <a:cubicBezTo>
                    <a:pt x="10960" y="2764"/>
                    <a:pt x="11188" y="2992"/>
                    <a:pt x="11188" y="3285"/>
                  </a:cubicBezTo>
                  <a:lnTo>
                    <a:pt x="11188" y="12715"/>
                  </a:lnTo>
                  <a:cubicBezTo>
                    <a:pt x="11188" y="12878"/>
                    <a:pt x="11318" y="13008"/>
                    <a:pt x="11480" y="13008"/>
                  </a:cubicBezTo>
                  <a:cubicBezTo>
                    <a:pt x="11643" y="13008"/>
                    <a:pt x="11805" y="12878"/>
                    <a:pt x="11805" y="12715"/>
                  </a:cubicBezTo>
                  <a:lnTo>
                    <a:pt x="11805" y="3285"/>
                  </a:lnTo>
                  <a:cubicBezTo>
                    <a:pt x="11805" y="2667"/>
                    <a:pt x="11285" y="2147"/>
                    <a:pt x="10667" y="2147"/>
                  </a:cubicBezTo>
                  <a:lnTo>
                    <a:pt x="8846" y="2147"/>
                  </a:lnTo>
                  <a:lnTo>
                    <a:pt x="8846" y="716"/>
                  </a:lnTo>
                  <a:cubicBezTo>
                    <a:pt x="8846" y="325"/>
                    <a:pt x="8521" y="0"/>
                    <a:pt x="81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46"/>
            <p:cNvSpPr/>
            <p:nvPr/>
          </p:nvSpPr>
          <p:spPr>
            <a:xfrm>
              <a:off x="11199075" y="1867313"/>
              <a:ext cx="228475" cy="121975"/>
            </a:xfrm>
            <a:custGeom>
              <a:rect b="b" l="l" r="r" t="t"/>
              <a:pathLst>
                <a:path extrusionOk="0" h="4879" w="9139">
                  <a:moveTo>
                    <a:pt x="8520" y="619"/>
                  </a:moveTo>
                  <a:lnTo>
                    <a:pt x="8520" y="4261"/>
                  </a:lnTo>
                  <a:lnTo>
                    <a:pt x="618" y="4261"/>
                  </a:lnTo>
                  <a:lnTo>
                    <a:pt x="618" y="619"/>
                  </a:lnTo>
                  <a:close/>
                  <a:moveTo>
                    <a:pt x="293" y="1"/>
                  </a:moveTo>
                  <a:cubicBezTo>
                    <a:pt x="130" y="1"/>
                    <a:pt x="0" y="131"/>
                    <a:pt x="0" y="294"/>
                  </a:cubicBezTo>
                  <a:lnTo>
                    <a:pt x="0" y="4586"/>
                  </a:lnTo>
                  <a:cubicBezTo>
                    <a:pt x="0" y="4749"/>
                    <a:pt x="130" y="4879"/>
                    <a:pt x="293" y="4879"/>
                  </a:cubicBezTo>
                  <a:lnTo>
                    <a:pt x="8845" y="4879"/>
                  </a:lnTo>
                  <a:cubicBezTo>
                    <a:pt x="9008" y="4879"/>
                    <a:pt x="9138" y="4749"/>
                    <a:pt x="9138" y="4586"/>
                  </a:cubicBezTo>
                  <a:lnTo>
                    <a:pt x="9138" y="294"/>
                  </a:lnTo>
                  <a:cubicBezTo>
                    <a:pt x="9138" y="131"/>
                    <a:pt x="9008" y="1"/>
                    <a:pt x="88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46"/>
            <p:cNvSpPr/>
            <p:nvPr/>
          </p:nvSpPr>
          <p:spPr>
            <a:xfrm>
              <a:off x="11243775" y="1929113"/>
              <a:ext cx="40675" cy="39850"/>
            </a:xfrm>
            <a:custGeom>
              <a:rect b="b" l="l" r="r" t="t"/>
              <a:pathLst>
                <a:path extrusionOk="0" h="1594" w="1627">
                  <a:moveTo>
                    <a:pt x="814" y="618"/>
                  </a:moveTo>
                  <a:cubicBezTo>
                    <a:pt x="911" y="618"/>
                    <a:pt x="1009" y="683"/>
                    <a:pt x="1009" y="781"/>
                  </a:cubicBezTo>
                  <a:cubicBezTo>
                    <a:pt x="1009" y="878"/>
                    <a:pt x="911" y="976"/>
                    <a:pt x="814" y="976"/>
                  </a:cubicBezTo>
                  <a:cubicBezTo>
                    <a:pt x="716" y="976"/>
                    <a:pt x="619" y="878"/>
                    <a:pt x="619" y="781"/>
                  </a:cubicBezTo>
                  <a:cubicBezTo>
                    <a:pt x="619" y="683"/>
                    <a:pt x="716" y="618"/>
                    <a:pt x="814" y="618"/>
                  </a:cubicBezTo>
                  <a:close/>
                  <a:moveTo>
                    <a:pt x="814" y="0"/>
                  </a:moveTo>
                  <a:cubicBezTo>
                    <a:pt x="358" y="0"/>
                    <a:pt x="1" y="358"/>
                    <a:pt x="1" y="781"/>
                  </a:cubicBezTo>
                  <a:cubicBezTo>
                    <a:pt x="1" y="1236"/>
                    <a:pt x="358" y="1594"/>
                    <a:pt x="814" y="1594"/>
                  </a:cubicBezTo>
                  <a:cubicBezTo>
                    <a:pt x="1269" y="1594"/>
                    <a:pt x="1627" y="1236"/>
                    <a:pt x="1627" y="781"/>
                  </a:cubicBezTo>
                  <a:cubicBezTo>
                    <a:pt x="1627" y="358"/>
                    <a:pt x="1269" y="0"/>
                    <a:pt x="8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46"/>
            <p:cNvSpPr/>
            <p:nvPr/>
          </p:nvSpPr>
          <p:spPr>
            <a:xfrm>
              <a:off x="11305575" y="1929113"/>
              <a:ext cx="39850" cy="39850"/>
            </a:xfrm>
            <a:custGeom>
              <a:rect b="b" l="l" r="r" t="t"/>
              <a:pathLst>
                <a:path extrusionOk="0" h="1594" w="1594">
                  <a:moveTo>
                    <a:pt x="813" y="618"/>
                  </a:moveTo>
                  <a:cubicBezTo>
                    <a:pt x="911" y="618"/>
                    <a:pt x="976" y="683"/>
                    <a:pt x="976" y="781"/>
                  </a:cubicBezTo>
                  <a:cubicBezTo>
                    <a:pt x="976" y="878"/>
                    <a:pt x="911" y="976"/>
                    <a:pt x="813" y="976"/>
                  </a:cubicBezTo>
                  <a:cubicBezTo>
                    <a:pt x="716" y="976"/>
                    <a:pt x="618" y="878"/>
                    <a:pt x="618" y="781"/>
                  </a:cubicBezTo>
                  <a:cubicBezTo>
                    <a:pt x="618" y="683"/>
                    <a:pt x="716" y="618"/>
                    <a:pt x="813" y="618"/>
                  </a:cubicBezTo>
                  <a:close/>
                  <a:moveTo>
                    <a:pt x="813" y="0"/>
                  </a:moveTo>
                  <a:cubicBezTo>
                    <a:pt x="358" y="0"/>
                    <a:pt x="0" y="358"/>
                    <a:pt x="0" y="781"/>
                  </a:cubicBezTo>
                  <a:cubicBezTo>
                    <a:pt x="0" y="1236"/>
                    <a:pt x="358" y="1594"/>
                    <a:pt x="813" y="1594"/>
                  </a:cubicBezTo>
                  <a:cubicBezTo>
                    <a:pt x="1236" y="1594"/>
                    <a:pt x="1594" y="1236"/>
                    <a:pt x="1594" y="781"/>
                  </a:cubicBezTo>
                  <a:cubicBezTo>
                    <a:pt x="1594" y="358"/>
                    <a:pt x="1236" y="0"/>
                    <a:pt x="8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46"/>
            <p:cNvSpPr/>
            <p:nvPr/>
          </p:nvSpPr>
          <p:spPr>
            <a:xfrm>
              <a:off x="11363300" y="1929113"/>
              <a:ext cx="39850" cy="39850"/>
            </a:xfrm>
            <a:custGeom>
              <a:rect b="b" l="l" r="r" t="t"/>
              <a:pathLst>
                <a:path extrusionOk="0" h="1594" w="1594">
                  <a:moveTo>
                    <a:pt x="781" y="618"/>
                  </a:moveTo>
                  <a:cubicBezTo>
                    <a:pt x="911" y="618"/>
                    <a:pt x="976" y="683"/>
                    <a:pt x="976" y="781"/>
                  </a:cubicBezTo>
                  <a:cubicBezTo>
                    <a:pt x="976" y="878"/>
                    <a:pt x="911" y="976"/>
                    <a:pt x="781" y="976"/>
                  </a:cubicBezTo>
                  <a:cubicBezTo>
                    <a:pt x="683" y="976"/>
                    <a:pt x="618" y="878"/>
                    <a:pt x="618" y="781"/>
                  </a:cubicBezTo>
                  <a:cubicBezTo>
                    <a:pt x="618" y="683"/>
                    <a:pt x="683" y="618"/>
                    <a:pt x="781" y="618"/>
                  </a:cubicBezTo>
                  <a:close/>
                  <a:moveTo>
                    <a:pt x="781" y="0"/>
                  </a:moveTo>
                  <a:cubicBezTo>
                    <a:pt x="358" y="0"/>
                    <a:pt x="0" y="358"/>
                    <a:pt x="0" y="781"/>
                  </a:cubicBezTo>
                  <a:cubicBezTo>
                    <a:pt x="0" y="1236"/>
                    <a:pt x="358" y="1594"/>
                    <a:pt x="781" y="1594"/>
                  </a:cubicBezTo>
                  <a:cubicBezTo>
                    <a:pt x="1236" y="1594"/>
                    <a:pt x="1594" y="1236"/>
                    <a:pt x="1594" y="781"/>
                  </a:cubicBezTo>
                  <a:cubicBezTo>
                    <a:pt x="1594" y="358"/>
                    <a:pt x="1236" y="0"/>
                    <a:pt x="7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46"/>
            <p:cNvSpPr/>
            <p:nvPr/>
          </p:nvSpPr>
          <p:spPr>
            <a:xfrm>
              <a:off x="11223450" y="1887638"/>
              <a:ext cx="39875" cy="40675"/>
            </a:xfrm>
            <a:custGeom>
              <a:rect b="b" l="l" r="r" t="t"/>
              <a:pathLst>
                <a:path extrusionOk="0" h="1627" w="1595">
                  <a:moveTo>
                    <a:pt x="814" y="619"/>
                  </a:moveTo>
                  <a:cubicBezTo>
                    <a:pt x="911" y="619"/>
                    <a:pt x="976" y="716"/>
                    <a:pt x="976" y="814"/>
                  </a:cubicBezTo>
                  <a:cubicBezTo>
                    <a:pt x="976" y="911"/>
                    <a:pt x="911" y="1009"/>
                    <a:pt x="814" y="1009"/>
                  </a:cubicBezTo>
                  <a:cubicBezTo>
                    <a:pt x="716" y="1009"/>
                    <a:pt x="619" y="911"/>
                    <a:pt x="619" y="814"/>
                  </a:cubicBezTo>
                  <a:cubicBezTo>
                    <a:pt x="619" y="716"/>
                    <a:pt x="716" y="619"/>
                    <a:pt x="814" y="619"/>
                  </a:cubicBezTo>
                  <a:close/>
                  <a:moveTo>
                    <a:pt x="814" y="1"/>
                  </a:moveTo>
                  <a:cubicBezTo>
                    <a:pt x="358" y="1"/>
                    <a:pt x="1" y="359"/>
                    <a:pt x="1" y="814"/>
                  </a:cubicBezTo>
                  <a:cubicBezTo>
                    <a:pt x="1" y="1269"/>
                    <a:pt x="358" y="1627"/>
                    <a:pt x="814" y="1627"/>
                  </a:cubicBezTo>
                  <a:cubicBezTo>
                    <a:pt x="1236" y="1627"/>
                    <a:pt x="1594" y="1237"/>
                    <a:pt x="1594" y="814"/>
                  </a:cubicBezTo>
                  <a:cubicBezTo>
                    <a:pt x="1594" y="359"/>
                    <a:pt x="1236" y="1"/>
                    <a:pt x="81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46"/>
            <p:cNvSpPr/>
            <p:nvPr/>
          </p:nvSpPr>
          <p:spPr>
            <a:xfrm>
              <a:off x="11285250" y="1887638"/>
              <a:ext cx="39850" cy="40675"/>
            </a:xfrm>
            <a:custGeom>
              <a:rect b="b" l="l" r="r" t="t"/>
              <a:pathLst>
                <a:path extrusionOk="0" h="1627" w="1594">
                  <a:moveTo>
                    <a:pt x="813" y="619"/>
                  </a:moveTo>
                  <a:cubicBezTo>
                    <a:pt x="911" y="619"/>
                    <a:pt x="976" y="716"/>
                    <a:pt x="976" y="814"/>
                  </a:cubicBezTo>
                  <a:cubicBezTo>
                    <a:pt x="976" y="911"/>
                    <a:pt x="911" y="1009"/>
                    <a:pt x="813" y="1009"/>
                  </a:cubicBezTo>
                  <a:cubicBezTo>
                    <a:pt x="683" y="1009"/>
                    <a:pt x="618" y="911"/>
                    <a:pt x="618" y="814"/>
                  </a:cubicBezTo>
                  <a:cubicBezTo>
                    <a:pt x="618" y="716"/>
                    <a:pt x="683" y="619"/>
                    <a:pt x="813" y="619"/>
                  </a:cubicBezTo>
                  <a:close/>
                  <a:moveTo>
                    <a:pt x="813" y="1"/>
                  </a:moveTo>
                  <a:cubicBezTo>
                    <a:pt x="358" y="1"/>
                    <a:pt x="0" y="359"/>
                    <a:pt x="0" y="814"/>
                  </a:cubicBezTo>
                  <a:cubicBezTo>
                    <a:pt x="0" y="1269"/>
                    <a:pt x="358" y="1627"/>
                    <a:pt x="813" y="1627"/>
                  </a:cubicBezTo>
                  <a:cubicBezTo>
                    <a:pt x="1236" y="1627"/>
                    <a:pt x="1594" y="1237"/>
                    <a:pt x="1594" y="814"/>
                  </a:cubicBezTo>
                  <a:cubicBezTo>
                    <a:pt x="1594" y="359"/>
                    <a:pt x="1236" y="1"/>
                    <a:pt x="8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46"/>
            <p:cNvSpPr/>
            <p:nvPr/>
          </p:nvSpPr>
          <p:spPr>
            <a:xfrm>
              <a:off x="11342975" y="1887638"/>
              <a:ext cx="39850" cy="40675"/>
            </a:xfrm>
            <a:custGeom>
              <a:rect b="b" l="l" r="r" t="t"/>
              <a:pathLst>
                <a:path extrusionOk="0" h="1627" w="1594">
                  <a:moveTo>
                    <a:pt x="781" y="619"/>
                  </a:moveTo>
                  <a:cubicBezTo>
                    <a:pt x="878" y="619"/>
                    <a:pt x="976" y="716"/>
                    <a:pt x="976" y="814"/>
                  </a:cubicBezTo>
                  <a:cubicBezTo>
                    <a:pt x="976" y="911"/>
                    <a:pt x="878" y="1009"/>
                    <a:pt x="781" y="1009"/>
                  </a:cubicBezTo>
                  <a:cubicBezTo>
                    <a:pt x="683" y="1009"/>
                    <a:pt x="618" y="911"/>
                    <a:pt x="618" y="814"/>
                  </a:cubicBezTo>
                  <a:cubicBezTo>
                    <a:pt x="618" y="716"/>
                    <a:pt x="683" y="619"/>
                    <a:pt x="781" y="619"/>
                  </a:cubicBezTo>
                  <a:close/>
                  <a:moveTo>
                    <a:pt x="781" y="1"/>
                  </a:moveTo>
                  <a:cubicBezTo>
                    <a:pt x="358" y="1"/>
                    <a:pt x="0" y="359"/>
                    <a:pt x="0" y="814"/>
                  </a:cubicBezTo>
                  <a:cubicBezTo>
                    <a:pt x="0" y="1269"/>
                    <a:pt x="358" y="1627"/>
                    <a:pt x="781" y="1627"/>
                  </a:cubicBezTo>
                  <a:cubicBezTo>
                    <a:pt x="1236" y="1627"/>
                    <a:pt x="1594" y="1237"/>
                    <a:pt x="1594" y="814"/>
                  </a:cubicBezTo>
                  <a:cubicBezTo>
                    <a:pt x="1594" y="359"/>
                    <a:pt x="1236" y="1"/>
                    <a:pt x="7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46"/>
            <p:cNvSpPr/>
            <p:nvPr/>
          </p:nvSpPr>
          <p:spPr>
            <a:xfrm>
              <a:off x="11199075" y="2003088"/>
              <a:ext cx="228475" cy="105725"/>
            </a:xfrm>
            <a:custGeom>
              <a:rect b="b" l="l" r="r" t="t"/>
              <a:pathLst>
                <a:path extrusionOk="0" h="4229" w="9139">
                  <a:moveTo>
                    <a:pt x="8520" y="619"/>
                  </a:moveTo>
                  <a:lnTo>
                    <a:pt x="8520" y="3610"/>
                  </a:lnTo>
                  <a:lnTo>
                    <a:pt x="618" y="3610"/>
                  </a:lnTo>
                  <a:lnTo>
                    <a:pt x="618" y="619"/>
                  </a:lnTo>
                  <a:close/>
                  <a:moveTo>
                    <a:pt x="293" y="1"/>
                  </a:moveTo>
                  <a:cubicBezTo>
                    <a:pt x="130" y="1"/>
                    <a:pt x="0" y="131"/>
                    <a:pt x="0" y="293"/>
                  </a:cubicBezTo>
                  <a:lnTo>
                    <a:pt x="0" y="3903"/>
                  </a:lnTo>
                  <a:cubicBezTo>
                    <a:pt x="0" y="4098"/>
                    <a:pt x="130" y="4228"/>
                    <a:pt x="293" y="4228"/>
                  </a:cubicBezTo>
                  <a:lnTo>
                    <a:pt x="8845" y="4228"/>
                  </a:lnTo>
                  <a:cubicBezTo>
                    <a:pt x="9008" y="4228"/>
                    <a:pt x="9138" y="4098"/>
                    <a:pt x="9138" y="3903"/>
                  </a:cubicBezTo>
                  <a:lnTo>
                    <a:pt x="9138" y="293"/>
                  </a:lnTo>
                  <a:cubicBezTo>
                    <a:pt x="9138" y="131"/>
                    <a:pt x="9008" y="1"/>
                    <a:pt x="88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46"/>
            <p:cNvSpPr/>
            <p:nvPr/>
          </p:nvSpPr>
          <p:spPr>
            <a:xfrm>
              <a:off x="11199075" y="1747813"/>
              <a:ext cx="228475" cy="106525"/>
            </a:xfrm>
            <a:custGeom>
              <a:rect b="b" l="l" r="r" t="t"/>
              <a:pathLst>
                <a:path extrusionOk="0" h="4261" w="9139">
                  <a:moveTo>
                    <a:pt x="8520" y="618"/>
                  </a:moveTo>
                  <a:lnTo>
                    <a:pt x="8520" y="3643"/>
                  </a:lnTo>
                  <a:lnTo>
                    <a:pt x="618" y="3643"/>
                  </a:lnTo>
                  <a:lnTo>
                    <a:pt x="618" y="618"/>
                  </a:lnTo>
                  <a:close/>
                  <a:moveTo>
                    <a:pt x="293" y="1"/>
                  </a:moveTo>
                  <a:cubicBezTo>
                    <a:pt x="130" y="1"/>
                    <a:pt x="0" y="163"/>
                    <a:pt x="0" y="326"/>
                  </a:cubicBezTo>
                  <a:lnTo>
                    <a:pt x="0" y="3935"/>
                  </a:lnTo>
                  <a:cubicBezTo>
                    <a:pt x="0" y="4098"/>
                    <a:pt x="130" y="4261"/>
                    <a:pt x="293" y="4261"/>
                  </a:cubicBezTo>
                  <a:lnTo>
                    <a:pt x="8845" y="4261"/>
                  </a:lnTo>
                  <a:cubicBezTo>
                    <a:pt x="9008" y="4261"/>
                    <a:pt x="9138" y="4098"/>
                    <a:pt x="9138" y="3935"/>
                  </a:cubicBezTo>
                  <a:lnTo>
                    <a:pt x="9138" y="326"/>
                  </a:lnTo>
                  <a:cubicBezTo>
                    <a:pt x="9138" y="163"/>
                    <a:pt x="9008" y="1"/>
                    <a:pt x="88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6" name="Google Shape;3306;p46"/>
          <p:cNvGrpSpPr/>
          <p:nvPr/>
        </p:nvGrpSpPr>
        <p:grpSpPr>
          <a:xfrm>
            <a:off x="3966428" y="1413950"/>
            <a:ext cx="365757" cy="332519"/>
            <a:chOff x="11543775" y="1684813"/>
            <a:chExt cx="498375" cy="454075"/>
          </a:xfrm>
        </p:grpSpPr>
        <p:sp>
          <p:nvSpPr>
            <p:cNvPr id="3307" name="Google Shape;3307;p46"/>
            <p:cNvSpPr/>
            <p:nvPr/>
          </p:nvSpPr>
          <p:spPr>
            <a:xfrm>
              <a:off x="11551100" y="1935613"/>
              <a:ext cx="125225" cy="166700"/>
            </a:xfrm>
            <a:custGeom>
              <a:rect b="b" l="l" r="r" t="t"/>
              <a:pathLst>
                <a:path extrusionOk="0" h="6668" w="5009">
                  <a:moveTo>
                    <a:pt x="2504" y="1"/>
                  </a:moveTo>
                  <a:cubicBezTo>
                    <a:pt x="2504" y="1"/>
                    <a:pt x="0" y="2797"/>
                    <a:pt x="0" y="4163"/>
                  </a:cubicBezTo>
                  <a:cubicBezTo>
                    <a:pt x="0" y="5561"/>
                    <a:pt x="1138" y="6667"/>
                    <a:pt x="2504" y="6667"/>
                  </a:cubicBezTo>
                  <a:cubicBezTo>
                    <a:pt x="3902" y="6667"/>
                    <a:pt x="5008" y="5561"/>
                    <a:pt x="5008" y="4163"/>
                  </a:cubicBezTo>
                  <a:cubicBezTo>
                    <a:pt x="5008" y="2797"/>
                    <a:pt x="2504" y="1"/>
                    <a:pt x="2504" y="1"/>
                  </a:cubicBez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46"/>
            <p:cNvSpPr/>
            <p:nvPr/>
          </p:nvSpPr>
          <p:spPr>
            <a:xfrm>
              <a:off x="11551100" y="1935613"/>
              <a:ext cx="106525" cy="166700"/>
            </a:xfrm>
            <a:custGeom>
              <a:rect b="b" l="l" r="r" t="t"/>
              <a:pathLst>
                <a:path extrusionOk="0" h="6668" w="4261">
                  <a:moveTo>
                    <a:pt x="2504" y="1"/>
                  </a:moveTo>
                  <a:cubicBezTo>
                    <a:pt x="2504" y="1"/>
                    <a:pt x="0" y="2797"/>
                    <a:pt x="0" y="4163"/>
                  </a:cubicBezTo>
                  <a:cubicBezTo>
                    <a:pt x="0" y="5561"/>
                    <a:pt x="1138" y="6667"/>
                    <a:pt x="2504" y="6667"/>
                  </a:cubicBezTo>
                  <a:cubicBezTo>
                    <a:pt x="3187" y="6667"/>
                    <a:pt x="3837" y="6374"/>
                    <a:pt x="4260" y="5952"/>
                  </a:cubicBezTo>
                  <a:lnTo>
                    <a:pt x="4260" y="5952"/>
                  </a:lnTo>
                  <a:cubicBezTo>
                    <a:pt x="4098" y="5984"/>
                    <a:pt x="3902" y="6017"/>
                    <a:pt x="3707" y="6017"/>
                  </a:cubicBezTo>
                  <a:cubicBezTo>
                    <a:pt x="2342" y="6017"/>
                    <a:pt x="1203" y="4878"/>
                    <a:pt x="1203" y="3513"/>
                  </a:cubicBezTo>
                  <a:cubicBezTo>
                    <a:pt x="1203" y="2667"/>
                    <a:pt x="2114" y="1334"/>
                    <a:pt x="2862" y="391"/>
                  </a:cubicBezTo>
                  <a:cubicBezTo>
                    <a:pt x="2634" y="163"/>
                    <a:pt x="2504" y="1"/>
                    <a:pt x="2504"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46"/>
            <p:cNvSpPr/>
            <p:nvPr/>
          </p:nvSpPr>
          <p:spPr>
            <a:xfrm>
              <a:off x="11590925" y="1692938"/>
              <a:ext cx="449600" cy="438625"/>
            </a:xfrm>
            <a:custGeom>
              <a:rect b="b" l="l" r="r" t="t"/>
              <a:pathLst>
                <a:path extrusionOk="0" h="17545" w="17984">
                  <a:moveTo>
                    <a:pt x="5399" y="0"/>
                  </a:moveTo>
                  <a:cubicBezTo>
                    <a:pt x="5187" y="0"/>
                    <a:pt x="4976" y="82"/>
                    <a:pt x="4814" y="244"/>
                  </a:cubicBezTo>
                  <a:lnTo>
                    <a:pt x="326" y="4700"/>
                  </a:lnTo>
                  <a:cubicBezTo>
                    <a:pt x="1" y="5025"/>
                    <a:pt x="1" y="5578"/>
                    <a:pt x="326" y="5903"/>
                  </a:cubicBezTo>
                  <a:lnTo>
                    <a:pt x="456" y="6000"/>
                  </a:lnTo>
                  <a:cubicBezTo>
                    <a:pt x="618" y="6163"/>
                    <a:pt x="830" y="6244"/>
                    <a:pt x="1041" y="6244"/>
                  </a:cubicBezTo>
                  <a:cubicBezTo>
                    <a:pt x="1253" y="6244"/>
                    <a:pt x="1464" y="6163"/>
                    <a:pt x="1627" y="6000"/>
                  </a:cubicBezTo>
                  <a:lnTo>
                    <a:pt x="1854" y="5773"/>
                  </a:lnTo>
                  <a:lnTo>
                    <a:pt x="7155" y="16472"/>
                  </a:lnTo>
                  <a:cubicBezTo>
                    <a:pt x="7432" y="17165"/>
                    <a:pt x="8071" y="17544"/>
                    <a:pt x="8719" y="17544"/>
                  </a:cubicBezTo>
                  <a:cubicBezTo>
                    <a:pt x="9136" y="17544"/>
                    <a:pt x="9556" y="17388"/>
                    <a:pt x="9887" y="17057"/>
                  </a:cubicBezTo>
                  <a:lnTo>
                    <a:pt x="17138" y="9805"/>
                  </a:lnTo>
                  <a:cubicBezTo>
                    <a:pt x="17984" y="8960"/>
                    <a:pt x="17691" y="7529"/>
                    <a:pt x="16586" y="7073"/>
                  </a:cubicBezTo>
                  <a:lnTo>
                    <a:pt x="5854" y="1773"/>
                  </a:lnTo>
                  <a:lnTo>
                    <a:pt x="6114" y="1545"/>
                  </a:lnTo>
                  <a:cubicBezTo>
                    <a:pt x="6439" y="1220"/>
                    <a:pt x="6439" y="667"/>
                    <a:pt x="6114" y="342"/>
                  </a:cubicBezTo>
                  <a:lnTo>
                    <a:pt x="5984" y="244"/>
                  </a:lnTo>
                  <a:cubicBezTo>
                    <a:pt x="5822" y="82"/>
                    <a:pt x="5610" y="0"/>
                    <a:pt x="53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46"/>
            <p:cNvSpPr/>
            <p:nvPr/>
          </p:nvSpPr>
          <p:spPr>
            <a:xfrm>
              <a:off x="11637275" y="1737238"/>
              <a:ext cx="366675" cy="131725"/>
            </a:xfrm>
            <a:custGeom>
              <a:rect b="b" l="l" r="r" t="t"/>
              <a:pathLst>
                <a:path extrusionOk="0" h="5269" w="14667">
                  <a:moveTo>
                    <a:pt x="4000" y="1"/>
                  </a:moveTo>
                  <a:lnTo>
                    <a:pt x="0" y="4001"/>
                  </a:lnTo>
                  <a:lnTo>
                    <a:pt x="651" y="5269"/>
                  </a:lnTo>
                  <a:lnTo>
                    <a:pt x="14667" y="5269"/>
                  </a:lnTo>
                  <a:lnTo>
                    <a:pt x="40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46"/>
            <p:cNvSpPr/>
            <p:nvPr/>
          </p:nvSpPr>
          <p:spPr>
            <a:xfrm>
              <a:off x="11653525" y="1868938"/>
              <a:ext cx="387000" cy="262675"/>
            </a:xfrm>
            <a:custGeom>
              <a:rect b="b" l="l" r="r" t="t"/>
              <a:pathLst>
                <a:path extrusionOk="0" h="10507" w="15480">
                  <a:moveTo>
                    <a:pt x="1" y="1"/>
                  </a:moveTo>
                  <a:lnTo>
                    <a:pt x="4651" y="9464"/>
                  </a:lnTo>
                  <a:cubicBezTo>
                    <a:pt x="4927" y="10135"/>
                    <a:pt x="5562" y="10506"/>
                    <a:pt x="6207" y="10506"/>
                  </a:cubicBezTo>
                  <a:cubicBezTo>
                    <a:pt x="6626" y="10506"/>
                    <a:pt x="7050" y="10350"/>
                    <a:pt x="7383" y="10017"/>
                  </a:cubicBezTo>
                  <a:lnTo>
                    <a:pt x="14634" y="2765"/>
                  </a:lnTo>
                  <a:cubicBezTo>
                    <a:pt x="15480" y="1920"/>
                    <a:pt x="15187" y="489"/>
                    <a:pt x="14082" y="33"/>
                  </a:cubicBezTo>
                  <a:lnTo>
                    <a:pt x="14017" y="1"/>
                  </a:ln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46"/>
            <p:cNvSpPr/>
            <p:nvPr/>
          </p:nvSpPr>
          <p:spPr>
            <a:xfrm>
              <a:off x="11653525" y="1868938"/>
              <a:ext cx="204900" cy="262675"/>
            </a:xfrm>
            <a:custGeom>
              <a:rect b="b" l="l" r="r" t="t"/>
              <a:pathLst>
                <a:path extrusionOk="0" h="10507" w="8196">
                  <a:moveTo>
                    <a:pt x="1" y="1"/>
                  </a:moveTo>
                  <a:lnTo>
                    <a:pt x="4651" y="9464"/>
                  </a:lnTo>
                  <a:cubicBezTo>
                    <a:pt x="4927" y="10135"/>
                    <a:pt x="5562" y="10506"/>
                    <a:pt x="6207" y="10506"/>
                  </a:cubicBezTo>
                  <a:cubicBezTo>
                    <a:pt x="6626" y="10506"/>
                    <a:pt x="7050" y="10350"/>
                    <a:pt x="7383" y="10017"/>
                  </a:cubicBezTo>
                  <a:lnTo>
                    <a:pt x="8196" y="9204"/>
                  </a:lnTo>
                  <a:lnTo>
                    <a:pt x="8196" y="9204"/>
                  </a:lnTo>
                  <a:cubicBezTo>
                    <a:pt x="7927" y="9369"/>
                    <a:pt x="7626" y="9449"/>
                    <a:pt x="7327" y="9449"/>
                  </a:cubicBezTo>
                  <a:cubicBezTo>
                    <a:pt x="6682" y="9449"/>
                    <a:pt x="6045" y="9079"/>
                    <a:pt x="5757" y="8391"/>
                  </a:cubicBezTo>
                  <a:lnTo>
                    <a:pt x="1627"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46"/>
            <p:cNvSpPr/>
            <p:nvPr/>
          </p:nvSpPr>
          <p:spPr>
            <a:xfrm>
              <a:off x="11590925" y="1692938"/>
              <a:ext cx="168325" cy="176025"/>
            </a:xfrm>
            <a:custGeom>
              <a:rect b="b" l="l" r="r" t="t"/>
              <a:pathLst>
                <a:path extrusionOk="0" h="7041" w="6733">
                  <a:moveTo>
                    <a:pt x="5399" y="0"/>
                  </a:moveTo>
                  <a:cubicBezTo>
                    <a:pt x="5187" y="0"/>
                    <a:pt x="4976" y="82"/>
                    <a:pt x="4814" y="244"/>
                  </a:cubicBezTo>
                  <a:lnTo>
                    <a:pt x="326" y="4732"/>
                  </a:lnTo>
                  <a:cubicBezTo>
                    <a:pt x="1" y="5057"/>
                    <a:pt x="1" y="5578"/>
                    <a:pt x="326" y="5903"/>
                  </a:cubicBezTo>
                  <a:lnTo>
                    <a:pt x="456" y="6000"/>
                  </a:lnTo>
                  <a:cubicBezTo>
                    <a:pt x="618" y="6163"/>
                    <a:pt x="830" y="6244"/>
                    <a:pt x="1041" y="6244"/>
                  </a:cubicBezTo>
                  <a:cubicBezTo>
                    <a:pt x="1253" y="6244"/>
                    <a:pt x="1464" y="6163"/>
                    <a:pt x="1627" y="6000"/>
                  </a:cubicBezTo>
                  <a:lnTo>
                    <a:pt x="1854" y="5773"/>
                  </a:lnTo>
                  <a:lnTo>
                    <a:pt x="2277" y="6651"/>
                  </a:lnTo>
                  <a:lnTo>
                    <a:pt x="2505" y="7041"/>
                  </a:lnTo>
                  <a:lnTo>
                    <a:pt x="4131" y="7041"/>
                  </a:lnTo>
                  <a:lnTo>
                    <a:pt x="3740" y="6293"/>
                  </a:lnTo>
                  <a:lnTo>
                    <a:pt x="3383" y="5578"/>
                  </a:lnTo>
                  <a:lnTo>
                    <a:pt x="6732" y="2196"/>
                  </a:lnTo>
                  <a:lnTo>
                    <a:pt x="5854" y="1773"/>
                  </a:lnTo>
                  <a:lnTo>
                    <a:pt x="6114" y="1545"/>
                  </a:lnTo>
                  <a:cubicBezTo>
                    <a:pt x="6439" y="1220"/>
                    <a:pt x="6439" y="700"/>
                    <a:pt x="6114" y="374"/>
                  </a:cubicBezTo>
                  <a:lnTo>
                    <a:pt x="5984" y="244"/>
                  </a:lnTo>
                  <a:cubicBezTo>
                    <a:pt x="5822" y="82"/>
                    <a:pt x="5610" y="0"/>
                    <a:pt x="5399"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46"/>
            <p:cNvSpPr/>
            <p:nvPr/>
          </p:nvSpPr>
          <p:spPr>
            <a:xfrm>
              <a:off x="11590925" y="1692938"/>
              <a:ext cx="161000" cy="156125"/>
            </a:xfrm>
            <a:custGeom>
              <a:rect b="b" l="l" r="r" t="t"/>
              <a:pathLst>
                <a:path extrusionOk="0" h="6245" w="6440">
                  <a:moveTo>
                    <a:pt x="5399" y="0"/>
                  </a:moveTo>
                  <a:cubicBezTo>
                    <a:pt x="5187" y="0"/>
                    <a:pt x="4976" y="82"/>
                    <a:pt x="4814" y="244"/>
                  </a:cubicBezTo>
                  <a:lnTo>
                    <a:pt x="326" y="4700"/>
                  </a:lnTo>
                  <a:cubicBezTo>
                    <a:pt x="1" y="5025"/>
                    <a:pt x="1" y="5578"/>
                    <a:pt x="326" y="5903"/>
                  </a:cubicBezTo>
                  <a:lnTo>
                    <a:pt x="456" y="6000"/>
                  </a:lnTo>
                  <a:cubicBezTo>
                    <a:pt x="618" y="6163"/>
                    <a:pt x="830" y="6244"/>
                    <a:pt x="1041" y="6244"/>
                  </a:cubicBezTo>
                  <a:cubicBezTo>
                    <a:pt x="1253" y="6244"/>
                    <a:pt x="1464" y="6163"/>
                    <a:pt x="1627" y="6000"/>
                  </a:cubicBezTo>
                  <a:lnTo>
                    <a:pt x="6114" y="1545"/>
                  </a:lnTo>
                  <a:cubicBezTo>
                    <a:pt x="6439" y="1220"/>
                    <a:pt x="6439" y="667"/>
                    <a:pt x="6114" y="342"/>
                  </a:cubicBezTo>
                  <a:lnTo>
                    <a:pt x="5984" y="244"/>
                  </a:lnTo>
                  <a:cubicBezTo>
                    <a:pt x="5822" y="82"/>
                    <a:pt x="5610" y="0"/>
                    <a:pt x="53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46"/>
            <p:cNvSpPr/>
            <p:nvPr/>
          </p:nvSpPr>
          <p:spPr>
            <a:xfrm>
              <a:off x="11873025" y="1895788"/>
              <a:ext cx="58575" cy="58550"/>
            </a:xfrm>
            <a:custGeom>
              <a:rect b="b" l="l" r="r" t="t"/>
              <a:pathLst>
                <a:path extrusionOk="0" h="2342" w="2343">
                  <a:moveTo>
                    <a:pt x="1172" y="0"/>
                  </a:moveTo>
                  <a:cubicBezTo>
                    <a:pt x="521" y="0"/>
                    <a:pt x="1" y="553"/>
                    <a:pt x="1" y="1171"/>
                  </a:cubicBezTo>
                  <a:cubicBezTo>
                    <a:pt x="1" y="1821"/>
                    <a:pt x="521" y="2341"/>
                    <a:pt x="1172" y="2341"/>
                  </a:cubicBezTo>
                  <a:cubicBezTo>
                    <a:pt x="1822" y="2341"/>
                    <a:pt x="2342" y="1821"/>
                    <a:pt x="2342" y="1171"/>
                  </a:cubicBezTo>
                  <a:cubicBezTo>
                    <a:pt x="2342" y="553"/>
                    <a:pt x="1822" y="0"/>
                    <a:pt x="1172"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46"/>
            <p:cNvSpPr/>
            <p:nvPr/>
          </p:nvSpPr>
          <p:spPr>
            <a:xfrm>
              <a:off x="11823450" y="2071388"/>
              <a:ext cx="24400" cy="24400"/>
            </a:xfrm>
            <a:custGeom>
              <a:rect b="b" l="l" r="r" t="t"/>
              <a:pathLst>
                <a:path extrusionOk="0" h="976" w="976">
                  <a:moveTo>
                    <a:pt x="488" y="0"/>
                  </a:moveTo>
                  <a:cubicBezTo>
                    <a:pt x="228" y="0"/>
                    <a:pt x="0" y="228"/>
                    <a:pt x="0" y="488"/>
                  </a:cubicBezTo>
                  <a:cubicBezTo>
                    <a:pt x="0" y="748"/>
                    <a:pt x="228" y="976"/>
                    <a:pt x="488" y="976"/>
                  </a:cubicBezTo>
                  <a:cubicBezTo>
                    <a:pt x="748" y="976"/>
                    <a:pt x="976" y="748"/>
                    <a:pt x="976" y="488"/>
                  </a:cubicBezTo>
                  <a:cubicBezTo>
                    <a:pt x="976" y="228"/>
                    <a:pt x="748" y="0"/>
                    <a:pt x="488"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46"/>
            <p:cNvSpPr/>
            <p:nvPr/>
          </p:nvSpPr>
          <p:spPr>
            <a:xfrm>
              <a:off x="11971400" y="1880338"/>
              <a:ext cx="35800" cy="36600"/>
            </a:xfrm>
            <a:custGeom>
              <a:rect b="b" l="l" r="r" t="t"/>
              <a:pathLst>
                <a:path extrusionOk="0" h="1464" w="1432">
                  <a:moveTo>
                    <a:pt x="716" y="0"/>
                  </a:moveTo>
                  <a:cubicBezTo>
                    <a:pt x="326" y="0"/>
                    <a:pt x="1" y="325"/>
                    <a:pt x="1" y="748"/>
                  </a:cubicBezTo>
                  <a:cubicBezTo>
                    <a:pt x="1" y="1138"/>
                    <a:pt x="326" y="1464"/>
                    <a:pt x="716" y="1464"/>
                  </a:cubicBezTo>
                  <a:cubicBezTo>
                    <a:pt x="1106" y="1464"/>
                    <a:pt x="1432" y="1138"/>
                    <a:pt x="1432" y="748"/>
                  </a:cubicBezTo>
                  <a:cubicBezTo>
                    <a:pt x="1432" y="325"/>
                    <a:pt x="1106" y="0"/>
                    <a:pt x="71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46"/>
            <p:cNvSpPr/>
            <p:nvPr/>
          </p:nvSpPr>
          <p:spPr>
            <a:xfrm>
              <a:off x="11924250" y="1983588"/>
              <a:ext cx="17925" cy="17900"/>
            </a:xfrm>
            <a:custGeom>
              <a:rect b="b" l="l" r="r" t="t"/>
              <a:pathLst>
                <a:path extrusionOk="0" h="716" w="717">
                  <a:moveTo>
                    <a:pt x="358" y="0"/>
                  </a:moveTo>
                  <a:cubicBezTo>
                    <a:pt x="163" y="0"/>
                    <a:pt x="1" y="163"/>
                    <a:pt x="1" y="358"/>
                  </a:cubicBezTo>
                  <a:cubicBezTo>
                    <a:pt x="1" y="553"/>
                    <a:pt x="163" y="716"/>
                    <a:pt x="358" y="716"/>
                  </a:cubicBezTo>
                  <a:cubicBezTo>
                    <a:pt x="553" y="716"/>
                    <a:pt x="716" y="553"/>
                    <a:pt x="716" y="358"/>
                  </a:cubicBezTo>
                  <a:cubicBezTo>
                    <a:pt x="716" y="163"/>
                    <a:pt x="553" y="0"/>
                    <a:pt x="358"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46"/>
            <p:cNvSpPr/>
            <p:nvPr/>
          </p:nvSpPr>
          <p:spPr>
            <a:xfrm>
              <a:off x="11947825" y="1934813"/>
              <a:ext cx="27675" cy="26850"/>
            </a:xfrm>
            <a:custGeom>
              <a:rect b="b" l="l" r="r" t="t"/>
              <a:pathLst>
                <a:path extrusionOk="0" h="1074" w="1107">
                  <a:moveTo>
                    <a:pt x="554" y="0"/>
                  </a:moveTo>
                  <a:cubicBezTo>
                    <a:pt x="261" y="0"/>
                    <a:pt x="1" y="228"/>
                    <a:pt x="1" y="520"/>
                  </a:cubicBezTo>
                  <a:cubicBezTo>
                    <a:pt x="1" y="846"/>
                    <a:pt x="261" y="1073"/>
                    <a:pt x="554" y="1073"/>
                  </a:cubicBezTo>
                  <a:cubicBezTo>
                    <a:pt x="846" y="1073"/>
                    <a:pt x="1106" y="846"/>
                    <a:pt x="1106" y="520"/>
                  </a:cubicBezTo>
                  <a:cubicBezTo>
                    <a:pt x="1106" y="228"/>
                    <a:pt x="846" y="0"/>
                    <a:pt x="554"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46"/>
            <p:cNvSpPr/>
            <p:nvPr/>
          </p:nvSpPr>
          <p:spPr>
            <a:xfrm>
              <a:off x="11769775" y="1986013"/>
              <a:ext cx="25250" cy="24425"/>
            </a:xfrm>
            <a:custGeom>
              <a:rect b="b" l="l" r="r" t="t"/>
              <a:pathLst>
                <a:path extrusionOk="0" h="977" w="1010">
                  <a:moveTo>
                    <a:pt x="521" y="1"/>
                  </a:moveTo>
                  <a:cubicBezTo>
                    <a:pt x="229" y="1"/>
                    <a:pt x="1" y="228"/>
                    <a:pt x="1" y="489"/>
                  </a:cubicBezTo>
                  <a:cubicBezTo>
                    <a:pt x="1" y="749"/>
                    <a:pt x="229" y="976"/>
                    <a:pt x="521" y="976"/>
                  </a:cubicBezTo>
                  <a:cubicBezTo>
                    <a:pt x="781" y="976"/>
                    <a:pt x="1009" y="749"/>
                    <a:pt x="1009" y="489"/>
                  </a:cubicBezTo>
                  <a:cubicBezTo>
                    <a:pt x="1009" y="228"/>
                    <a:pt x="781" y="1"/>
                    <a:pt x="52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46"/>
            <p:cNvSpPr/>
            <p:nvPr/>
          </p:nvSpPr>
          <p:spPr>
            <a:xfrm>
              <a:off x="11821825" y="2012838"/>
              <a:ext cx="23600" cy="22800"/>
            </a:xfrm>
            <a:custGeom>
              <a:rect b="b" l="l" r="r" t="t"/>
              <a:pathLst>
                <a:path extrusionOk="0" h="912" w="944">
                  <a:moveTo>
                    <a:pt x="455" y="1"/>
                  </a:moveTo>
                  <a:cubicBezTo>
                    <a:pt x="228" y="1"/>
                    <a:pt x="0" y="196"/>
                    <a:pt x="0" y="456"/>
                  </a:cubicBezTo>
                  <a:cubicBezTo>
                    <a:pt x="0" y="716"/>
                    <a:pt x="228" y="911"/>
                    <a:pt x="455" y="911"/>
                  </a:cubicBezTo>
                  <a:cubicBezTo>
                    <a:pt x="716" y="911"/>
                    <a:pt x="943" y="716"/>
                    <a:pt x="943" y="456"/>
                  </a:cubicBezTo>
                  <a:cubicBezTo>
                    <a:pt x="943" y="196"/>
                    <a:pt x="716" y="1"/>
                    <a:pt x="455"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46"/>
            <p:cNvSpPr/>
            <p:nvPr/>
          </p:nvSpPr>
          <p:spPr>
            <a:xfrm>
              <a:off x="11585225" y="1684813"/>
              <a:ext cx="456925" cy="454075"/>
            </a:xfrm>
            <a:custGeom>
              <a:rect b="b" l="l" r="r" t="t"/>
              <a:pathLst>
                <a:path extrusionOk="0" h="18163" w="18277">
                  <a:moveTo>
                    <a:pt x="5627" y="634"/>
                  </a:moveTo>
                  <a:cubicBezTo>
                    <a:pt x="5757" y="634"/>
                    <a:pt x="5887" y="667"/>
                    <a:pt x="5985" y="797"/>
                  </a:cubicBezTo>
                  <a:lnTo>
                    <a:pt x="6115" y="895"/>
                  </a:lnTo>
                  <a:cubicBezTo>
                    <a:pt x="6310" y="1090"/>
                    <a:pt x="6310" y="1447"/>
                    <a:pt x="6115" y="1642"/>
                  </a:cubicBezTo>
                  <a:lnTo>
                    <a:pt x="5887" y="1870"/>
                  </a:lnTo>
                  <a:lnTo>
                    <a:pt x="1627" y="6130"/>
                  </a:lnTo>
                  <a:cubicBezTo>
                    <a:pt x="1529" y="6228"/>
                    <a:pt x="1399" y="6260"/>
                    <a:pt x="1269" y="6260"/>
                  </a:cubicBezTo>
                  <a:cubicBezTo>
                    <a:pt x="1139" y="6260"/>
                    <a:pt x="1009" y="6195"/>
                    <a:pt x="912" y="6130"/>
                  </a:cubicBezTo>
                  <a:lnTo>
                    <a:pt x="781" y="6000"/>
                  </a:lnTo>
                  <a:cubicBezTo>
                    <a:pt x="684" y="5903"/>
                    <a:pt x="619" y="5772"/>
                    <a:pt x="619" y="5642"/>
                  </a:cubicBezTo>
                  <a:cubicBezTo>
                    <a:pt x="619" y="5480"/>
                    <a:pt x="684" y="5350"/>
                    <a:pt x="781" y="5252"/>
                  </a:cubicBezTo>
                  <a:lnTo>
                    <a:pt x="5269" y="797"/>
                  </a:lnTo>
                  <a:cubicBezTo>
                    <a:pt x="5367" y="667"/>
                    <a:pt x="5497" y="634"/>
                    <a:pt x="5627" y="634"/>
                  </a:cubicBezTo>
                  <a:close/>
                  <a:moveTo>
                    <a:pt x="5627" y="0"/>
                  </a:moveTo>
                  <a:cubicBezTo>
                    <a:pt x="5334" y="0"/>
                    <a:pt x="5042" y="114"/>
                    <a:pt x="4814" y="342"/>
                  </a:cubicBezTo>
                  <a:lnTo>
                    <a:pt x="326" y="4829"/>
                  </a:lnTo>
                  <a:cubicBezTo>
                    <a:pt x="131" y="5025"/>
                    <a:pt x="1" y="5317"/>
                    <a:pt x="1" y="5642"/>
                  </a:cubicBezTo>
                  <a:cubicBezTo>
                    <a:pt x="1" y="5935"/>
                    <a:pt x="131" y="6228"/>
                    <a:pt x="326" y="6423"/>
                  </a:cubicBezTo>
                  <a:lnTo>
                    <a:pt x="456" y="6553"/>
                  </a:lnTo>
                  <a:cubicBezTo>
                    <a:pt x="651" y="6781"/>
                    <a:pt x="944" y="6878"/>
                    <a:pt x="1269" y="6878"/>
                  </a:cubicBezTo>
                  <a:cubicBezTo>
                    <a:pt x="1529" y="6878"/>
                    <a:pt x="1790" y="6781"/>
                    <a:pt x="1985" y="6618"/>
                  </a:cubicBezTo>
                  <a:lnTo>
                    <a:pt x="7090" y="16927"/>
                  </a:lnTo>
                  <a:cubicBezTo>
                    <a:pt x="7350" y="17545"/>
                    <a:pt x="7903" y="18000"/>
                    <a:pt x="8521" y="18130"/>
                  </a:cubicBezTo>
                  <a:cubicBezTo>
                    <a:pt x="8684" y="18162"/>
                    <a:pt x="8814" y="18162"/>
                    <a:pt x="8944" y="18162"/>
                  </a:cubicBezTo>
                  <a:cubicBezTo>
                    <a:pt x="9464" y="18162"/>
                    <a:pt x="9952" y="17967"/>
                    <a:pt x="10342" y="17577"/>
                  </a:cubicBezTo>
                  <a:lnTo>
                    <a:pt x="17594" y="10325"/>
                  </a:lnTo>
                  <a:cubicBezTo>
                    <a:pt x="18082" y="9870"/>
                    <a:pt x="18277" y="9220"/>
                    <a:pt x="18147" y="8537"/>
                  </a:cubicBezTo>
                  <a:cubicBezTo>
                    <a:pt x="17984" y="7886"/>
                    <a:pt x="17562" y="7366"/>
                    <a:pt x="16944" y="7106"/>
                  </a:cubicBezTo>
                  <a:lnTo>
                    <a:pt x="13432" y="5382"/>
                  </a:lnTo>
                  <a:cubicBezTo>
                    <a:pt x="13398" y="5365"/>
                    <a:pt x="13360" y="5357"/>
                    <a:pt x="13321" y="5357"/>
                  </a:cubicBezTo>
                  <a:cubicBezTo>
                    <a:pt x="13209" y="5357"/>
                    <a:pt x="13090" y="5424"/>
                    <a:pt x="13041" y="5545"/>
                  </a:cubicBezTo>
                  <a:cubicBezTo>
                    <a:pt x="12944" y="5675"/>
                    <a:pt x="13009" y="5870"/>
                    <a:pt x="13171" y="5935"/>
                  </a:cubicBezTo>
                  <a:lnTo>
                    <a:pt x="16684" y="7691"/>
                  </a:lnTo>
                  <a:cubicBezTo>
                    <a:pt x="17139" y="7854"/>
                    <a:pt x="17431" y="8211"/>
                    <a:pt x="17529" y="8667"/>
                  </a:cubicBezTo>
                  <a:cubicBezTo>
                    <a:pt x="17627" y="9122"/>
                    <a:pt x="17497" y="9577"/>
                    <a:pt x="17171" y="9902"/>
                  </a:cubicBezTo>
                  <a:lnTo>
                    <a:pt x="9887" y="17154"/>
                  </a:lnTo>
                  <a:cubicBezTo>
                    <a:pt x="9633" y="17409"/>
                    <a:pt x="9318" y="17544"/>
                    <a:pt x="8976" y="17544"/>
                  </a:cubicBezTo>
                  <a:cubicBezTo>
                    <a:pt x="8880" y="17544"/>
                    <a:pt x="8783" y="17533"/>
                    <a:pt x="8684" y="17512"/>
                  </a:cubicBezTo>
                  <a:cubicBezTo>
                    <a:pt x="8228" y="17447"/>
                    <a:pt x="7871" y="17122"/>
                    <a:pt x="7676" y="16699"/>
                  </a:cubicBezTo>
                  <a:lnTo>
                    <a:pt x="7676" y="16667"/>
                  </a:lnTo>
                  <a:lnTo>
                    <a:pt x="2472" y="6163"/>
                  </a:lnTo>
                  <a:lnTo>
                    <a:pt x="6147" y="2488"/>
                  </a:lnTo>
                  <a:lnTo>
                    <a:pt x="11285" y="5025"/>
                  </a:lnTo>
                  <a:cubicBezTo>
                    <a:pt x="11350" y="5025"/>
                    <a:pt x="11383" y="5057"/>
                    <a:pt x="11415" y="5057"/>
                  </a:cubicBezTo>
                  <a:cubicBezTo>
                    <a:pt x="11545" y="5057"/>
                    <a:pt x="11643" y="4992"/>
                    <a:pt x="11708" y="4862"/>
                  </a:cubicBezTo>
                  <a:cubicBezTo>
                    <a:pt x="11773" y="4732"/>
                    <a:pt x="11708" y="4537"/>
                    <a:pt x="11578" y="4472"/>
                  </a:cubicBezTo>
                  <a:lnTo>
                    <a:pt x="6602" y="2000"/>
                  </a:lnTo>
                  <a:cubicBezTo>
                    <a:pt x="6993" y="1545"/>
                    <a:pt x="6960" y="895"/>
                    <a:pt x="6537" y="472"/>
                  </a:cubicBezTo>
                  <a:lnTo>
                    <a:pt x="6440" y="342"/>
                  </a:lnTo>
                  <a:cubicBezTo>
                    <a:pt x="6212" y="114"/>
                    <a:pt x="5920" y="0"/>
                    <a:pt x="56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46"/>
            <p:cNvSpPr/>
            <p:nvPr/>
          </p:nvSpPr>
          <p:spPr>
            <a:xfrm>
              <a:off x="11688475" y="1829113"/>
              <a:ext cx="208975" cy="209775"/>
            </a:xfrm>
            <a:custGeom>
              <a:rect b="b" l="l" r="r" t="t"/>
              <a:pathLst>
                <a:path extrusionOk="0" h="8391" w="8359">
                  <a:moveTo>
                    <a:pt x="2342" y="0"/>
                  </a:moveTo>
                  <a:cubicBezTo>
                    <a:pt x="2261" y="0"/>
                    <a:pt x="2180" y="33"/>
                    <a:pt x="2115" y="98"/>
                  </a:cubicBezTo>
                  <a:lnTo>
                    <a:pt x="1172" y="1041"/>
                  </a:lnTo>
                  <a:lnTo>
                    <a:pt x="586" y="456"/>
                  </a:lnTo>
                  <a:cubicBezTo>
                    <a:pt x="521" y="391"/>
                    <a:pt x="440" y="358"/>
                    <a:pt x="359" y="358"/>
                  </a:cubicBezTo>
                  <a:cubicBezTo>
                    <a:pt x="277" y="358"/>
                    <a:pt x="196" y="391"/>
                    <a:pt x="131" y="456"/>
                  </a:cubicBezTo>
                  <a:cubicBezTo>
                    <a:pt x="1" y="586"/>
                    <a:pt x="1" y="781"/>
                    <a:pt x="131" y="878"/>
                  </a:cubicBezTo>
                  <a:lnTo>
                    <a:pt x="7546" y="8325"/>
                  </a:lnTo>
                  <a:cubicBezTo>
                    <a:pt x="7611" y="8358"/>
                    <a:pt x="7676" y="8391"/>
                    <a:pt x="7773" y="8391"/>
                  </a:cubicBezTo>
                  <a:cubicBezTo>
                    <a:pt x="7838" y="8391"/>
                    <a:pt x="7936" y="8391"/>
                    <a:pt x="8001" y="8325"/>
                  </a:cubicBezTo>
                  <a:cubicBezTo>
                    <a:pt x="8098" y="8195"/>
                    <a:pt x="8098" y="8000"/>
                    <a:pt x="8001" y="7870"/>
                  </a:cubicBezTo>
                  <a:lnTo>
                    <a:pt x="7253" y="7155"/>
                  </a:lnTo>
                  <a:lnTo>
                    <a:pt x="8228" y="6179"/>
                  </a:lnTo>
                  <a:cubicBezTo>
                    <a:pt x="8358" y="6082"/>
                    <a:pt x="8358" y="5887"/>
                    <a:pt x="8228" y="5756"/>
                  </a:cubicBezTo>
                  <a:cubicBezTo>
                    <a:pt x="8163" y="5691"/>
                    <a:pt x="8082" y="5659"/>
                    <a:pt x="8001" y="5659"/>
                  </a:cubicBezTo>
                  <a:cubicBezTo>
                    <a:pt x="7919" y="5659"/>
                    <a:pt x="7838" y="5691"/>
                    <a:pt x="7773" y="5756"/>
                  </a:cubicBezTo>
                  <a:lnTo>
                    <a:pt x="6830" y="6699"/>
                  </a:lnTo>
                  <a:lnTo>
                    <a:pt x="6342" y="6212"/>
                  </a:lnTo>
                  <a:lnTo>
                    <a:pt x="6798" y="5724"/>
                  </a:lnTo>
                  <a:cubicBezTo>
                    <a:pt x="6928" y="5594"/>
                    <a:pt x="6928" y="5399"/>
                    <a:pt x="6798" y="5269"/>
                  </a:cubicBezTo>
                  <a:cubicBezTo>
                    <a:pt x="6749" y="5220"/>
                    <a:pt x="6676" y="5195"/>
                    <a:pt x="6598" y="5195"/>
                  </a:cubicBezTo>
                  <a:cubicBezTo>
                    <a:pt x="6521" y="5195"/>
                    <a:pt x="6440" y="5220"/>
                    <a:pt x="6375" y="5269"/>
                  </a:cubicBezTo>
                  <a:lnTo>
                    <a:pt x="5887" y="5756"/>
                  </a:lnTo>
                  <a:lnTo>
                    <a:pt x="5399" y="5269"/>
                  </a:lnTo>
                  <a:lnTo>
                    <a:pt x="6342" y="4326"/>
                  </a:lnTo>
                  <a:cubicBezTo>
                    <a:pt x="6472" y="4195"/>
                    <a:pt x="6472" y="4000"/>
                    <a:pt x="6342" y="3870"/>
                  </a:cubicBezTo>
                  <a:cubicBezTo>
                    <a:pt x="6277" y="3805"/>
                    <a:pt x="6196" y="3773"/>
                    <a:pt x="6115" y="3773"/>
                  </a:cubicBezTo>
                  <a:cubicBezTo>
                    <a:pt x="6033" y="3773"/>
                    <a:pt x="5952" y="3805"/>
                    <a:pt x="5887" y="3870"/>
                  </a:cubicBezTo>
                  <a:lnTo>
                    <a:pt x="4944" y="4813"/>
                  </a:lnTo>
                  <a:lnTo>
                    <a:pt x="4456" y="4326"/>
                  </a:lnTo>
                  <a:lnTo>
                    <a:pt x="4944" y="3838"/>
                  </a:lnTo>
                  <a:cubicBezTo>
                    <a:pt x="5041" y="3708"/>
                    <a:pt x="5041" y="3513"/>
                    <a:pt x="4944" y="3382"/>
                  </a:cubicBezTo>
                  <a:cubicBezTo>
                    <a:pt x="4879" y="3334"/>
                    <a:pt x="4798" y="3309"/>
                    <a:pt x="4716" y="3309"/>
                  </a:cubicBezTo>
                  <a:cubicBezTo>
                    <a:pt x="4635" y="3309"/>
                    <a:pt x="4554" y="3334"/>
                    <a:pt x="4489" y="3382"/>
                  </a:cubicBezTo>
                  <a:lnTo>
                    <a:pt x="4001" y="3870"/>
                  </a:lnTo>
                  <a:lnTo>
                    <a:pt x="3513" y="3382"/>
                  </a:lnTo>
                  <a:lnTo>
                    <a:pt x="4456" y="2439"/>
                  </a:lnTo>
                  <a:cubicBezTo>
                    <a:pt x="4586" y="2309"/>
                    <a:pt x="4586" y="2114"/>
                    <a:pt x="4456" y="1984"/>
                  </a:cubicBezTo>
                  <a:cubicBezTo>
                    <a:pt x="4391" y="1919"/>
                    <a:pt x="4310" y="1887"/>
                    <a:pt x="4229" y="1887"/>
                  </a:cubicBezTo>
                  <a:cubicBezTo>
                    <a:pt x="4147" y="1887"/>
                    <a:pt x="4066" y="1919"/>
                    <a:pt x="4001" y="1984"/>
                  </a:cubicBezTo>
                  <a:lnTo>
                    <a:pt x="3058" y="2927"/>
                  </a:lnTo>
                  <a:lnTo>
                    <a:pt x="2570" y="2439"/>
                  </a:lnTo>
                  <a:lnTo>
                    <a:pt x="3058" y="1952"/>
                  </a:lnTo>
                  <a:cubicBezTo>
                    <a:pt x="3155" y="1822"/>
                    <a:pt x="3155" y="1626"/>
                    <a:pt x="3058" y="1496"/>
                  </a:cubicBezTo>
                  <a:cubicBezTo>
                    <a:pt x="2993" y="1448"/>
                    <a:pt x="2911" y="1423"/>
                    <a:pt x="2830" y="1423"/>
                  </a:cubicBezTo>
                  <a:cubicBezTo>
                    <a:pt x="2749" y="1423"/>
                    <a:pt x="2668" y="1448"/>
                    <a:pt x="2603" y="1496"/>
                  </a:cubicBezTo>
                  <a:lnTo>
                    <a:pt x="2115" y="1984"/>
                  </a:lnTo>
                  <a:lnTo>
                    <a:pt x="1627" y="1496"/>
                  </a:lnTo>
                  <a:lnTo>
                    <a:pt x="2570" y="553"/>
                  </a:lnTo>
                  <a:cubicBezTo>
                    <a:pt x="2700" y="423"/>
                    <a:pt x="2700" y="228"/>
                    <a:pt x="2570" y="98"/>
                  </a:cubicBezTo>
                  <a:cubicBezTo>
                    <a:pt x="2505" y="33"/>
                    <a:pt x="2424" y="0"/>
                    <a:pt x="23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46"/>
            <p:cNvSpPr/>
            <p:nvPr/>
          </p:nvSpPr>
          <p:spPr>
            <a:xfrm>
              <a:off x="11543775" y="1928288"/>
              <a:ext cx="140675" cy="182150"/>
            </a:xfrm>
            <a:custGeom>
              <a:rect b="b" l="l" r="r" t="t"/>
              <a:pathLst>
                <a:path extrusionOk="0" h="7286" w="5627">
                  <a:moveTo>
                    <a:pt x="2797" y="781"/>
                  </a:moveTo>
                  <a:cubicBezTo>
                    <a:pt x="3578" y="1692"/>
                    <a:pt x="5008" y="3545"/>
                    <a:pt x="5008" y="4456"/>
                  </a:cubicBezTo>
                  <a:cubicBezTo>
                    <a:pt x="5008" y="5659"/>
                    <a:pt x="4000" y="6635"/>
                    <a:pt x="2797" y="6635"/>
                  </a:cubicBezTo>
                  <a:cubicBezTo>
                    <a:pt x="1594" y="6635"/>
                    <a:pt x="618" y="5659"/>
                    <a:pt x="618" y="4456"/>
                  </a:cubicBezTo>
                  <a:cubicBezTo>
                    <a:pt x="618" y="3545"/>
                    <a:pt x="2017" y="1692"/>
                    <a:pt x="2797" y="781"/>
                  </a:cubicBezTo>
                  <a:close/>
                  <a:moveTo>
                    <a:pt x="2797" y="1"/>
                  </a:moveTo>
                  <a:cubicBezTo>
                    <a:pt x="2732" y="1"/>
                    <a:pt x="2635" y="33"/>
                    <a:pt x="2570" y="98"/>
                  </a:cubicBezTo>
                  <a:cubicBezTo>
                    <a:pt x="2309" y="391"/>
                    <a:pt x="0" y="2993"/>
                    <a:pt x="0" y="4456"/>
                  </a:cubicBezTo>
                  <a:cubicBezTo>
                    <a:pt x="0" y="6017"/>
                    <a:pt x="1269" y="7285"/>
                    <a:pt x="2797" y="7285"/>
                  </a:cubicBezTo>
                  <a:cubicBezTo>
                    <a:pt x="4358" y="7285"/>
                    <a:pt x="5626" y="6017"/>
                    <a:pt x="5626" y="4456"/>
                  </a:cubicBezTo>
                  <a:cubicBezTo>
                    <a:pt x="5626" y="3025"/>
                    <a:pt x="3317" y="391"/>
                    <a:pt x="3025" y="98"/>
                  </a:cubicBezTo>
                  <a:cubicBezTo>
                    <a:pt x="2992" y="33"/>
                    <a:pt x="2895" y="1"/>
                    <a:pt x="27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46"/>
            <p:cNvSpPr/>
            <p:nvPr/>
          </p:nvSpPr>
          <p:spPr>
            <a:xfrm>
              <a:off x="11934825" y="1871038"/>
              <a:ext cx="25225" cy="19875"/>
            </a:xfrm>
            <a:custGeom>
              <a:rect b="b" l="l" r="r" t="t"/>
              <a:pathLst>
                <a:path extrusionOk="0" h="795" w="1009">
                  <a:moveTo>
                    <a:pt x="342" y="0"/>
                  </a:moveTo>
                  <a:cubicBezTo>
                    <a:pt x="239" y="0"/>
                    <a:pt x="130" y="58"/>
                    <a:pt x="65" y="145"/>
                  </a:cubicBezTo>
                  <a:cubicBezTo>
                    <a:pt x="0" y="307"/>
                    <a:pt x="33" y="502"/>
                    <a:pt x="196" y="567"/>
                  </a:cubicBezTo>
                  <a:cubicBezTo>
                    <a:pt x="293" y="632"/>
                    <a:pt x="391" y="697"/>
                    <a:pt x="488" y="762"/>
                  </a:cubicBezTo>
                  <a:cubicBezTo>
                    <a:pt x="553" y="762"/>
                    <a:pt x="586" y="795"/>
                    <a:pt x="651" y="795"/>
                  </a:cubicBezTo>
                  <a:cubicBezTo>
                    <a:pt x="748" y="795"/>
                    <a:pt x="878" y="730"/>
                    <a:pt x="911" y="632"/>
                  </a:cubicBezTo>
                  <a:cubicBezTo>
                    <a:pt x="1009" y="502"/>
                    <a:pt x="976" y="307"/>
                    <a:pt x="813" y="210"/>
                  </a:cubicBezTo>
                  <a:cubicBezTo>
                    <a:pt x="716" y="145"/>
                    <a:pt x="618" y="80"/>
                    <a:pt x="488" y="47"/>
                  </a:cubicBezTo>
                  <a:cubicBezTo>
                    <a:pt x="445" y="14"/>
                    <a:pt x="394" y="0"/>
                    <a:pt x="3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46"/>
            <p:cNvSpPr/>
            <p:nvPr/>
          </p:nvSpPr>
          <p:spPr>
            <a:xfrm>
              <a:off x="11751075" y="1776738"/>
              <a:ext cx="161000" cy="89800"/>
            </a:xfrm>
            <a:custGeom>
              <a:rect b="b" l="l" r="r" t="t"/>
              <a:pathLst>
                <a:path extrusionOk="0" h="3592" w="6440">
                  <a:moveTo>
                    <a:pt x="335" y="1"/>
                  </a:moveTo>
                  <a:cubicBezTo>
                    <a:pt x="229" y="1"/>
                    <a:pt x="132" y="66"/>
                    <a:pt x="66" y="177"/>
                  </a:cubicBezTo>
                  <a:cubicBezTo>
                    <a:pt x="1" y="339"/>
                    <a:pt x="33" y="535"/>
                    <a:pt x="196" y="600"/>
                  </a:cubicBezTo>
                  <a:cubicBezTo>
                    <a:pt x="977" y="1022"/>
                    <a:pt x="1757" y="1413"/>
                    <a:pt x="2505" y="1770"/>
                  </a:cubicBezTo>
                  <a:cubicBezTo>
                    <a:pt x="3643" y="2356"/>
                    <a:pt x="4814" y="2941"/>
                    <a:pt x="5952" y="3559"/>
                  </a:cubicBezTo>
                  <a:cubicBezTo>
                    <a:pt x="5985" y="3591"/>
                    <a:pt x="6050" y="3591"/>
                    <a:pt x="6082" y="3591"/>
                  </a:cubicBezTo>
                  <a:cubicBezTo>
                    <a:pt x="6212" y="3591"/>
                    <a:pt x="6310" y="3526"/>
                    <a:pt x="6375" y="3429"/>
                  </a:cubicBezTo>
                  <a:cubicBezTo>
                    <a:pt x="6440" y="3299"/>
                    <a:pt x="6407" y="3104"/>
                    <a:pt x="6245" y="3006"/>
                  </a:cubicBezTo>
                  <a:cubicBezTo>
                    <a:pt x="5107" y="2388"/>
                    <a:pt x="3936" y="1803"/>
                    <a:pt x="2798" y="1217"/>
                  </a:cubicBezTo>
                  <a:cubicBezTo>
                    <a:pt x="2050" y="827"/>
                    <a:pt x="1269" y="437"/>
                    <a:pt x="489" y="47"/>
                  </a:cubicBezTo>
                  <a:cubicBezTo>
                    <a:pt x="437" y="15"/>
                    <a:pt x="385" y="1"/>
                    <a:pt x="3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46"/>
            <p:cNvSpPr/>
            <p:nvPr/>
          </p:nvSpPr>
          <p:spPr>
            <a:xfrm>
              <a:off x="11606375" y="2007188"/>
              <a:ext cx="59375" cy="82100"/>
            </a:xfrm>
            <a:custGeom>
              <a:rect b="b" l="l" r="r" t="t"/>
              <a:pathLst>
                <a:path extrusionOk="0" h="3284" w="2375">
                  <a:moveTo>
                    <a:pt x="1623" y="0"/>
                  </a:moveTo>
                  <a:cubicBezTo>
                    <a:pt x="1570" y="0"/>
                    <a:pt x="1515" y="11"/>
                    <a:pt x="1464" y="32"/>
                  </a:cubicBezTo>
                  <a:cubicBezTo>
                    <a:pt x="1334" y="129"/>
                    <a:pt x="1269" y="324"/>
                    <a:pt x="1366" y="455"/>
                  </a:cubicBezTo>
                  <a:cubicBezTo>
                    <a:pt x="1529" y="747"/>
                    <a:pt x="1789" y="1268"/>
                    <a:pt x="1594" y="1755"/>
                  </a:cubicBezTo>
                  <a:cubicBezTo>
                    <a:pt x="1496" y="2080"/>
                    <a:pt x="1236" y="2373"/>
                    <a:pt x="911" y="2536"/>
                  </a:cubicBezTo>
                  <a:cubicBezTo>
                    <a:pt x="716" y="2601"/>
                    <a:pt x="521" y="2666"/>
                    <a:pt x="293" y="2666"/>
                  </a:cubicBezTo>
                  <a:cubicBezTo>
                    <a:pt x="131" y="2666"/>
                    <a:pt x="0" y="2796"/>
                    <a:pt x="0" y="2991"/>
                  </a:cubicBezTo>
                  <a:cubicBezTo>
                    <a:pt x="0" y="3154"/>
                    <a:pt x="131" y="3284"/>
                    <a:pt x="293" y="3284"/>
                  </a:cubicBezTo>
                  <a:cubicBezTo>
                    <a:pt x="618" y="3284"/>
                    <a:pt x="911" y="3219"/>
                    <a:pt x="1171" y="3089"/>
                  </a:cubicBezTo>
                  <a:cubicBezTo>
                    <a:pt x="1659" y="2861"/>
                    <a:pt x="2017" y="2438"/>
                    <a:pt x="2179" y="1950"/>
                  </a:cubicBezTo>
                  <a:cubicBezTo>
                    <a:pt x="2374" y="1430"/>
                    <a:pt x="2277" y="780"/>
                    <a:pt x="1887" y="162"/>
                  </a:cubicBezTo>
                  <a:cubicBezTo>
                    <a:pt x="1842" y="51"/>
                    <a:pt x="1737" y="0"/>
                    <a:pt x="162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46"/>
            <p:cNvSpPr/>
            <p:nvPr/>
          </p:nvSpPr>
          <p:spPr>
            <a:xfrm>
              <a:off x="11619375" y="1979713"/>
              <a:ext cx="21975" cy="21775"/>
            </a:xfrm>
            <a:custGeom>
              <a:rect b="b" l="l" r="r" t="t"/>
              <a:pathLst>
                <a:path extrusionOk="0" h="871" w="879">
                  <a:moveTo>
                    <a:pt x="363" y="1"/>
                  </a:moveTo>
                  <a:cubicBezTo>
                    <a:pt x="297" y="1"/>
                    <a:pt x="228" y="19"/>
                    <a:pt x="163" y="58"/>
                  </a:cubicBezTo>
                  <a:cubicBezTo>
                    <a:pt x="33" y="155"/>
                    <a:pt x="1" y="350"/>
                    <a:pt x="98" y="480"/>
                  </a:cubicBezTo>
                  <a:cubicBezTo>
                    <a:pt x="163" y="578"/>
                    <a:pt x="228" y="643"/>
                    <a:pt x="293" y="741"/>
                  </a:cubicBezTo>
                  <a:cubicBezTo>
                    <a:pt x="326" y="806"/>
                    <a:pt x="424" y="871"/>
                    <a:pt x="521" y="871"/>
                  </a:cubicBezTo>
                  <a:cubicBezTo>
                    <a:pt x="586" y="871"/>
                    <a:pt x="651" y="838"/>
                    <a:pt x="716" y="806"/>
                  </a:cubicBezTo>
                  <a:cubicBezTo>
                    <a:pt x="846" y="708"/>
                    <a:pt x="879" y="513"/>
                    <a:pt x="781" y="383"/>
                  </a:cubicBezTo>
                  <a:cubicBezTo>
                    <a:pt x="749" y="285"/>
                    <a:pt x="684" y="188"/>
                    <a:pt x="619" y="123"/>
                  </a:cubicBezTo>
                  <a:cubicBezTo>
                    <a:pt x="560" y="44"/>
                    <a:pt x="465"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9" name="Google Shape;3329;p46"/>
          <p:cNvGrpSpPr/>
          <p:nvPr/>
        </p:nvGrpSpPr>
        <p:grpSpPr>
          <a:xfrm>
            <a:off x="4818568" y="1397327"/>
            <a:ext cx="352200" cy="365783"/>
            <a:chOff x="12126700" y="1665863"/>
            <a:chExt cx="475625" cy="495775"/>
          </a:xfrm>
        </p:grpSpPr>
        <p:sp>
          <p:nvSpPr>
            <p:cNvPr id="3330" name="Google Shape;3330;p46"/>
            <p:cNvSpPr/>
            <p:nvPr/>
          </p:nvSpPr>
          <p:spPr>
            <a:xfrm>
              <a:off x="12188475" y="1781138"/>
              <a:ext cx="347975" cy="373200"/>
            </a:xfrm>
            <a:custGeom>
              <a:rect b="b" l="l" r="r" t="t"/>
              <a:pathLst>
                <a:path extrusionOk="0" h="14928" w="13919">
                  <a:moveTo>
                    <a:pt x="1" y="1"/>
                  </a:moveTo>
                  <a:lnTo>
                    <a:pt x="1" y="13269"/>
                  </a:lnTo>
                  <a:cubicBezTo>
                    <a:pt x="1" y="14179"/>
                    <a:pt x="748" y="14927"/>
                    <a:pt x="1659" y="14927"/>
                  </a:cubicBezTo>
                  <a:lnTo>
                    <a:pt x="12260" y="14927"/>
                  </a:lnTo>
                  <a:cubicBezTo>
                    <a:pt x="13171" y="14927"/>
                    <a:pt x="13919" y="14179"/>
                    <a:pt x="13919" y="13269"/>
                  </a:cubicBezTo>
                  <a:lnTo>
                    <a:pt x="139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46"/>
            <p:cNvSpPr/>
            <p:nvPr/>
          </p:nvSpPr>
          <p:spPr>
            <a:xfrm>
              <a:off x="12188475" y="1921788"/>
              <a:ext cx="347975" cy="231725"/>
            </a:xfrm>
            <a:custGeom>
              <a:rect b="b" l="l" r="r" t="t"/>
              <a:pathLst>
                <a:path extrusionOk="0" h="9269" w="13919">
                  <a:moveTo>
                    <a:pt x="1" y="1"/>
                  </a:moveTo>
                  <a:lnTo>
                    <a:pt x="1" y="7643"/>
                  </a:lnTo>
                  <a:cubicBezTo>
                    <a:pt x="1" y="8553"/>
                    <a:pt x="748" y="9269"/>
                    <a:pt x="1659" y="9269"/>
                  </a:cubicBezTo>
                  <a:lnTo>
                    <a:pt x="12260" y="9269"/>
                  </a:lnTo>
                  <a:cubicBezTo>
                    <a:pt x="13171" y="9269"/>
                    <a:pt x="13919" y="8553"/>
                    <a:pt x="13919" y="7643"/>
                  </a:cubicBezTo>
                  <a:lnTo>
                    <a:pt x="139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46"/>
            <p:cNvSpPr/>
            <p:nvPr/>
          </p:nvSpPr>
          <p:spPr>
            <a:xfrm>
              <a:off x="12188475" y="1781138"/>
              <a:ext cx="37425" cy="140675"/>
            </a:xfrm>
            <a:custGeom>
              <a:rect b="b" l="l" r="r" t="t"/>
              <a:pathLst>
                <a:path extrusionOk="0" h="5627" w="1497">
                  <a:moveTo>
                    <a:pt x="1" y="1"/>
                  </a:moveTo>
                  <a:lnTo>
                    <a:pt x="1" y="5627"/>
                  </a:lnTo>
                  <a:lnTo>
                    <a:pt x="1496" y="5627"/>
                  </a:lnTo>
                  <a:lnTo>
                    <a:pt x="1496"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46"/>
            <p:cNvSpPr/>
            <p:nvPr/>
          </p:nvSpPr>
          <p:spPr>
            <a:xfrm>
              <a:off x="12188475" y="1921788"/>
              <a:ext cx="78875" cy="231750"/>
            </a:xfrm>
            <a:custGeom>
              <a:rect b="b" l="l" r="r" t="t"/>
              <a:pathLst>
                <a:path extrusionOk="0" h="9270" w="3155">
                  <a:moveTo>
                    <a:pt x="1" y="1"/>
                  </a:moveTo>
                  <a:lnTo>
                    <a:pt x="1" y="7643"/>
                  </a:lnTo>
                  <a:cubicBezTo>
                    <a:pt x="1" y="8553"/>
                    <a:pt x="748" y="9269"/>
                    <a:pt x="1659" y="9269"/>
                  </a:cubicBezTo>
                  <a:lnTo>
                    <a:pt x="3041" y="9269"/>
                  </a:lnTo>
                  <a:cubicBezTo>
                    <a:pt x="2183" y="9238"/>
                    <a:pt x="1496" y="8515"/>
                    <a:pt x="1496" y="7643"/>
                  </a:cubicBezTo>
                  <a:lnTo>
                    <a:pt x="1496" y="1"/>
                  </a:lnTo>
                  <a:close/>
                  <a:moveTo>
                    <a:pt x="3041" y="9269"/>
                  </a:moveTo>
                  <a:cubicBezTo>
                    <a:pt x="3060" y="9269"/>
                    <a:pt x="3079" y="9270"/>
                    <a:pt x="3098" y="9270"/>
                  </a:cubicBezTo>
                  <a:cubicBezTo>
                    <a:pt x="3117" y="9270"/>
                    <a:pt x="3136" y="9269"/>
                    <a:pt x="3155" y="9269"/>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46"/>
            <p:cNvSpPr/>
            <p:nvPr/>
          </p:nvSpPr>
          <p:spPr>
            <a:xfrm>
              <a:off x="12134825" y="1747813"/>
              <a:ext cx="459350" cy="33350"/>
            </a:xfrm>
            <a:custGeom>
              <a:rect b="b" l="l" r="r" t="t"/>
              <a:pathLst>
                <a:path extrusionOk="0" h="1334" w="18374">
                  <a:moveTo>
                    <a:pt x="423" y="1"/>
                  </a:moveTo>
                  <a:cubicBezTo>
                    <a:pt x="195" y="1"/>
                    <a:pt x="0" y="196"/>
                    <a:pt x="0" y="423"/>
                  </a:cubicBezTo>
                  <a:lnTo>
                    <a:pt x="0" y="911"/>
                  </a:lnTo>
                  <a:cubicBezTo>
                    <a:pt x="0" y="1139"/>
                    <a:pt x="195" y="1334"/>
                    <a:pt x="423" y="1334"/>
                  </a:cubicBezTo>
                  <a:lnTo>
                    <a:pt x="17951" y="1334"/>
                  </a:lnTo>
                  <a:cubicBezTo>
                    <a:pt x="18179" y="1334"/>
                    <a:pt x="18374" y="1139"/>
                    <a:pt x="18374" y="911"/>
                  </a:cubicBezTo>
                  <a:lnTo>
                    <a:pt x="18374" y="423"/>
                  </a:lnTo>
                  <a:cubicBezTo>
                    <a:pt x="18374" y="196"/>
                    <a:pt x="18179" y="1"/>
                    <a:pt x="179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46"/>
            <p:cNvSpPr/>
            <p:nvPr/>
          </p:nvSpPr>
          <p:spPr>
            <a:xfrm>
              <a:off x="12329125" y="1747813"/>
              <a:ext cx="91900" cy="33350"/>
            </a:xfrm>
            <a:custGeom>
              <a:rect b="b" l="l" r="r" t="t"/>
              <a:pathLst>
                <a:path extrusionOk="0" h="1334" w="3676">
                  <a:moveTo>
                    <a:pt x="0" y="1"/>
                  </a:moveTo>
                  <a:lnTo>
                    <a:pt x="0" y="1334"/>
                  </a:lnTo>
                  <a:lnTo>
                    <a:pt x="3675" y="1334"/>
                  </a:lnTo>
                  <a:lnTo>
                    <a:pt x="3675" y="1"/>
                  </a:lnTo>
                  <a:close/>
                </a:path>
              </a:pathLst>
            </a:custGeom>
            <a:solidFill>
              <a:srgbClr val="F9F8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46"/>
            <p:cNvSpPr/>
            <p:nvPr/>
          </p:nvSpPr>
          <p:spPr>
            <a:xfrm>
              <a:off x="12224250" y="1673788"/>
              <a:ext cx="355300" cy="460225"/>
            </a:xfrm>
            <a:custGeom>
              <a:rect b="b" l="l" r="r" t="t"/>
              <a:pathLst>
                <a:path extrusionOk="0" h="18409" w="14212">
                  <a:moveTo>
                    <a:pt x="13601" y="0"/>
                  </a:moveTo>
                  <a:cubicBezTo>
                    <a:pt x="13434" y="0"/>
                    <a:pt x="13268" y="75"/>
                    <a:pt x="13171" y="230"/>
                  </a:cubicBezTo>
                  <a:lnTo>
                    <a:pt x="11090" y="2962"/>
                  </a:lnTo>
                  <a:lnTo>
                    <a:pt x="10114" y="4295"/>
                  </a:lnTo>
                  <a:lnTo>
                    <a:pt x="5886" y="9921"/>
                  </a:lnTo>
                  <a:lnTo>
                    <a:pt x="163" y="17563"/>
                  </a:lnTo>
                  <a:cubicBezTo>
                    <a:pt x="0" y="17790"/>
                    <a:pt x="33" y="18116"/>
                    <a:pt x="293" y="18311"/>
                  </a:cubicBezTo>
                  <a:cubicBezTo>
                    <a:pt x="391" y="18376"/>
                    <a:pt x="488" y="18408"/>
                    <a:pt x="586" y="18408"/>
                  </a:cubicBezTo>
                  <a:cubicBezTo>
                    <a:pt x="781" y="18408"/>
                    <a:pt x="943" y="18311"/>
                    <a:pt x="1041" y="18181"/>
                  </a:cubicBezTo>
                  <a:lnTo>
                    <a:pt x="7220" y="9921"/>
                  </a:lnTo>
                  <a:lnTo>
                    <a:pt x="11447" y="4295"/>
                  </a:lnTo>
                  <a:lnTo>
                    <a:pt x="12455" y="2962"/>
                  </a:lnTo>
                  <a:lnTo>
                    <a:pt x="14049" y="848"/>
                  </a:lnTo>
                  <a:cubicBezTo>
                    <a:pt x="14211" y="620"/>
                    <a:pt x="14146" y="262"/>
                    <a:pt x="13919" y="100"/>
                  </a:cubicBezTo>
                  <a:cubicBezTo>
                    <a:pt x="13827" y="34"/>
                    <a:pt x="13714" y="0"/>
                    <a:pt x="13601" y="0"/>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46"/>
            <p:cNvSpPr/>
            <p:nvPr/>
          </p:nvSpPr>
          <p:spPr>
            <a:xfrm>
              <a:off x="12477075" y="1747813"/>
              <a:ext cx="58575" cy="33350"/>
            </a:xfrm>
            <a:custGeom>
              <a:rect b="b" l="l" r="r" t="t"/>
              <a:pathLst>
                <a:path extrusionOk="0" h="1334" w="2343">
                  <a:moveTo>
                    <a:pt x="977" y="1"/>
                  </a:moveTo>
                  <a:lnTo>
                    <a:pt x="1" y="1334"/>
                  </a:lnTo>
                  <a:lnTo>
                    <a:pt x="1334" y="1334"/>
                  </a:lnTo>
                  <a:lnTo>
                    <a:pt x="2342" y="1"/>
                  </a:ln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46"/>
            <p:cNvSpPr/>
            <p:nvPr/>
          </p:nvSpPr>
          <p:spPr>
            <a:xfrm>
              <a:off x="12224250" y="1921788"/>
              <a:ext cx="180500" cy="212225"/>
            </a:xfrm>
            <a:custGeom>
              <a:rect b="b" l="l" r="r" t="t"/>
              <a:pathLst>
                <a:path extrusionOk="0" h="8489" w="7220">
                  <a:moveTo>
                    <a:pt x="5886" y="1"/>
                  </a:moveTo>
                  <a:lnTo>
                    <a:pt x="163" y="7643"/>
                  </a:lnTo>
                  <a:cubicBezTo>
                    <a:pt x="0" y="7870"/>
                    <a:pt x="33" y="8196"/>
                    <a:pt x="293" y="8391"/>
                  </a:cubicBezTo>
                  <a:cubicBezTo>
                    <a:pt x="358" y="8456"/>
                    <a:pt x="488" y="8488"/>
                    <a:pt x="586" y="8488"/>
                  </a:cubicBezTo>
                  <a:cubicBezTo>
                    <a:pt x="748" y="8488"/>
                    <a:pt x="911" y="8423"/>
                    <a:pt x="1041" y="8261"/>
                  </a:cubicBezTo>
                  <a:lnTo>
                    <a:pt x="7220" y="1"/>
                  </a:ln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46"/>
            <p:cNvSpPr/>
            <p:nvPr/>
          </p:nvSpPr>
          <p:spPr>
            <a:xfrm>
              <a:off x="12371400" y="1781138"/>
              <a:ext cx="139050" cy="140675"/>
            </a:xfrm>
            <a:custGeom>
              <a:rect b="b" l="l" r="r" t="t"/>
              <a:pathLst>
                <a:path extrusionOk="0" h="5627" w="5562">
                  <a:moveTo>
                    <a:pt x="4228" y="1"/>
                  </a:moveTo>
                  <a:lnTo>
                    <a:pt x="0" y="5627"/>
                  </a:lnTo>
                  <a:lnTo>
                    <a:pt x="1334" y="5627"/>
                  </a:lnTo>
                  <a:lnTo>
                    <a:pt x="5561" y="1"/>
                  </a:ln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46"/>
            <p:cNvSpPr/>
            <p:nvPr/>
          </p:nvSpPr>
          <p:spPr>
            <a:xfrm>
              <a:off x="12501475" y="1673788"/>
              <a:ext cx="78075" cy="74050"/>
            </a:xfrm>
            <a:custGeom>
              <a:rect b="b" l="l" r="r" t="t"/>
              <a:pathLst>
                <a:path extrusionOk="0" h="2962" w="3123">
                  <a:moveTo>
                    <a:pt x="2512" y="0"/>
                  </a:moveTo>
                  <a:cubicBezTo>
                    <a:pt x="2345" y="0"/>
                    <a:pt x="2179" y="75"/>
                    <a:pt x="2082" y="230"/>
                  </a:cubicBezTo>
                  <a:lnTo>
                    <a:pt x="1" y="2962"/>
                  </a:lnTo>
                  <a:lnTo>
                    <a:pt x="1366" y="2962"/>
                  </a:lnTo>
                  <a:lnTo>
                    <a:pt x="2960" y="848"/>
                  </a:lnTo>
                  <a:cubicBezTo>
                    <a:pt x="3122" y="620"/>
                    <a:pt x="3057" y="262"/>
                    <a:pt x="2830" y="100"/>
                  </a:cubicBezTo>
                  <a:cubicBezTo>
                    <a:pt x="2738" y="34"/>
                    <a:pt x="2625" y="0"/>
                    <a:pt x="2512" y="0"/>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46"/>
            <p:cNvSpPr/>
            <p:nvPr/>
          </p:nvSpPr>
          <p:spPr>
            <a:xfrm>
              <a:off x="12260825" y="1937238"/>
              <a:ext cx="36625" cy="36600"/>
            </a:xfrm>
            <a:custGeom>
              <a:rect b="b" l="l" r="r" t="t"/>
              <a:pathLst>
                <a:path extrusionOk="0" h="1464" w="1465">
                  <a:moveTo>
                    <a:pt x="716" y="1"/>
                  </a:moveTo>
                  <a:cubicBezTo>
                    <a:pt x="326" y="1"/>
                    <a:pt x="1" y="326"/>
                    <a:pt x="1" y="749"/>
                  </a:cubicBezTo>
                  <a:cubicBezTo>
                    <a:pt x="1" y="1139"/>
                    <a:pt x="326" y="1464"/>
                    <a:pt x="716" y="1464"/>
                  </a:cubicBezTo>
                  <a:cubicBezTo>
                    <a:pt x="1139" y="1464"/>
                    <a:pt x="1464" y="1139"/>
                    <a:pt x="1464" y="749"/>
                  </a:cubicBezTo>
                  <a:cubicBezTo>
                    <a:pt x="1464" y="326"/>
                    <a:pt x="1139" y="1"/>
                    <a:pt x="71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46"/>
            <p:cNvSpPr/>
            <p:nvPr/>
          </p:nvSpPr>
          <p:spPr>
            <a:xfrm>
              <a:off x="12452700" y="1937238"/>
              <a:ext cx="35800" cy="36600"/>
            </a:xfrm>
            <a:custGeom>
              <a:rect b="b" l="l" r="r" t="t"/>
              <a:pathLst>
                <a:path extrusionOk="0" h="1464" w="1432">
                  <a:moveTo>
                    <a:pt x="716" y="1"/>
                  </a:moveTo>
                  <a:cubicBezTo>
                    <a:pt x="326" y="1"/>
                    <a:pt x="0" y="326"/>
                    <a:pt x="0" y="749"/>
                  </a:cubicBezTo>
                  <a:cubicBezTo>
                    <a:pt x="0" y="1139"/>
                    <a:pt x="326" y="1464"/>
                    <a:pt x="716" y="1464"/>
                  </a:cubicBezTo>
                  <a:cubicBezTo>
                    <a:pt x="1106" y="1464"/>
                    <a:pt x="1431" y="1139"/>
                    <a:pt x="1431" y="749"/>
                  </a:cubicBezTo>
                  <a:cubicBezTo>
                    <a:pt x="1431" y="326"/>
                    <a:pt x="1106" y="1"/>
                    <a:pt x="71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46"/>
            <p:cNvSpPr/>
            <p:nvPr/>
          </p:nvSpPr>
          <p:spPr>
            <a:xfrm>
              <a:off x="12362450" y="2094138"/>
              <a:ext cx="35800" cy="35800"/>
            </a:xfrm>
            <a:custGeom>
              <a:rect b="b" l="l" r="r" t="t"/>
              <a:pathLst>
                <a:path extrusionOk="0" h="1432" w="1432">
                  <a:moveTo>
                    <a:pt x="716" y="1"/>
                  </a:moveTo>
                  <a:cubicBezTo>
                    <a:pt x="326" y="1"/>
                    <a:pt x="1" y="326"/>
                    <a:pt x="1" y="716"/>
                  </a:cubicBezTo>
                  <a:cubicBezTo>
                    <a:pt x="1" y="1107"/>
                    <a:pt x="326" y="1432"/>
                    <a:pt x="716" y="1432"/>
                  </a:cubicBezTo>
                  <a:cubicBezTo>
                    <a:pt x="1106" y="1432"/>
                    <a:pt x="1432" y="1107"/>
                    <a:pt x="1432" y="716"/>
                  </a:cubicBezTo>
                  <a:cubicBezTo>
                    <a:pt x="1432" y="326"/>
                    <a:pt x="1106" y="1"/>
                    <a:pt x="71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46"/>
            <p:cNvSpPr/>
            <p:nvPr/>
          </p:nvSpPr>
          <p:spPr>
            <a:xfrm>
              <a:off x="12362450" y="2017738"/>
              <a:ext cx="35800" cy="35775"/>
            </a:xfrm>
            <a:custGeom>
              <a:rect b="b" l="l" r="r" t="t"/>
              <a:pathLst>
                <a:path extrusionOk="0" h="1431" w="1432">
                  <a:moveTo>
                    <a:pt x="716" y="0"/>
                  </a:moveTo>
                  <a:cubicBezTo>
                    <a:pt x="326" y="0"/>
                    <a:pt x="1" y="293"/>
                    <a:pt x="1" y="715"/>
                  </a:cubicBezTo>
                  <a:cubicBezTo>
                    <a:pt x="1" y="1106"/>
                    <a:pt x="326" y="1431"/>
                    <a:pt x="716" y="1431"/>
                  </a:cubicBezTo>
                  <a:cubicBezTo>
                    <a:pt x="1106" y="1431"/>
                    <a:pt x="1432" y="1106"/>
                    <a:pt x="1432" y="715"/>
                  </a:cubicBezTo>
                  <a:cubicBezTo>
                    <a:pt x="1432" y="293"/>
                    <a:pt x="1106" y="0"/>
                    <a:pt x="71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46"/>
            <p:cNvSpPr/>
            <p:nvPr/>
          </p:nvSpPr>
          <p:spPr>
            <a:xfrm>
              <a:off x="12452700" y="2017738"/>
              <a:ext cx="35800" cy="35775"/>
            </a:xfrm>
            <a:custGeom>
              <a:rect b="b" l="l" r="r" t="t"/>
              <a:pathLst>
                <a:path extrusionOk="0" h="1431" w="1432">
                  <a:moveTo>
                    <a:pt x="716" y="0"/>
                  </a:moveTo>
                  <a:cubicBezTo>
                    <a:pt x="326" y="0"/>
                    <a:pt x="0" y="293"/>
                    <a:pt x="0" y="715"/>
                  </a:cubicBezTo>
                  <a:cubicBezTo>
                    <a:pt x="0" y="1106"/>
                    <a:pt x="326" y="1431"/>
                    <a:pt x="716" y="1431"/>
                  </a:cubicBezTo>
                  <a:cubicBezTo>
                    <a:pt x="1106" y="1431"/>
                    <a:pt x="1431" y="1106"/>
                    <a:pt x="1431" y="715"/>
                  </a:cubicBezTo>
                  <a:cubicBezTo>
                    <a:pt x="1431" y="293"/>
                    <a:pt x="1106" y="0"/>
                    <a:pt x="71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46"/>
            <p:cNvSpPr/>
            <p:nvPr/>
          </p:nvSpPr>
          <p:spPr>
            <a:xfrm>
              <a:off x="12452700" y="2094138"/>
              <a:ext cx="35800" cy="35800"/>
            </a:xfrm>
            <a:custGeom>
              <a:rect b="b" l="l" r="r" t="t"/>
              <a:pathLst>
                <a:path extrusionOk="0" h="1432" w="1432">
                  <a:moveTo>
                    <a:pt x="716" y="1"/>
                  </a:moveTo>
                  <a:cubicBezTo>
                    <a:pt x="326" y="1"/>
                    <a:pt x="0" y="326"/>
                    <a:pt x="0" y="716"/>
                  </a:cubicBezTo>
                  <a:cubicBezTo>
                    <a:pt x="0" y="1107"/>
                    <a:pt x="326" y="1432"/>
                    <a:pt x="716" y="1432"/>
                  </a:cubicBezTo>
                  <a:cubicBezTo>
                    <a:pt x="1106" y="1432"/>
                    <a:pt x="1431" y="1107"/>
                    <a:pt x="1431" y="716"/>
                  </a:cubicBezTo>
                  <a:cubicBezTo>
                    <a:pt x="1431" y="326"/>
                    <a:pt x="1106" y="1"/>
                    <a:pt x="71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46"/>
            <p:cNvSpPr/>
            <p:nvPr/>
          </p:nvSpPr>
          <p:spPr>
            <a:xfrm>
              <a:off x="12126700" y="1665863"/>
              <a:ext cx="475625" cy="495775"/>
            </a:xfrm>
            <a:custGeom>
              <a:rect b="b" l="l" r="r" t="t"/>
              <a:pathLst>
                <a:path extrusionOk="0" h="19831" w="19025">
                  <a:moveTo>
                    <a:pt x="17491" y="618"/>
                  </a:moveTo>
                  <a:cubicBezTo>
                    <a:pt x="17538" y="618"/>
                    <a:pt x="17585" y="636"/>
                    <a:pt x="17626" y="677"/>
                  </a:cubicBezTo>
                  <a:cubicBezTo>
                    <a:pt x="17723" y="742"/>
                    <a:pt x="17756" y="872"/>
                    <a:pt x="17691" y="970"/>
                  </a:cubicBezTo>
                  <a:lnTo>
                    <a:pt x="16195" y="2986"/>
                  </a:lnTo>
                  <a:lnTo>
                    <a:pt x="15609" y="2986"/>
                  </a:lnTo>
                  <a:lnTo>
                    <a:pt x="17300" y="709"/>
                  </a:lnTo>
                  <a:cubicBezTo>
                    <a:pt x="17357" y="653"/>
                    <a:pt x="17425" y="618"/>
                    <a:pt x="17491" y="618"/>
                  </a:cubicBezTo>
                  <a:close/>
                  <a:moveTo>
                    <a:pt x="14374" y="3604"/>
                  </a:moveTo>
                  <a:lnTo>
                    <a:pt x="13853" y="4319"/>
                  </a:lnTo>
                  <a:lnTo>
                    <a:pt x="715" y="4319"/>
                  </a:lnTo>
                  <a:cubicBezTo>
                    <a:pt x="683" y="4319"/>
                    <a:pt x="618" y="4254"/>
                    <a:pt x="618" y="4222"/>
                  </a:cubicBezTo>
                  <a:lnTo>
                    <a:pt x="618" y="3701"/>
                  </a:lnTo>
                  <a:cubicBezTo>
                    <a:pt x="618" y="3669"/>
                    <a:pt x="683" y="3604"/>
                    <a:pt x="715" y="3604"/>
                  </a:cubicBezTo>
                  <a:close/>
                  <a:moveTo>
                    <a:pt x="15707" y="3604"/>
                  </a:moveTo>
                  <a:lnTo>
                    <a:pt x="15187" y="4319"/>
                  </a:lnTo>
                  <a:lnTo>
                    <a:pt x="14634" y="4319"/>
                  </a:lnTo>
                  <a:lnTo>
                    <a:pt x="15154" y="3604"/>
                  </a:lnTo>
                  <a:close/>
                  <a:moveTo>
                    <a:pt x="18309" y="3604"/>
                  </a:moveTo>
                  <a:cubicBezTo>
                    <a:pt x="18341" y="3604"/>
                    <a:pt x="18406" y="3636"/>
                    <a:pt x="18406" y="3701"/>
                  </a:cubicBezTo>
                  <a:lnTo>
                    <a:pt x="18406" y="4189"/>
                  </a:lnTo>
                  <a:cubicBezTo>
                    <a:pt x="18406" y="4254"/>
                    <a:pt x="18341" y="4319"/>
                    <a:pt x="18276" y="4319"/>
                  </a:cubicBezTo>
                  <a:lnTo>
                    <a:pt x="15967" y="4319"/>
                  </a:lnTo>
                  <a:lnTo>
                    <a:pt x="16487" y="3604"/>
                  </a:lnTo>
                  <a:close/>
                  <a:moveTo>
                    <a:pt x="17499" y="1"/>
                  </a:moveTo>
                  <a:cubicBezTo>
                    <a:pt x="17230" y="1"/>
                    <a:pt x="16969" y="118"/>
                    <a:pt x="16813" y="352"/>
                  </a:cubicBezTo>
                  <a:lnTo>
                    <a:pt x="14829" y="2986"/>
                  </a:lnTo>
                  <a:lnTo>
                    <a:pt x="715" y="2986"/>
                  </a:lnTo>
                  <a:cubicBezTo>
                    <a:pt x="325" y="2986"/>
                    <a:pt x="0" y="3311"/>
                    <a:pt x="0" y="3701"/>
                  </a:cubicBezTo>
                  <a:lnTo>
                    <a:pt x="0" y="4189"/>
                  </a:lnTo>
                  <a:cubicBezTo>
                    <a:pt x="0" y="4612"/>
                    <a:pt x="325" y="4937"/>
                    <a:pt x="715" y="4937"/>
                  </a:cubicBezTo>
                  <a:lnTo>
                    <a:pt x="2146" y="4937"/>
                  </a:lnTo>
                  <a:lnTo>
                    <a:pt x="2146" y="12124"/>
                  </a:lnTo>
                  <a:cubicBezTo>
                    <a:pt x="2146" y="12286"/>
                    <a:pt x="2309" y="12417"/>
                    <a:pt x="2472" y="12417"/>
                  </a:cubicBezTo>
                  <a:cubicBezTo>
                    <a:pt x="2634" y="12417"/>
                    <a:pt x="2764" y="12286"/>
                    <a:pt x="2764" y="12124"/>
                  </a:cubicBezTo>
                  <a:lnTo>
                    <a:pt x="2764" y="4937"/>
                  </a:lnTo>
                  <a:lnTo>
                    <a:pt x="13366" y="4937"/>
                  </a:lnTo>
                  <a:lnTo>
                    <a:pt x="3805" y="17685"/>
                  </a:lnTo>
                  <a:cubicBezTo>
                    <a:pt x="3545" y="18075"/>
                    <a:pt x="3610" y="18595"/>
                    <a:pt x="4000" y="18888"/>
                  </a:cubicBezTo>
                  <a:cubicBezTo>
                    <a:pt x="4130" y="18985"/>
                    <a:pt x="4325" y="19050"/>
                    <a:pt x="4488" y="19050"/>
                  </a:cubicBezTo>
                  <a:cubicBezTo>
                    <a:pt x="4780" y="19050"/>
                    <a:pt x="5008" y="18920"/>
                    <a:pt x="5171" y="18693"/>
                  </a:cubicBezTo>
                  <a:cubicBezTo>
                    <a:pt x="5171" y="18693"/>
                    <a:pt x="12553" y="8807"/>
                    <a:pt x="12748" y="8579"/>
                  </a:cubicBezTo>
                  <a:cubicBezTo>
                    <a:pt x="12878" y="8449"/>
                    <a:pt x="12845" y="8254"/>
                    <a:pt x="12748" y="8124"/>
                  </a:cubicBezTo>
                  <a:cubicBezTo>
                    <a:pt x="12687" y="8079"/>
                    <a:pt x="12613" y="8054"/>
                    <a:pt x="12538" y="8054"/>
                  </a:cubicBezTo>
                  <a:cubicBezTo>
                    <a:pt x="12451" y="8054"/>
                    <a:pt x="12362" y="8087"/>
                    <a:pt x="12292" y="8156"/>
                  </a:cubicBezTo>
                  <a:cubicBezTo>
                    <a:pt x="12065" y="8417"/>
                    <a:pt x="4683" y="18303"/>
                    <a:pt x="4683" y="18303"/>
                  </a:cubicBezTo>
                  <a:cubicBezTo>
                    <a:pt x="4650" y="18368"/>
                    <a:pt x="4585" y="18400"/>
                    <a:pt x="4488" y="18400"/>
                  </a:cubicBezTo>
                  <a:cubicBezTo>
                    <a:pt x="4455" y="18400"/>
                    <a:pt x="4423" y="18400"/>
                    <a:pt x="4358" y="18368"/>
                  </a:cubicBezTo>
                  <a:cubicBezTo>
                    <a:pt x="4260" y="18303"/>
                    <a:pt x="4228" y="18140"/>
                    <a:pt x="4325" y="18042"/>
                  </a:cubicBezTo>
                  <a:lnTo>
                    <a:pt x="14146" y="4937"/>
                  </a:lnTo>
                  <a:lnTo>
                    <a:pt x="14699" y="4937"/>
                  </a:lnTo>
                  <a:lnTo>
                    <a:pt x="13073" y="7018"/>
                  </a:lnTo>
                  <a:cubicBezTo>
                    <a:pt x="12975" y="7148"/>
                    <a:pt x="13008" y="7343"/>
                    <a:pt x="13138" y="7474"/>
                  </a:cubicBezTo>
                  <a:cubicBezTo>
                    <a:pt x="13170" y="7506"/>
                    <a:pt x="13236" y="7539"/>
                    <a:pt x="13333" y="7539"/>
                  </a:cubicBezTo>
                  <a:cubicBezTo>
                    <a:pt x="13398" y="7539"/>
                    <a:pt x="13496" y="7474"/>
                    <a:pt x="13561" y="7408"/>
                  </a:cubicBezTo>
                  <a:lnTo>
                    <a:pt x="15512" y="4904"/>
                  </a:lnTo>
                  <a:lnTo>
                    <a:pt x="16065" y="4904"/>
                  </a:lnTo>
                  <a:lnTo>
                    <a:pt x="16065" y="17847"/>
                  </a:lnTo>
                  <a:cubicBezTo>
                    <a:pt x="16065" y="18595"/>
                    <a:pt x="15479" y="19213"/>
                    <a:pt x="14731" y="19213"/>
                  </a:cubicBezTo>
                  <a:lnTo>
                    <a:pt x="4130" y="19213"/>
                  </a:lnTo>
                  <a:cubicBezTo>
                    <a:pt x="3382" y="19213"/>
                    <a:pt x="2764" y="18595"/>
                    <a:pt x="2764" y="17847"/>
                  </a:cubicBezTo>
                  <a:lnTo>
                    <a:pt x="2764" y="13652"/>
                  </a:lnTo>
                  <a:cubicBezTo>
                    <a:pt x="2764" y="13490"/>
                    <a:pt x="2634" y="13327"/>
                    <a:pt x="2472" y="13327"/>
                  </a:cubicBezTo>
                  <a:cubicBezTo>
                    <a:pt x="2309" y="13327"/>
                    <a:pt x="2146" y="13490"/>
                    <a:pt x="2146" y="13652"/>
                  </a:cubicBezTo>
                  <a:lnTo>
                    <a:pt x="2146" y="17880"/>
                  </a:lnTo>
                  <a:cubicBezTo>
                    <a:pt x="2146" y="18953"/>
                    <a:pt x="3057" y="19831"/>
                    <a:pt x="4130" y="19831"/>
                  </a:cubicBezTo>
                  <a:lnTo>
                    <a:pt x="14731" y="19831"/>
                  </a:lnTo>
                  <a:cubicBezTo>
                    <a:pt x="15805" y="19831"/>
                    <a:pt x="16683" y="18953"/>
                    <a:pt x="16683" y="17880"/>
                  </a:cubicBezTo>
                  <a:lnTo>
                    <a:pt x="16683" y="4937"/>
                  </a:lnTo>
                  <a:lnTo>
                    <a:pt x="18276" y="4937"/>
                  </a:lnTo>
                  <a:cubicBezTo>
                    <a:pt x="18699" y="4937"/>
                    <a:pt x="19024" y="4612"/>
                    <a:pt x="19024" y="4189"/>
                  </a:cubicBezTo>
                  <a:lnTo>
                    <a:pt x="19024" y="3701"/>
                  </a:lnTo>
                  <a:cubicBezTo>
                    <a:pt x="19024" y="3311"/>
                    <a:pt x="18699" y="2986"/>
                    <a:pt x="18276" y="2986"/>
                  </a:cubicBezTo>
                  <a:lnTo>
                    <a:pt x="16975" y="2986"/>
                  </a:lnTo>
                  <a:lnTo>
                    <a:pt x="18179" y="1360"/>
                  </a:lnTo>
                  <a:cubicBezTo>
                    <a:pt x="18471" y="970"/>
                    <a:pt x="18374" y="449"/>
                    <a:pt x="18016" y="157"/>
                  </a:cubicBezTo>
                  <a:cubicBezTo>
                    <a:pt x="17860" y="53"/>
                    <a:pt x="17678" y="1"/>
                    <a:pt x="174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8" name="Google Shape;3348;p46"/>
          <p:cNvGrpSpPr/>
          <p:nvPr/>
        </p:nvGrpSpPr>
        <p:grpSpPr>
          <a:xfrm>
            <a:off x="6553339" y="1397348"/>
            <a:ext cx="264143" cy="365763"/>
            <a:chOff x="13260800" y="1680338"/>
            <a:chExt cx="352050" cy="495950"/>
          </a:xfrm>
        </p:grpSpPr>
        <p:sp>
          <p:nvSpPr>
            <p:cNvPr id="3349" name="Google Shape;3349;p46"/>
            <p:cNvSpPr/>
            <p:nvPr/>
          </p:nvSpPr>
          <p:spPr>
            <a:xfrm>
              <a:off x="13477875" y="1901463"/>
              <a:ext cx="106525" cy="267500"/>
            </a:xfrm>
            <a:custGeom>
              <a:rect b="b" l="l" r="r" t="t"/>
              <a:pathLst>
                <a:path extrusionOk="0" h="10700" w="4261">
                  <a:moveTo>
                    <a:pt x="1" y="1"/>
                  </a:moveTo>
                  <a:lnTo>
                    <a:pt x="1" y="8651"/>
                  </a:lnTo>
                  <a:cubicBezTo>
                    <a:pt x="1" y="9757"/>
                    <a:pt x="911" y="10700"/>
                    <a:pt x="2049" y="10700"/>
                  </a:cubicBezTo>
                  <a:lnTo>
                    <a:pt x="2212" y="10700"/>
                  </a:lnTo>
                  <a:cubicBezTo>
                    <a:pt x="3350" y="10700"/>
                    <a:pt x="4261" y="9757"/>
                    <a:pt x="4261" y="8651"/>
                  </a:cubicBezTo>
                  <a:lnTo>
                    <a:pt x="42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46"/>
            <p:cNvSpPr/>
            <p:nvPr/>
          </p:nvSpPr>
          <p:spPr>
            <a:xfrm>
              <a:off x="13477875" y="1971388"/>
              <a:ext cx="106525" cy="197575"/>
            </a:xfrm>
            <a:custGeom>
              <a:rect b="b" l="l" r="r" t="t"/>
              <a:pathLst>
                <a:path extrusionOk="0" h="7903" w="4261">
                  <a:moveTo>
                    <a:pt x="1" y="0"/>
                  </a:moveTo>
                  <a:lnTo>
                    <a:pt x="1" y="5821"/>
                  </a:lnTo>
                  <a:cubicBezTo>
                    <a:pt x="1" y="6960"/>
                    <a:pt x="911" y="7903"/>
                    <a:pt x="2049" y="7903"/>
                  </a:cubicBezTo>
                  <a:lnTo>
                    <a:pt x="2212" y="7903"/>
                  </a:lnTo>
                  <a:cubicBezTo>
                    <a:pt x="3350" y="7903"/>
                    <a:pt x="4261" y="6960"/>
                    <a:pt x="4261" y="5821"/>
                  </a:cubicBezTo>
                  <a:lnTo>
                    <a:pt x="4261" y="0"/>
                  </a:ln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46"/>
            <p:cNvSpPr/>
            <p:nvPr/>
          </p:nvSpPr>
          <p:spPr>
            <a:xfrm>
              <a:off x="13477875" y="1901463"/>
              <a:ext cx="24425" cy="69950"/>
            </a:xfrm>
            <a:custGeom>
              <a:rect b="b" l="l" r="r" t="t"/>
              <a:pathLst>
                <a:path extrusionOk="0" h="2798" w="977">
                  <a:moveTo>
                    <a:pt x="1" y="1"/>
                  </a:moveTo>
                  <a:lnTo>
                    <a:pt x="1" y="2797"/>
                  </a:lnTo>
                  <a:lnTo>
                    <a:pt x="976" y="2797"/>
                  </a:lnTo>
                  <a:lnTo>
                    <a:pt x="976"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46"/>
            <p:cNvSpPr/>
            <p:nvPr/>
          </p:nvSpPr>
          <p:spPr>
            <a:xfrm>
              <a:off x="13477875" y="1971388"/>
              <a:ext cx="65875" cy="197575"/>
            </a:xfrm>
            <a:custGeom>
              <a:rect b="b" l="l" r="r" t="t"/>
              <a:pathLst>
                <a:path extrusionOk="0" h="7903" w="2635">
                  <a:moveTo>
                    <a:pt x="1" y="0"/>
                  </a:moveTo>
                  <a:lnTo>
                    <a:pt x="1" y="5821"/>
                  </a:lnTo>
                  <a:cubicBezTo>
                    <a:pt x="1" y="6960"/>
                    <a:pt x="911" y="7903"/>
                    <a:pt x="2049" y="7903"/>
                  </a:cubicBezTo>
                  <a:lnTo>
                    <a:pt x="2212" y="7903"/>
                  </a:lnTo>
                  <a:cubicBezTo>
                    <a:pt x="2375" y="7903"/>
                    <a:pt x="2505" y="7870"/>
                    <a:pt x="2635" y="7838"/>
                  </a:cubicBezTo>
                  <a:cubicBezTo>
                    <a:pt x="1692" y="7675"/>
                    <a:pt x="976" y="6829"/>
                    <a:pt x="976" y="5821"/>
                  </a:cubicBezTo>
                  <a:lnTo>
                    <a:pt x="976"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46"/>
            <p:cNvSpPr/>
            <p:nvPr/>
          </p:nvSpPr>
          <p:spPr>
            <a:xfrm>
              <a:off x="13513650" y="1977888"/>
              <a:ext cx="19525" cy="19550"/>
            </a:xfrm>
            <a:custGeom>
              <a:rect b="b" l="l" r="r" t="t"/>
              <a:pathLst>
                <a:path extrusionOk="0" h="782" w="781">
                  <a:moveTo>
                    <a:pt x="391" y="1"/>
                  </a:moveTo>
                  <a:cubicBezTo>
                    <a:pt x="163" y="1"/>
                    <a:pt x="1" y="163"/>
                    <a:pt x="1" y="391"/>
                  </a:cubicBezTo>
                  <a:cubicBezTo>
                    <a:pt x="1" y="586"/>
                    <a:pt x="163" y="781"/>
                    <a:pt x="391" y="781"/>
                  </a:cubicBezTo>
                  <a:cubicBezTo>
                    <a:pt x="618" y="781"/>
                    <a:pt x="781" y="586"/>
                    <a:pt x="781" y="391"/>
                  </a:cubicBezTo>
                  <a:cubicBezTo>
                    <a:pt x="781" y="163"/>
                    <a:pt x="618" y="1"/>
                    <a:pt x="39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46"/>
            <p:cNvSpPr/>
            <p:nvPr/>
          </p:nvSpPr>
          <p:spPr>
            <a:xfrm>
              <a:off x="13543725" y="2013663"/>
              <a:ext cx="19550" cy="19525"/>
            </a:xfrm>
            <a:custGeom>
              <a:rect b="b" l="l" r="r" t="t"/>
              <a:pathLst>
                <a:path extrusionOk="0" h="781" w="782">
                  <a:moveTo>
                    <a:pt x="391" y="0"/>
                  </a:moveTo>
                  <a:cubicBezTo>
                    <a:pt x="163" y="0"/>
                    <a:pt x="1" y="163"/>
                    <a:pt x="1" y="391"/>
                  </a:cubicBezTo>
                  <a:cubicBezTo>
                    <a:pt x="1" y="618"/>
                    <a:pt x="163" y="781"/>
                    <a:pt x="391" y="781"/>
                  </a:cubicBezTo>
                  <a:cubicBezTo>
                    <a:pt x="586" y="781"/>
                    <a:pt x="781" y="618"/>
                    <a:pt x="781" y="391"/>
                  </a:cubicBezTo>
                  <a:cubicBezTo>
                    <a:pt x="781" y="163"/>
                    <a:pt x="586" y="0"/>
                    <a:pt x="39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46"/>
            <p:cNvSpPr/>
            <p:nvPr/>
          </p:nvSpPr>
          <p:spPr>
            <a:xfrm>
              <a:off x="13513650" y="2041313"/>
              <a:ext cx="19525" cy="19525"/>
            </a:xfrm>
            <a:custGeom>
              <a:rect b="b" l="l" r="r" t="t"/>
              <a:pathLst>
                <a:path extrusionOk="0" h="781" w="781">
                  <a:moveTo>
                    <a:pt x="391" y="0"/>
                  </a:moveTo>
                  <a:cubicBezTo>
                    <a:pt x="163" y="0"/>
                    <a:pt x="1" y="163"/>
                    <a:pt x="1" y="390"/>
                  </a:cubicBezTo>
                  <a:cubicBezTo>
                    <a:pt x="1" y="618"/>
                    <a:pt x="163" y="781"/>
                    <a:pt x="391" y="781"/>
                  </a:cubicBezTo>
                  <a:cubicBezTo>
                    <a:pt x="618" y="781"/>
                    <a:pt x="781" y="618"/>
                    <a:pt x="781" y="390"/>
                  </a:cubicBezTo>
                  <a:cubicBezTo>
                    <a:pt x="781" y="163"/>
                    <a:pt x="618" y="0"/>
                    <a:pt x="39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46"/>
            <p:cNvSpPr/>
            <p:nvPr/>
          </p:nvSpPr>
          <p:spPr>
            <a:xfrm>
              <a:off x="13513650" y="2099013"/>
              <a:ext cx="19525" cy="19550"/>
            </a:xfrm>
            <a:custGeom>
              <a:rect b="b" l="l" r="r" t="t"/>
              <a:pathLst>
                <a:path extrusionOk="0" h="782" w="781">
                  <a:moveTo>
                    <a:pt x="391" y="1"/>
                  </a:moveTo>
                  <a:cubicBezTo>
                    <a:pt x="163" y="1"/>
                    <a:pt x="1" y="164"/>
                    <a:pt x="1" y="391"/>
                  </a:cubicBezTo>
                  <a:cubicBezTo>
                    <a:pt x="1" y="586"/>
                    <a:pt x="163" y="781"/>
                    <a:pt x="391" y="781"/>
                  </a:cubicBezTo>
                  <a:cubicBezTo>
                    <a:pt x="618" y="781"/>
                    <a:pt x="781" y="586"/>
                    <a:pt x="781" y="391"/>
                  </a:cubicBezTo>
                  <a:cubicBezTo>
                    <a:pt x="781" y="164"/>
                    <a:pt x="618" y="1"/>
                    <a:pt x="39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46"/>
            <p:cNvSpPr/>
            <p:nvPr/>
          </p:nvSpPr>
          <p:spPr>
            <a:xfrm>
              <a:off x="13543725" y="2068938"/>
              <a:ext cx="19550" cy="19550"/>
            </a:xfrm>
            <a:custGeom>
              <a:rect b="b" l="l" r="r" t="t"/>
              <a:pathLst>
                <a:path extrusionOk="0" h="782" w="782">
                  <a:moveTo>
                    <a:pt x="391" y="1"/>
                  </a:moveTo>
                  <a:cubicBezTo>
                    <a:pt x="163" y="1"/>
                    <a:pt x="1" y="163"/>
                    <a:pt x="1" y="391"/>
                  </a:cubicBezTo>
                  <a:cubicBezTo>
                    <a:pt x="1" y="619"/>
                    <a:pt x="163" y="781"/>
                    <a:pt x="391" y="781"/>
                  </a:cubicBezTo>
                  <a:cubicBezTo>
                    <a:pt x="586" y="781"/>
                    <a:pt x="781" y="619"/>
                    <a:pt x="781" y="391"/>
                  </a:cubicBezTo>
                  <a:cubicBezTo>
                    <a:pt x="781" y="163"/>
                    <a:pt x="586" y="1"/>
                    <a:pt x="39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46"/>
            <p:cNvSpPr/>
            <p:nvPr/>
          </p:nvSpPr>
          <p:spPr>
            <a:xfrm>
              <a:off x="13543725" y="2132363"/>
              <a:ext cx="19550" cy="19525"/>
            </a:xfrm>
            <a:custGeom>
              <a:rect b="b" l="l" r="r" t="t"/>
              <a:pathLst>
                <a:path extrusionOk="0" h="781" w="782">
                  <a:moveTo>
                    <a:pt x="391" y="0"/>
                  </a:moveTo>
                  <a:cubicBezTo>
                    <a:pt x="163" y="0"/>
                    <a:pt x="1" y="195"/>
                    <a:pt x="1" y="390"/>
                  </a:cubicBezTo>
                  <a:cubicBezTo>
                    <a:pt x="1" y="618"/>
                    <a:pt x="163" y="781"/>
                    <a:pt x="391" y="781"/>
                  </a:cubicBezTo>
                  <a:cubicBezTo>
                    <a:pt x="586" y="781"/>
                    <a:pt x="781" y="618"/>
                    <a:pt x="781" y="390"/>
                  </a:cubicBezTo>
                  <a:cubicBezTo>
                    <a:pt x="781" y="195"/>
                    <a:pt x="586" y="0"/>
                    <a:pt x="39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46"/>
            <p:cNvSpPr/>
            <p:nvPr/>
          </p:nvSpPr>
          <p:spPr>
            <a:xfrm>
              <a:off x="13289275" y="1901463"/>
              <a:ext cx="106525" cy="267500"/>
            </a:xfrm>
            <a:custGeom>
              <a:rect b="b" l="l" r="r" t="t"/>
              <a:pathLst>
                <a:path extrusionOk="0" h="10700" w="4261">
                  <a:moveTo>
                    <a:pt x="0" y="1"/>
                  </a:moveTo>
                  <a:lnTo>
                    <a:pt x="0" y="8651"/>
                  </a:lnTo>
                  <a:cubicBezTo>
                    <a:pt x="0" y="9757"/>
                    <a:pt x="911" y="10700"/>
                    <a:pt x="2049" y="10700"/>
                  </a:cubicBezTo>
                  <a:lnTo>
                    <a:pt x="2211" y="10700"/>
                  </a:lnTo>
                  <a:cubicBezTo>
                    <a:pt x="3350" y="10700"/>
                    <a:pt x="4260" y="9757"/>
                    <a:pt x="4260" y="8651"/>
                  </a:cubicBezTo>
                  <a:lnTo>
                    <a:pt x="42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46"/>
            <p:cNvSpPr/>
            <p:nvPr/>
          </p:nvSpPr>
          <p:spPr>
            <a:xfrm>
              <a:off x="13289275" y="1901463"/>
              <a:ext cx="24400" cy="107350"/>
            </a:xfrm>
            <a:custGeom>
              <a:rect b="b" l="l" r="r" t="t"/>
              <a:pathLst>
                <a:path extrusionOk="0" h="4294" w="976">
                  <a:moveTo>
                    <a:pt x="0" y="1"/>
                  </a:moveTo>
                  <a:lnTo>
                    <a:pt x="0" y="4293"/>
                  </a:lnTo>
                  <a:lnTo>
                    <a:pt x="976" y="4293"/>
                  </a:lnTo>
                  <a:lnTo>
                    <a:pt x="976"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46"/>
            <p:cNvSpPr/>
            <p:nvPr/>
          </p:nvSpPr>
          <p:spPr>
            <a:xfrm>
              <a:off x="13289275" y="2008788"/>
              <a:ext cx="106525" cy="160175"/>
            </a:xfrm>
            <a:custGeom>
              <a:rect b="b" l="l" r="r" t="t"/>
              <a:pathLst>
                <a:path extrusionOk="0" h="6407" w="4261">
                  <a:moveTo>
                    <a:pt x="0" y="0"/>
                  </a:moveTo>
                  <a:lnTo>
                    <a:pt x="0" y="4358"/>
                  </a:lnTo>
                  <a:cubicBezTo>
                    <a:pt x="0" y="5464"/>
                    <a:pt x="911" y="6407"/>
                    <a:pt x="2049" y="6407"/>
                  </a:cubicBezTo>
                  <a:lnTo>
                    <a:pt x="2211" y="6407"/>
                  </a:lnTo>
                  <a:cubicBezTo>
                    <a:pt x="3350" y="6407"/>
                    <a:pt x="4260" y="5464"/>
                    <a:pt x="4260" y="4358"/>
                  </a:cubicBezTo>
                  <a:lnTo>
                    <a:pt x="4260" y="0"/>
                  </a:ln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46"/>
            <p:cNvSpPr/>
            <p:nvPr/>
          </p:nvSpPr>
          <p:spPr>
            <a:xfrm>
              <a:off x="13289275" y="2008788"/>
              <a:ext cx="65050" cy="160175"/>
            </a:xfrm>
            <a:custGeom>
              <a:rect b="b" l="l" r="r" t="t"/>
              <a:pathLst>
                <a:path extrusionOk="0" h="6407" w="2602">
                  <a:moveTo>
                    <a:pt x="0" y="0"/>
                  </a:moveTo>
                  <a:lnTo>
                    <a:pt x="0" y="4358"/>
                  </a:lnTo>
                  <a:cubicBezTo>
                    <a:pt x="0" y="5464"/>
                    <a:pt x="911" y="6407"/>
                    <a:pt x="2049" y="6407"/>
                  </a:cubicBezTo>
                  <a:lnTo>
                    <a:pt x="2211" y="6407"/>
                  </a:lnTo>
                  <a:cubicBezTo>
                    <a:pt x="2342" y="6407"/>
                    <a:pt x="2472" y="6374"/>
                    <a:pt x="2602" y="6342"/>
                  </a:cubicBezTo>
                  <a:cubicBezTo>
                    <a:pt x="1691" y="6179"/>
                    <a:pt x="976" y="5333"/>
                    <a:pt x="976" y="4325"/>
                  </a:cubicBezTo>
                  <a:lnTo>
                    <a:pt x="976"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46"/>
            <p:cNvSpPr/>
            <p:nvPr/>
          </p:nvSpPr>
          <p:spPr>
            <a:xfrm>
              <a:off x="13342100" y="1688463"/>
              <a:ext cx="173200" cy="184575"/>
            </a:xfrm>
            <a:custGeom>
              <a:rect b="b" l="l" r="r" t="t"/>
              <a:pathLst>
                <a:path extrusionOk="0" h="7383" w="6928">
                  <a:moveTo>
                    <a:pt x="1" y="1"/>
                  </a:moveTo>
                  <a:lnTo>
                    <a:pt x="1" y="7383"/>
                  </a:lnTo>
                  <a:lnTo>
                    <a:pt x="1497" y="5724"/>
                  </a:lnTo>
                  <a:lnTo>
                    <a:pt x="6928" y="5724"/>
                  </a:lnTo>
                  <a:lnTo>
                    <a:pt x="6928" y="1"/>
                  </a:lnTo>
                  <a:close/>
                </a:path>
              </a:pathLst>
            </a:custGeom>
            <a:solidFill>
              <a:srgbClr val="4BC0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46"/>
            <p:cNvSpPr/>
            <p:nvPr/>
          </p:nvSpPr>
          <p:spPr>
            <a:xfrm>
              <a:off x="13342100" y="1815288"/>
              <a:ext cx="173200" cy="57750"/>
            </a:xfrm>
            <a:custGeom>
              <a:rect b="b" l="l" r="r" t="t"/>
              <a:pathLst>
                <a:path extrusionOk="0" h="2310" w="6928">
                  <a:moveTo>
                    <a:pt x="1172" y="1"/>
                  </a:moveTo>
                  <a:lnTo>
                    <a:pt x="1" y="1301"/>
                  </a:lnTo>
                  <a:lnTo>
                    <a:pt x="1" y="2310"/>
                  </a:lnTo>
                  <a:lnTo>
                    <a:pt x="1497" y="651"/>
                  </a:lnTo>
                  <a:lnTo>
                    <a:pt x="6928" y="651"/>
                  </a:lnTo>
                  <a:lnTo>
                    <a:pt x="6928"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46"/>
            <p:cNvSpPr/>
            <p:nvPr/>
          </p:nvSpPr>
          <p:spPr>
            <a:xfrm>
              <a:off x="13378700" y="1721588"/>
              <a:ext cx="97575" cy="68525"/>
            </a:xfrm>
            <a:custGeom>
              <a:rect b="b" l="l" r="r" t="t"/>
              <a:pathLst>
                <a:path extrusionOk="0" h="2741" w="3903">
                  <a:moveTo>
                    <a:pt x="3549" y="1"/>
                  </a:moveTo>
                  <a:cubicBezTo>
                    <a:pt x="3472" y="1"/>
                    <a:pt x="3399" y="25"/>
                    <a:pt x="3350" y="74"/>
                  </a:cubicBezTo>
                  <a:lnTo>
                    <a:pt x="1431" y="1993"/>
                  </a:lnTo>
                  <a:lnTo>
                    <a:pt x="553" y="1147"/>
                  </a:lnTo>
                  <a:cubicBezTo>
                    <a:pt x="504" y="1098"/>
                    <a:pt x="431" y="1074"/>
                    <a:pt x="354" y="1074"/>
                  </a:cubicBezTo>
                  <a:cubicBezTo>
                    <a:pt x="277" y="1074"/>
                    <a:pt x="195" y="1098"/>
                    <a:pt x="130" y="1147"/>
                  </a:cubicBezTo>
                  <a:cubicBezTo>
                    <a:pt x="0" y="1277"/>
                    <a:pt x="0" y="1472"/>
                    <a:pt x="130" y="1602"/>
                  </a:cubicBezTo>
                  <a:lnTo>
                    <a:pt x="1203" y="2675"/>
                  </a:lnTo>
                  <a:cubicBezTo>
                    <a:pt x="1269" y="2708"/>
                    <a:pt x="1334" y="2741"/>
                    <a:pt x="1431" y="2741"/>
                  </a:cubicBezTo>
                  <a:cubicBezTo>
                    <a:pt x="1496" y="2741"/>
                    <a:pt x="1594" y="2708"/>
                    <a:pt x="1626" y="2643"/>
                  </a:cubicBezTo>
                  <a:lnTo>
                    <a:pt x="3773" y="529"/>
                  </a:lnTo>
                  <a:cubicBezTo>
                    <a:pt x="3903" y="399"/>
                    <a:pt x="3903" y="204"/>
                    <a:pt x="3773" y="74"/>
                  </a:cubicBezTo>
                  <a:cubicBezTo>
                    <a:pt x="3708" y="25"/>
                    <a:pt x="3626" y="1"/>
                    <a:pt x="35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46"/>
            <p:cNvSpPr/>
            <p:nvPr/>
          </p:nvSpPr>
          <p:spPr>
            <a:xfrm>
              <a:off x="13332350" y="2015288"/>
              <a:ext cx="19550" cy="19525"/>
            </a:xfrm>
            <a:custGeom>
              <a:rect b="b" l="l" r="r" t="t"/>
              <a:pathLst>
                <a:path extrusionOk="0" h="781" w="782">
                  <a:moveTo>
                    <a:pt x="391" y="0"/>
                  </a:moveTo>
                  <a:cubicBezTo>
                    <a:pt x="163" y="0"/>
                    <a:pt x="1" y="196"/>
                    <a:pt x="1" y="391"/>
                  </a:cubicBezTo>
                  <a:cubicBezTo>
                    <a:pt x="1" y="618"/>
                    <a:pt x="163" y="781"/>
                    <a:pt x="391" y="781"/>
                  </a:cubicBezTo>
                  <a:cubicBezTo>
                    <a:pt x="586" y="781"/>
                    <a:pt x="781" y="618"/>
                    <a:pt x="781" y="391"/>
                  </a:cubicBezTo>
                  <a:cubicBezTo>
                    <a:pt x="781" y="196"/>
                    <a:pt x="586" y="0"/>
                    <a:pt x="39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46"/>
            <p:cNvSpPr/>
            <p:nvPr/>
          </p:nvSpPr>
          <p:spPr>
            <a:xfrm>
              <a:off x="13361625" y="2051863"/>
              <a:ext cx="19525" cy="19550"/>
            </a:xfrm>
            <a:custGeom>
              <a:rect b="b" l="l" r="r" t="t"/>
              <a:pathLst>
                <a:path extrusionOk="0" h="782" w="781">
                  <a:moveTo>
                    <a:pt x="391" y="1"/>
                  </a:moveTo>
                  <a:cubicBezTo>
                    <a:pt x="195" y="1"/>
                    <a:pt x="0" y="163"/>
                    <a:pt x="0" y="391"/>
                  </a:cubicBezTo>
                  <a:cubicBezTo>
                    <a:pt x="0" y="586"/>
                    <a:pt x="195" y="781"/>
                    <a:pt x="391" y="781"/>
                  </a:cubicBezTo>
                  <a:cubicBezTo>
                    <a:pt x="618" y="781"/>
                    <a:pt x="781" y="586"/>
                    <a:pt x="781" y="391"/>
                  </a:cubicBezTo>
                  <a:cubicBezTo>
                    <a:pt x="781" y="163"/>
                    <a:pt x="618" y="1"/>
                    <a:pt x="39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46"/>
            <p:cNvSpPr/>
            <p:nvPr/>
          </p:nvSpPr>
          <p:spPr>
            <a:xfrm>
              <a:off x="13332350" y="2079513"/>
              <a:ext cx="19550" cy="19525"/>
            </a:xfrm>
            <a:custGeom>
              <a:rect b="b" l="l" r="r" t="t"/>
              <a:pathLst>
                <a:path extrusionOk="0" h="781" w="782">
                  <a:moveTo>
                    <a:pt x="391" y="0"/>
                  </a:moveTo>
                  <a:cubicBezTo>
                    <a:pt x="163" y="0"/>
                    <a:pt x="1" y="163"/>
                    <a:pt x="1" y="391"/>
                  </a:cubicBezTo>
                  <a:cubicBezTo>
                    <a:pt x="1" y="586"/>
                    <a:pt x="163" y="781"/>
                    <a:pt x="391" y="781"/>
                  </a:cubicBezTo>
                  <a:cubicBezTo>
                    <a:pt x="586" y="781"/>
                    <a:pt x="781" y="586"/>
                    <a:pt x="781" y="391"/>
                  </a:cubicBezTo>
                  <a:cubicBezTo>
                    <a:pt x="781" y="163"/>
                    <a:pt x="586" y="0"/>
                    <a:pt x="39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46"/>
            <p:cNvSpPr/>
            <p:nvPr/>
          </p:nvSpPr>
          <p:spPr>
            <a:xfrm>
              <a:off x="13332350" y="2136413"/>
              <a:ext cx="19550" cy="19550"/>
            </a:xfrm>
            <a:custGeom>
              <a:rect b="b" l="l" r="r" t="t"/>
              <a:pathLst>
                <a:path extrusionOk="0" h="782" w="782">
                  <a:moveTo>
                    <a:pt x="391" y="1"/>
                  </a:moveTo>
                  <a:cubicBezTo>
                    <a:pt x="163" y="1"/>
                    <a:pt x="1" y="196"/>
                    <a:pt x="1" y="391"/>
                  </a:cubicBezTo>
                  <a:cubicBezTo>
                    <a:pt x="1" y="619"/>
                    <a:pt x="163" y="781"/>
                    <a:pt x="391" y="781"/>
                  </a:cubicBezTo>
                  <a:cubicBezTo>
                    <a:pt x="586" y="781"/>
                    <a:pt x="781" y="619"/>
                    <a:pt x="781" y="391"/>
                  </a:cubicBezTo>
                  <a:cubicBezTo>
                    <a:pt x="781" y="196"/>
                    <a:pt x="586" y="1"/>
                    <a:pt x="39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46"/>
            <p:cNvSpPr/>
            <p:nvPr/>
          </p:nvSpPr>
          <p:spPr>
            <a:xfrm>
              <a:off x="13361625" y="2107163"/>
              <a:ext cx="19525" cy="19525"/>
            </a:xfrm>
            <a:custGeom>
              <a:rect b="b" l="l" r="r" t="t"/>
              <a:pathLst>
                <a:path extrusionOk="0" h="781" w="781">
                  <a:moveTo>
                    <a:pt x="391" y="0"/>
                  </a:moveTo>
                  <a:cubicBezTo>
                    <a:pt x="195" y="0"/>
                    <a:pt x="0" y="163"/>
                    <a:pt x="0" y="390"/>
                  </a:cubicBezTo>
                  <a:cubicBezTo>
                    <a:pt x="0" y="586"/>
                    <a:pt x="195" y="781"/>
                    <a:pt x="391" y="781"/>
                  </a:cubicBezTo>
                  <a:cubicBezTo>
                    <a:pt x="618" y="781"/>
                    <a:pt x="781" y="586"/>
                    <a:pt x="781" y="390"/>
                  </a:cubicBezTo>
                  <a:cubicBezTo>
                    <a:pt x="781" y="163"/>
                    <a:pt x="618" y="0"/>
                    <a:pt x="39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46"/>
            <p:cNvSpPr/>
            <p:nvPr/>
          </p:nvSpPr>
          <p:spPr>
            <a:xfrm>
              <a:off x="13260800" y="1894163"/>
              <a:ext cx="163450" cy="282125"/>
            </a:xfrm>
            <a:custGeom>
              <a:rect b="b" l="l" r="r" t="t"/>
              <a:pathLst>
                <a:path extrusionOk="0" h="11285" w="6538">
                  <a:moveTo>
                    <a:pt x="5107" y="618"/>
                  </a:moveTo>
                  <a:lnTo>
                    <a:pt x="5107" y="8910"/>
                  </a:lnTo>
                  <a:cubicBezTo>
                    <a:pt x="5107" y="9886"/>
                    <a:pt x="4294" y="10666"/>
                    <a:pt x="3350" y="10666"/>
                  </a:cubicBezTo>
                  <a:lnTo>
                    <a:pt x="3188" y="10666"/>
                  </a:lnTo>
                  <a:cubicBezTo>
                    <a:pt x="2212" y="10666"/>
                    <a:pt x="1432" y="9886"/>
                    <a:pt x="1432" y="8910"/>
                  </a:cubicBezTo>
                  <a:lnTo>
                    <a:pt x="1432" y="7837"/>
                  </a:lnTo>
                  <a:lnTo>
                    <a:pt x="2440" y="7837"/>
                  </a:lnTo>
                  <a:cubicBezTo>
                    <a:pt x="2635" y="7837"/>
                    <a:pt x="2765" y="7707"/>
                    <a:pt x="2765" y="7512"/>
                  </a:cubicBezTo>
                  <a:cubicBezTo>
                    <a:pt x="2765" y="7349"/>
                    <a:pt x="2635" y="7219"/>
                    <a:pt x="2440" y="7219"/>
                  </a:cubicBezTo>
                  <a:lnTo>
                    <a:pt x="1432" y="7219"/>
                  </a:lnTo>
                  <a:lnTo>
                    <a:pt x="1432" y="6341"/>
                  </a:lnTo>
                  <a:lnTo>
                    <a:pt x="2440" y="6341"/>
                  </a:lnTo>
                  <a:cubicBezTo>
                    <a:pt x="2635" y="6341"/>
                    <a:pt x="2765" y="6211"/>
                    <a:pt x="2765" y="6049"/>
                  </a:cubicBezTo>
                  <a:cubicBezTo>
                    <a:pt x="2765" y="5886"/>
                    <a:pt x="2635" y="5723"/>
                    <a:pt x="2440" y="5723"/>
                  </a:cubicBezTo>
                  <a:lnTo>
                    <a:pt x="1432" y="5723"/>
                  </a:lnTo>
                  <a:lnTo>
                    <a:pt x="1432" y="3382"/>
                  </a:lnTo>
                  <a:lnTo>
                    <a:pt x="2440" y="3382"/>
                  </a:lnTo>
                  <a:cubicBezTo>
                    <a:pt x="2635" y="3382"/>
                    <a:pt x="2765" y="3252"/>
                    <a:pt x="2765" y="3089"/>
                  </a:cubicBezTo>
                  <a:cubicBezTo>
                    <a:pt x="2765" y="2927"/>
                    <a:pt x="2635" y="2764"/>
                    <a:pt x="2440" y="2764"/>
                  </a:cubicBezTo>
                  <a:lnTo>
                    <a:pt x="1432" y="2764"/>
                  </a:lnTo>
                  <a:lnTo>
                    <a:pt x="1432" y="618"/>
                  </a:lnTo>
                  <a:close/>
                  <a:moveTo>
                    <a:pt x="294" y="0"/>
                  </a:moveTo>
                  <a:cubicBezTo>
                    <a:pt x="131" y="0"/>
                    <a:pt x="1" y="130"/>
                    <a:pt x="1" y="293"/>
                  </a:cubicBezTo>
                  <a:cubicBezTo>
                    <a:pt x="1" y="488"/>
                    <a:pt x="131" y="618"/>
                    <a:pt x="294" y="618"/>
                  </a:cubicBezTo>
                  <a:lnTo>
                    <a:pt x="814" y="618"/>
                  </a:lnTo>
                  <a:lnTo>
                    <a:pt x="814" y="8943"/>
                  </a:lnTo>
                  <a:cubicBezTo>
                    <a:pt x="814" y="10244"/>
                    <a:pt x="1887" y="11284"/>
                    <a:pt x="3188" y="11284"/>
                  </a:cubicBezTo>
                  <a:lnTo>
                    <a:pt x="3350" y="11284"/>
                  </a:lnTo>
                  <a:cubicBezTo>
                    <a:pt x="4651" y="11284"/>
                    <a:pt x="5692" y="10244"/>
                    <a:pt x="5692" y="8943"/>
                  </a:cubicBezTo>
                  <a:lnTo>
                    <a:pt x="5692" y="618"/>
                  </a:lnTo>
                  <a:lnTo>
                    <a:pt x="6212" y="618"/>
                  </a:lnTo>
                  <a:cubicBezTo>
                    <a:pt x="6375" y="618"/>
                    <a:pt x="6537" y="455"/>
                    <a:pt x="6537" y="293"/>
                  </a:cubicBezTo>
                  <a:cubicBezTo>
                    <a:pt x="6537" y="130"/>
                    <a:pt x="6407" y="0"/>
                    <a:pt x="62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46"/>
            <p:cNvSpPr/>
            <p:nvPr/>
          </p:nvSpPr>
          <p:spPr>
            <a:xfrm>
              <a:off x="13449425" y="1894163"/>
              <a:ext cx="163425" cy="282125"/>
            </a:xfrm>
            <a:custGeom>
              <a:rect b="b" l="l" r="r" t="t"/>
              <a:pathLst>
                <a:path extrusionOk="0" h="11285" w="6537">
                  <a:moveTo>
                    <a:pt x="5106" y="618"/>
                  </a:moveTo>
                  <a:lnTo>
                    <a:pt x="5106" y="8943"/>
                  </a:lnTo>
                  <a:cubicBezTo>
                    <a:pt x="5106" y="9886"/>
                    <a:pt x="4326" y="10666"/>
                    <a:pt x="3350" y="10666"/>
                  </a:cubicBezTo>
                  <a:lnTo>
                    <a:pt x="3187" y="10666"/>
                  </a:lnTo>
                  <a:cubicBezTo>
                    <a:pt x="2244" y="10666"/>
                    <a:pt x="1464" y="9886"/>
                    <a:pt x="1464" y="8910"/>
                  </a:cubicBezTo>
                  <a:lnTo>
                    <a:pt x="1464" y="7837"/>
                  </a:lnTo>
                  <a:lnTo>
                    <a:pt x="2472" y="7837"/>
                  </a:lnTo>
                  <a:cubicBezTo>
                    <a:pt x="2635" y="7837"/>
                    <a:pt x="2765" y="7707"/>
                    <a:pt x="2765" y="7512"/>
                  </a:cubicBezTo>
                  <a:cubicBezTo>
                    <a:pt x="2765" y="7349"/>
                    <a:pt x="2635" y="7219"/>
                    <a:pt x="2472" y="7219"/>
                  </a:cubicBezTo>
                  <a:lnTo>
                    <a:pt x="1464" y="7219"/>
                  </a:lnTo>
                  <a:lnTo>
                    <a:pt x="1464" y="6341"/>
                  </a:lnTo>
                  <a:lnTo>
                    <a:pt x="2472" y="6341"/>
                  </a:lnTo>
                  <a:cubicBezTo>
                    <a:pt x="2635" y="6341"/>
                    <a:pt x="2765" y="6211"/>
                    <a:pt x="2765" y="6049"/>
                  </a:cubicBezTo>
                  <a:cubicBezTo>
                    <a:pt x="2765" y="5886"/>
                    <a:pt x="2635" y="5723"/>
                    <a:pt x="2472" y="5723"/>
                  </a:cubicBezTo>
                  <a:lnTo>
                    <a:pt x="1464" y="5723"/>
                  </a:lnTo>
                  <a:lnTo>
                    <a:pt x="1464" y="4878"/>
                  </a:lnTo>
                  <a:lnTo>
                    <a:pt x="2472" y="4878"/>
                  </a:lnTo>
                  <a:cubicBezTo>
                    <a:pt x="2635" y="4878"/>
                    <a:pt x="2765" y="4748"/>
                    <a:pt x="2765" y="4553"/>
                  </a:cubicBezTo>
                  <a:cubicBezTo>
                    <a:pt x="2765" y="4390"/>
                    <a:pt x="2635" y="4260"/>
                    <a:pt x="2472" y="4260"/>
                  </a:cubicBezTo>
                  <a:lnTo>
                    <a:pt x="1464" y="4260"/>
                  </a:lnTo>
                  <a:lnTo>
                    <a:pt x="1464" y="618"/>
                  </a:lnTo>
                  <a:close/>
                  <a:moveTo>
                    <a:pt x="326" y="0"/>
                  </a:moveTo>
                  <a:cubicBezTo>
                    <a:pt x="163" y="0"/>
                    <a:pt x="0" y="130"/>
                    <a:pt x="0" y="293"/>
                  </a:cubicBezTo>
                  <a:cubicBezTo>
                    <a:pt x="0" y="488"/>
                    <a:pt x="163" y="618"/>
                    <a:pt x="326" y="618"/>
                  </a:cubicBezTo>
                  <a:lnTo>
                    <a:pt x="846" y="618"/>
                  </a:lnTo>
                  <a:lnTo>
                    <a:pt x="846" y="8943"/>
                  </a:lnTo>
                  <a:cubicBezTo>
                    <a:pt x="846" y="10244"/>
                    <a:pt x="1887" y="11284"/>
                    <a:pt x="3187" y="11284"/>
                  </a:cubicBezTo>
                  <a:lnTo>
                    <a:pt x="3350" y="11284"/>
                  </a:lnTo>
                  <a:cubicBezTo>
                    <a:pt x="4651" y="11284"/>
                    <a:pt x="5724" y="10244"/>
                    <a:pt x="5724" y="8943"/>
                  </a:cubicBezTo>
                  <a:lnTo>
                    <a:pt x="5724" y="618"/>
                  </a:lnTo>
                  <a:lnTo>
                    <a:pt x="6212" y="618"/>
                  </a:lnTo>
                  <a:cubicBezTo>
                    <a:pt x="6407" y="618"/>
                    <a:pt x="6537" y="455"/>
                    <a:pt x="6537" y="293"/>
                  </a:cubicBezTo>
                  <a:cubicBezTo>
                    <a:pt x="6537" y="130"/>
                    <a:pt x="6407" y="0"/>
                    <a:pt x="62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46"/>
            <p:cNvSpPr/>
            <p:nvPr/>
          </p:nvSpPr>
          <p:spPr>
            <a:xfrm>
              <a:off x="13334800" y="1680338"/>
              <a:ext cx="187825" cy="200025"/>
            </a:xfrm>
            <a:custGeom>
              <a:rect b="b" l="l" r="r" t="t"/>
              <a:pathLst>
                <a:path extrusionOk="0" h="8001" w="7513">
                  <a:moveTo>
                    <a:pt x="293" y="0"/>
                  </a:moveTo>
                  <a:cubicBezTo>
                    <a:pt x="130" y="0"/>
                    <a:pt x="0" y="130"/>
                    <a:pt x="0" y="326"/>
                  </a:cubicBezTo>
                  <a:lnTo>
                    <a:pt x="0" y="2602"/>
                  </a:lnTo>
                  <a:cubicBezTo>
                    <a:pt x="0" y="2797"/>
                    <a:pt x="130" y="2927"/>
                    <a:pt x="293" y="2927"/>
                  </a:cubicBezTo>
                  <a:cubicBezTo>
                    <a:pt x="488" y="2927"/>
                    <a:pt x="618" y="2797"/>
                    <a:pt x="618" y="2602"/>
                  </a:cubicBezTo>
                  <a:lnTo>
                    <a:pt x="618" y="618"/>
                  </a:lnTo>
                  <a:lnTo>
                    <a:pt x="6894" y="618"/>
                  </a:lnTo>
                  <a:lnTo>
                    <a:pt x="6894" y="5756"/>
                  </a:lnTo>
                  <a:lnTo>
                    <a:pt x="1789" y="5756"/>
                  </a:lnTo>
                  <a:cubicBezTo>
                    <a:pt x="1691" y="5756"/>
                    <a:pt x="1626" y="5789"/>
                    <a:pt x="1561" y="5854"/>
                  </a:cubicBezTo>
                  <a:lnTo>
                    <a:pt x="618" y="6895"/>
                  </a:lnTo>
                  <a:lnTo>
                    <a:pt x="618" y="3740"/>
                  </a:lnTo>
                  <a:cubicBezTo>
                    <a:pt x="618" y="3578"/>
                    <a:pt x="488" y="3447"/>
                    <a:pt x="293" y="3447"/>
                  </a:cubicBezTo>
                  <a:cubicBezTo>
                    <a:pt x="130" y="3447"/>
                    <a:pt x="0" y="3578"/>
                    <a:pt x="0" y="3740"/>
                  </a:cubicBezTo>
                  <a:lnTo>
                    <a:pt x="0" y="7708"/>
                  </a:lnTo>
                  <a:cubicBezTo>
                    <a:pt x="0" y="7838"/>
                    <a:pt x="65" y="7935"/>
                    <a:pt x="195" y="8000"/>
                  </a:cubicBezTo>
                  <a:lnTo>
                    <a:pt x="293" y="8000"/>
                  </a:lnTo>
                  <a:cubicBezTo>
                    <a:pt x="390" y="8000"/>
                    <a:pt x="488" y="7968"/>
                    <a:pt x="521" y="7903"/>
                  </a:cubicBezTo>
                  <a:lnTo>
                    <a:pt x="1919" y="6374"/>
                  </a:lnTo>
                  <a:lnTo>
                    <a:pt x="7187" y="6374"/>
                  </a:lnTo>
                  <a:cubicBezTo>
                    <a:pt x="7382" y="6374"/>
                    <a:pt x="7512" y="6244"/>
                    <a:pt x="7512" y="6049"/>
                  </a:cubicBezTo>
                  <a:lnTo>
                    <a:pt x="7512" y="326"/>
                  </a:lnTo>
                  <a:cubicBezTo>
                    <a:pt x="7512" y="130"/>
                    <a:pt x="7382" y="0"/>
                    <a:pt x="71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4" name="Google Shape;3374;p46"/>
          <p:cNvGrpSpPr/>
          <p:nvPr/>
        </p:nvGrpSpPr>
        <p:grpSpPr>
          <a:xfrm>
            <a:off x="7347899" y="1397339"/>
            <a:ext cx="365763" cy="365760"/>
            <a:chOff x="13712025" y="1680738"/>
            <a:chExt cx="495950" cy="496350"/>
          </a:xfrm>
        </p:grpSpPr>
        <p:sp>
          <p:nvSpPr>
            <p:cNvPr id="3375" name="Google Shape;3375;p46"/>
            <p:cNvSpPr/>
            <p:nvPr/>
          </p:nvSpPr>
          <p:spPr>
            <a:xfrm>
              <a:off x="13852675" y="1689288"/>
              <a:ext cx="213825" cy="247175"/>
            </a:xfrm>
            <a:custGeom>
              <a:rect b="b" l="l" r="r" t="t"/>
              <a:pathLst>
                <a:path extrusionOk="0" h="9887" w="8553">
                  <a:moveTo>
                    <a:pt x="4293" y="0"/>
                  </a:moveTo>
                  <a:lnTo>
                    <a:pt x="0" y="2472"/>
                  </a:lnTo>
                  <a:lnTo>
                    <a:pt x="0" y="7415"/>
                  </a:lnTo>
                  <a:lnTo>
                    <a:pt x="4293" y="9886"/>
                  </a:lnTo>
                  <a:lnTo>
                    <a:pt x="8553" y="7415"/>
                  </a:lnTo>
                  <a:lnTo>
                    <a:pt x="8553" y="2472"/>
                  </a:lnTo>
                  <a:lnTo>
                    <a:pt x="4293" y="0"/>
                  </a:ln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46"/>
            <p:cNvSpPr/>
            <p:nvPr/>
          </p:nvSpPr>
          <p:spPr>
            <a:xfrm>
              <a:off x="13852675" y="1733988"/>
              <a:ext cx="136600" cy="202475"/>
            </a:xfrm>
            <a:custGeom>
              <a:rect b="b" l="l" r="r" t="t"/>
              <a:pathLst>
                <a:path extrusionOk="0" h="8099" w="5464">
                  <a:moveTo>
                    <a:pt x="1203" y="1"/>
                  </a:moveTo>
                  <a:lnTo>
                    <a:pt x="0" y="684"/>
                  </a:lnTo>
                  <a:lnTo>
                    <a:pt x="0" y="5627"/>
                  </a:lnTo>
                  <a:lnTo>
                    <a:pt x="4293" y="8098"/>
                  </a:lnTo>
                  <a:lnTo>
                    <a:pt x="5464" y="7415"/>
                  </a:lnTo>
                  <a:lnTo>
                    <a:pt x="1203" y="4944"/>
                  </a:lnTo>
                  <a:lnTo>
                    <a:pt x="1203"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46"/>
            <p:cNvSpPr/>
            <p:nvPr/>
          </p:nvSpPr>
          <p:spPr>
            <a:xfrm>
              <a:off x="13733150" y="1898213"/>
              <a:ext cx="214650" cy="247175"/>
            </a:xfrm>
            <a:custGeom>
              <a:rect b="b" l="l" r="r" t="t"/>
              <a:pathLst>
                <a:path extrusionOk="0" h="9887" w="8586">
                  <a:moveTo>
                    <a:pt x="4293" y="1"/>
                  </a:moveTo>
                  <a:lnTo>
                    <a:pt x="1" y="2472"/>
                  </a:lnTo>
                  <a:lnTo>
                    <a:pt x="1" y="7415"/>
                  </a:lnTo>
                  <a:lnTo>
                    <a:pt x="4293" y="9887"/>
                  </a:lnTo>
                  <a:lnTo>
                    <a:pt x="8586" y="7415"/>
                  </a:lnTo>
                  <a:lnTo>
                    <a:pt x="8586" y="2472"/>
                  </a:lnTo>
                  <a:lnTo>
                    <a:pt x="4293" y="1"/>
                  </a:ln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46"/>
            <p:cNvSpPr/>
            <p:nvPr/>
          </p:nvSpPr>
          <p:spPr>
            <a:xfrm>
              <a:off x="13733150" y="1942938"/>
              <a:ext cx="136625" cy="202450"/>
            </a:xfrm>
            <a:custGeom>
              <a:rect b="b" l="l" r="r" t="t"/>
              <a:pathLst>
                <a:path extrusionOk="0" h="8098" w="5465">
                  <a:moveTo>
                    <a:pt x="1204" y="0"/>
                  </a:moveTo>
                  <a:lnTo>
                    <a:pt x="1" y="683"/>
                  </a:lnTo>
                  <a:lnTo>
                    <a:pt x="1" y="5626"/>
                  </a:lnTo>
                  <a:lnTo>
                    <a:pt x="4293" y="8098"/>
                  </a:lnTo>
                  <a:lnTo>
                    <a:pt x="5464" y="7415"/>
                  </a:lnTo>
                  <a:lnTo>
                    <a:pt x="1204" y="4943"/>
                  </a:lnTo>
                  <a:lnTo>
                    <a:pt x="1204" y="0"/>
                  </a:ln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46"/>
            <p:cNvSpPr/>
            <p:nvPr/>
          </p:nvSpPr>
          <p:spPr>
            <a:xfrm>
              <a:off x="13972175" y="1898213"/>
              <a:ext cx="213850" cy="247175"/>
            </a:xfrm>
            <a:custGeom>
              <a:rect b="b" l="l" r="r" t="t"/>
              <a:pathLst>
                <a:path extrusionOk="0" h="9887" w="8554">
                  <a:moveTo>
                    <a:pt x="4293" y="1"/>
                  </a:moveTo>
                  <a:lnTo>
                    <a:pt x="1" y="2472"/>
                  </a:lnTo>
                  <a:lnTo>
                    <a:pt x="1" y="7415"/>
                  </a:lnTo>
                  <a:lnTo>
                    <a:pt x="4293" y="9887"/>
                  </a:lnTo>
                  <a:lnTo>
                    <a:pt x="8553" y="7415"/>
                  </a:lnTo>
                  <a:lnTo>
                    <a:pt x="8553" y="2472"/>
                  </a:lnTo>
                  <a:lnTo>
                    <a:pt x="4293" y="1"/>
                  </a:ln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46"/>
            <p:cNvSpPr/>
            <p:nvPr/>
          </p:nvSpPr>
          <p:spPr>
            <a:xfrm>
              <a:off x="13972175" y="1942938"/>
              <a:ext cx="136600" cy="202450"/>
            </a:xfrm>
            <a:custGeom>
              <a:rect b="b" l="l" r="r" t="t"/>
              <a:pathLst>
                <a:path extrusionOk="0" h="8098" w="5464">
                  <a:moveTo>
                    <a:pt x="1204" y="0"/>
                  </a:moveTo>
                  <a:lnTo>
                    <a:pt x="1" y="683"/>
                  </a:lnTo>
                  <a:lnTo>
                    <a:pt x="1" y="5626"/>
                  </a:lnTo>
                  <a:lnTo>
                    <a:pt x="4293" y="8098"/>
                  </a:lnTo>
                  <a:lnTo>
                    <a:pt x="5464" y="7415"/>
                  </a:lnTo>
                  <a:lnTo>
                    <a:pt x="1204" y="4943"/>
                  </a:lnTo>
                  <a:lnTo>
                    <a:pt x="1204"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46"/>
            <p:cNvSpPr/>
            <p:nvPr/>
          </p:nvSpPr>
          <p:spPr>
            <a:xfrm>
              <a:off x="13725025" y="1889688"/>
              <a:ext cx="230100" cy="263825"/>
            </a:xfrm>
            <a:custGeom>
              <a:rect b="b" l="l" r="r" t="t"/>
              <a:pathLst>
                <a:path extrusionOk="0" h="10553" w="9204">
                  <a:moveTo>
                    <a:pt x="4618" y="699"/>
                  </a:moveTo>
                  <a:lnTo>
                    <a:pt x="8586" y="3008"/>
                  </a:lnTo>
                  <a:lnTo>
                    <a:pt x="8586" y="7561"/>
                  </a:lnTo>
                  <a:lnTo>
                    <a:pt x="4618" y="9870"/>
                  </a:lnTo>
                  <a:lnTo>
                    <a:pt x="651" y="7561"/>
                  </a:lnTo>
                  <a:lnTo>
                    <a:pt x="651" y="3008"/>
                  </a:lnTo>
                  <a:lnTo>
                    <a:pt x="4618" y="699"/>
                  </a:lnTo>
                  <a:close/>
                  <a:moveTo>
                    <a:pt x="4618" y="0"/>
                  </a:moveTo>
                  <a:cubicBezTo>
                    <a:pt x="4562" y="0"/>
                    <a:pt x="4505" y="16"/>
                    <a:pt x="4456" y="49"/>
                  </a:cubicBezTo>
                  <a:lnTo>
                    <a:pt x="163" y="2520"/>
                  </a:lnTo>
                  <a:cubicBezTo>
                    <a:pt x="66" y="2585"/>
                    <a:pt x="1" y="2683"/>
                    <a:pt x="1" y="2813"/>
                  </a:cubicBezTo>
                  <a:lnTo>
                    <a:pt x="1" y="7756"/>
                  </a:lnTo>
                  <a:cubicBezTo>
                    <a:pt x="1" y="7854"/>
                    <a:pt x="66" y="7984"/>
                    <a:pt x="163" y="8016"/>
                  </a:cubicBezTo>
                  <a:lnTo>
                    <a:pt x="4456" y="10520"/>
                  </a:lnTo>
                  <a:cubicBezTo>
                    <a:pt x="4488" y="10520"/>
                    <a:pt x="4553" y="10553"/>
                    <a:pt x="4618" y="10553"/>
                  </a:cubicBezTo>
                  <a:cubicBezTo>
                    <a:pt x="4651" y="10553"/>
                    <a:pt x="4716" y="10520"/>
                    <a:pt x="4748" y="10520"/>
                  </a:cubicBezTo>
                  <a:lnTo>
                    <a:pt x="9041" y="8016"/>
                  </a:lnTo>
                  <a:cubicBezTo>
                    <a:pt x="9139" y="7984"/>
                    <a:pt x="9204" y="7886"/>
                    <a:pt x="9204" y="7756"/>
                  </a:cubicBezTo>
                  <a:lnTo>
                    <a:pt x="9204" y="2813"/>
                  </a:lnTo>
                  <a:cubicBezTo>
                    <a:pt x="9204" y="2683"/>
                    <a:pt x="9139" y="2585"/>
                    <a:pt x="9041" y="2520"/>
                  </a:cubicBezTo>
                  <a:lnTo>
                    <a:pt x="4781" y="49"/>
                  </a:lnTo>
                  <a:cubicBezTo>
                    <a:pt x="4732" y="16"/>
                    <a:pt x="4675" y="0"/>
                    <a:pt x="461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46"/>
            <p:cNvSpPr/>
            <p:nvPr/>
          </p:nvSpPr>
          <p:spPr>
            <a:xfrm>
              <a:off x="13964050" y="1889688"/>
              <a:ext cx="230100" cy="263825"/>
            </a:xfrm>
            <a:custGeom>
              <a:rect b="b" l="l" r="r" t="t"/>
              <a:pathLst>
                <a:path extrusionOk="0" h="10553" w="9204">
                  <a:moveTo>
                    <a:pt x="4618" y="699"/>
                  </a:moveTo>
                  <a:lnTo>
                    <a:pt x="8586" y="3008"/>
                  </a:lnTo>
                  <a:lnTo>
                    <a:pt x="8586" y="7561"/>
                  </a:lnTo>
                  <a:lnTo>
                    <a:pt x="4618" y="9870"/>
                  </a:lnTo>
                  <a:lnTo>
                    <a:pt x="651" y="7561"/>
                  </a:lnTo>
                  <a:lnTo>
                    <a:pt x="651" y="3008"/>
                  </a:lnTo>
                  <a:lnTo>
                    <a:pt x="4618" y="699"/>
                  </a:lnTo>
                  <a:close/>
                  <a:moveTo>
                    <a:pt x="4618" y="0"/>
                  </a:moveTo>
                  <a:cubicBezTo>
                    <a:pt x="4561" y="0"/>
                    <a:pt x="4504" y="16"/>
                    <a:pt x="4456" y="49"/>
                  </a:cubicBezTo>
                  <a:lnTo>
                    <a:pt x="163" y="2520"/>
                  </a:lnTo>
                  <a:cubicBezTo>
                    <a:pt x="65" y="2585"/>
                    <a:pt x="0" y="2683"/>
                    <a:pt x="0" y="2813"/>
                  </a:cubicBezTo>
                  <a:lnTo>
                    <a:pt x="0" y="7756"/>
                  </a:lnTo>
                  <a:cubicBezTo>
                    <a:pt x="0" y="7854"/>
                    <a:pt x="65" y="7984"/>
                    <a:pt x="163" y="8016"/>
                  </a:cubicBezTo>
                  <a:lnTo>
                    <a:pt x="4456" y="10520"/>
                  </a:lnTo>
                  <a:cubicBezTo>
                    <a:pt x="4488" y="10520"/>
                    <a:pt x="4553" y="10553"/>
                    <a:pt x="4586" y="10553"/>
                  </a:cubicBezTo>
                  <a:cubicBezTo>
                    <a:pt x="4651" y="10553"/>
                    <a:pt x="4716" y="10520"/>
                    <a:pt x="4748" y="10520"/>
                  </a:cubicBezTo>
                  <a:lnTo>
                    <a:pt x="9041" y="8016"/>
                  </a:lnTo>
                  <a:cubicBezTo>
                    <a:pt x="9138" y="7984"/>
                    <a:pt x="9203" y="7854"/>
                    <a:pt x="9203" y="7756"/>
                  </a:cubicBezTo>
                  <a:lnTo>
                    <a:pt x="9203" y="2813"/>
                  </a:lnTo>
                  <a:cubicBezTo>
                    <a:pt x="9203" y="2683"/>
                    <a:pt x="9138" y="2585"/>
                    <a:pt x="9041" y="2520"/>
                  </a:cubicBezTo>
                  <a:lnTo>
                    <a:pt x="4781" y="49"/>
                  </a:lnTo>
                  <a:cubicBezTo>
                    <a:pt x="4732" y="16"/>
                    <a:pt x="4675" y="0"/>
                    <a:pt x="461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46"/>
            <p:cNvSpPr/>
            <p:nvPr/>
          </p:nvSpPr>
          <p:spPr>
            <a:xfrm>
              <a:off x="13950225" y="2099063"/>
              <a:ext cx="126050" cy="78025"/>
            </a:xfrm>
            <a:custGeom>
              <a:rect b="b" l="l" r="r" t="t"/>
              <a:pathLst>
                <a:path extrusionOk="0" h="3121" w="5042">
                  <a:moveTo>
                    <a:pt x="393" y="0"/>
                  </a:moveTo>
                  <a:cubicBezTo>
                    <a:pt x="277" y="0"/>
                    <a:pt x="165" y="50"/>
                    <a:pt x="98" y="162"/>
                  </a:cubicBezTo>
                  <a:cubicBezTo>
                    <a:pt x="1" y="324"/>
                    <a:pt x="66" y="519"/>
                    <a:pt x="228" y="584"/>
                  </a:cubicBezTo>
                  <a:lnTo>
                    <a:pt x="4488" y="3088"/>
                  </a:lnTo>
                  <a:cubicBezTo>
                    <a:pt x="4553" y="3088"/>
                    <a:pt x="4618" y="3121"/>
                    <a:pt x="4651" y="3121"/>
                  </a:cubicBezTo>
                  <a:cubicBezTo>
                    <a:pt x="4781" y="3121"/>
                    <a:pt x="4879" y="3056"/>
                    <a:pt x="4944" y="2958"/>
                  </a:cubicBezTo>
                  <a:cubicBezTo>
                    <a:pt x="5041" y="2796"/>
                    <a:pt x="4976" y="2601"/>
                    <a:pt x="4813" y="2503"/>
                  </a:cubicBezTo>
                  <a:lnTo>
                    <a:pt x="553" y="31"/>
                  </a:lnTo>
                  <a:cubicBezTo>
                    <a:pt x="502" y="11"/>
                    <a:pt x="447" y="0"/>
                    <a:pt x="39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46"/>
            <p:cNvSpPr/>
            <p:nvPr/>
          </p:nvSpPr>
          <p:spPr>
            <a:xfrm>
              <a:off x="13843725" y="2117763"/>
              <a:ext cx="92700" cy="59325"/>
            </a:xfrm>
            <a:custGeom>
              <a:rect b="b" l="l" r="r" t="t"/>
              <a:pathLst>
                <a:path extrusionOk="0" h="2373" w="3708">
                  <a:moveTo>
                    <a:pt x="3340" y="0"/>
                  </a:moveTo>
                  <a:cubicBezTo>
                    <a:pt x="3290" y="0"/>
                    <a:pt x="3239" y="11"/>
                    <a:pt x="3187" y="31"/>
                  </a:cubicBezTo>
                  <a:lnTo>
                    <a:pt x="196" y="1755"/>
                  </a:lnTo>
                  <a:cubicBezTo>
                    <a:pt x="33" y="1853"/>
                    <a:pt x="0" y="2048"/>
                    <a:pt x="66" y="2210"/>
                  </a:cubicBezTo>
                  <a:cubicBezTo>
                    <a:pt x="131" y="2308"/>
                    <a:pt x="228" y="2373"/>
                    <a:pt x="358" y="2373"/>
                  </a:cubicBezTo>
                  <a:cubicBezTo>
                    <a:pt x="391" y="2373"/>
                    <a:pt x="456" y="2340"/>
                    <a:pt x="521" y="2308"/>
                  </a:cubicBezTo>
                  <a:lnTo>
                    <a:pt x="3513" y="584"/>
                  </a:lnTo>
                  <a:cubicBezTo>
                    <a:pt x="3643" y="519"/>
                    <a:pt x="3708" y="324"/>
                    <a:pt x="3610" y="162"/>
                  </a:cubicBezTo>
                  <a:cubicBezTo>
                    <a:pt x="3544" y="50"/>
                    <a:pt x="3446" y="0"/>
                    <a:pt x="33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46"/>
            <p:cNvSpPr/>
            <p:nvPr/>
          </p:nvSpPr>
          <p:spPr>
            <a:xfrm>
              <a:off x="14117700" y="1680813"/>
              <a:ext cx="90275" cy="58075"/>
            </a:xfrm>
            <a:custGeom>
              <a:rect b="b" l="l" r="r" t="t"/>
              <a:pathLst>
                <a:path extrusionOk="0" h="2323" w="3611">
                  <a:moveTo>
                    <a:pt x="3230" y="1"/>
                  </a:moveTo>
                  <a:cubicBezTo>
                    <a:pt x="3180" y="1"/>
                    <a:pt x="3132" y="15"/>
                    <a:pt x="3090" y="46"/>
                  </a:cubicBezTo>
                  <a:lnTo>
                    <a:pt x="196" y="1705"/>
                  </a:lnTo>
                  <a:cubicBezTo>
                    <a:pt x="33" y="1802"/>
                    <a:pt x="1" y="1998"/>
                    <a:pt x="66" y="2160"/>
                  </a:cubicBezTo>
                  <a:cubicBezTo>
                    <a:pt x="131" y="2258"/>
                    <a:pt x="261" y="2323"/>
                    <a:pt x="358" y="2323"/>
                  </a:cubicBezTo>
                  <a:cubicBezTo>
                    <a:pt x="423" y="2323"/>
                    <a:pt x="456" y="2290"/>
                    <a:pt x="521" y="2258"/>
                  </a:cubicBezTo>
                  <a:lnTo>
                    <a:pt x="3383" y="599"/>
                  </a:lnTo>
                  <a:cubicBezTo>
                    <a:pt x="3545" y="502"/>
                    <a:pt x="3610" y="307"/>
                    <a:pt x="3513" y="177"/>
                  </a:cubicBezTo>
                  <a:cubicBezTo>
                    <a:pt x="3446" y="66"/>
                    <a:pt x="3335" y="1"/>
                    <a:pt x="32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46"/>
            <p:cNvSpPr/>
            <p:nvPr/>
          </p:nvSpPr>
          <p:spPr>
            <a:xfrm>
              <a:off x="14083550" y="1742938"/>
              <a:ext cx="124425" cy="201650"/>
            </a:xfrm>
            <a:custGeom>
              <a:rect b="b" l="l" r="r" t="t"/>
              <a:pathLst>
                <a:path extrusionOk="0" h="8066" w="4977">
                  <a:moveTo>
                    <a:pt x="326" y="0"/>
                  </a:moveTo>
                  <a:cubicBezTo>
                    <a:pt x="131" y="0"/>
                    <a:pt x="1" y="130"/>
                    <a:pt x="1" y="326"/>
                  </a:cubicBezTo>
                  <a:lnTo>
                    <a:pt x="1" y="5269"/>
                  </a:lnTo>
                  <a:cubicBezTo>
                    <a:pt x="1" y="5366"/>
                    <a:pt x="66" y="5496"/>
                    <a:pt x="163" y="5529"/>
                  </a:cubicBezTo>
                  <a:lnTo>
                    <a:pt x="4423" y="8033"/>
                  </a:lnTo>
                  <a:cubicBezTo>
                    <a:pt x="4489" y="8033"/>
                    <a:pt x="4554" y="8065"/>
                    <a:pt x="4586" y="8065"/>
                  </a:cubicBezTo>
                  <a:cubicBezTo>
                    <a:pt x="4716" y="8065"/>
                    <a:pt x="4814" y="8000"/>
                    <a:pt x="4879" y="7903"/>
                  </a:cubicBezTo>
                  <a:cubicBezTo>
                    <a:pt x="4976" y="7740"/>
                    <a:pt x="4911" y="7545"/>
                    <a:pt x="4749" y="7447"/>
                  </a:cubicBezTo>
                  <a:lnTo>
                    <a:pt x="651" y="5073"/>
                  </a:lnTo>
                  <a:lnTo>
                    <a:pt x="651" y="326"/>
                  </a:lnTo>
                  <a:cubicBezTo>
                    <a:pt x="651" y="130"/>
                    <a:pt x="489" y="0"/>
                    <a:pt x="3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46"/>
            <p:cNvSpPr/>
            <p:nvPr/>
          </p:nvSpPr>
          <p:spPr>
            <a:xfrm>
              <a:off x="13712025" y="1680813"/>
              <a:ext cx="123600" cy="263775"/>
            </a:xfrm>
            <a:custGeom>
              <a:rect b="b" l="l" r="r" t="t"/>
              <a:pathLst>
                <a:path extrusionOk="0" h="10551" w="4944">
                  <a:moveTo>
                    <a:pt x="359" y="1"/>
                  </a:moveTo>
                  <a:cubicBezTo>
                    <a:pt x="243" y="1"/>
                    <a:pt x="132" y="66"/>
                    <a:pt x="65" y="177"/>
                  </a:cubicBezTo>
                  <a:cubicBezTo>
                    <a:pt x="0" y="339"/>
                    <a:pt x="33" y="534"/>
                    <a:pt x="195" y="599"/>
                  </a:cubicBezTo>
                  <a:lnTo>
                    <a:pt x="4325" y="3006"/>
                  </a:lnTo>
                  <a:lnTo>
                    <a:pt x="4325" y="7558"/>
                  </a:lnTo>
                  <a:lnTo>
                    <a:pt x="195" y="9965"/>
                  </a:lnTo>
                  <a:cubicBezTo>
                    <a:pt x="33" y="10030"/>
                    <a:pt x="0" y="10225"/>
                    <a:pt x="65" y="10388"/>
                  </a:cubicBezTo>
                  <a:cubicBezTo>
                    <a:pt x="130" y="10485"/>
                    <a:pt x="228" y="10550"/>
                    <a:pt x="358" y="10550"/>
                  </a:cubicBezTo>
                  <a:cubicBezTo>
                    <a:pt x="391" y="10550"/>
                    <a:pt x="456" y="10550"/>
                    <a:pt x="521" y="10518"/>
                  </a:cubicBezTo>
                  <a:lnTo>
                    <a:pt x="4781" y="8014"/>
                  </a:lnTo>
                  <a:cubicBezTo>
                    <a:pt x="4911" y="7981"/>
                    <a:pt x="4943" y="7851"/>
                    <a:pt x="4943" y="7754"/>
                  </a:cubicBezTo>
                  <a:lnTo>
                    <a:pt x="4943" y="2811"/>
                  </a:lnTo>
                  <a:cubicBezTo>
                    <a:pt x="4943" y="2681"/>
                    <a:pt x="4911" y="2583"/>
                    <a:pt x="4813" y="2518"/>
                  </a:cubicBezTo>
                  <a:lnTo>
                    <a:pt x="521" y="46"/>
                  </a:lnTo>
                  <a:cubicBezTo>
                    <a:pt x="469" y="15"/>
                    <a:pt x="413" y="1"/>
                    <a:pt x="3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46"/>
            <p:cNvSpPr/>
            <p:nvPr/>
          </p:nvSpPr>
          <p:spPr>
            <a:xfrm>
              <a:off x="13844550" y="1680738"/>
              <a:ext cx="230100" cy="263850"/>
            </a:xfrm>
            <a:custGeom>
              <a:rect b="b" l="l" r="r" t="t"/>
              <a:pathLst>
                <a:path extrusionOk="0" h="10554" w="9204">
                  <a:moveTo>
                    <a:pt x="4618" y="700"/>
                  </a:moveTo>
                  <a:lnTo>
                    <a:pt x="8585" y="2976"/>
                  </a:lnTo>
                  <a:lnTo>
                    <a:pt x="8585" y="7561"/>
                  </a:lnTo>
                  <a:lnTo>
                    <a:pt x="4618" y="9870"/>
                  </a:lnTo>
                  <a:lnTo>
                    <a:pt x="650" y="7561"/>
                  </a:lnTo>
                  <a:lnTo>
                    <a:pt x="650" y="2976"/>
                  </a:lnTo>
                  <a:lnTo>
                    <a:pt x="4618" y="700"/>
                  </a:lnTo>
                  <a:close/>
                  <a:moveTo>
                    <a:pt x="4602" y="1"/>
                  </a:moveTo>
                  <a:cubicBezTo>
                    <a:pt x="4553" y="1"/>
                    <a:pt x="4504" y="17"/>
                    <a:pt x="4455" y="49"/>
                  </a:cubicBezTo>
                  <a:lnTo>
                    <a:pt x="163" y="2521"/>
                  </a:lnTo>
                  <a:cubicBezTo>
                    <a:pt x="65" y="2586"/>
                    <a:pt x="0" y="2684"/>
                    <a:pt x="0" y="2814"/>
                  </a:cubicBezTo>
                  <a:lnTo>
                    <a:pt x="0" y="7757"/>
                  </a:lnTo>
                  <a:cubicBezTo>
                    <a:pt x="0" y="7854"/>
                    <a:pt x="65" y="7984"/>
                    <a:pt x="163" y="8017"/>
                  </a:cubicBezTo>
                  <a:lnTo>
                    <a:pt x="4455" y="10521"/>
                  </a:lnTo>
                  <a:cubicBezTo>
                    <a:pt x="4488" y="10521"/>
                    <a:pt x="4553" y="10553"/>
                    <a:pt x="4618" y="10553"/>
                  </a:cubicBezTo>
                  <a:cubicBezTo>
                    <a:pt x="4650" y="10553"/>
                    <a:pt x="4715" y="10521"/>
                    <a:pt x="4748" y="10521"/>
                  </a:cubicBezTo>
                  <a:lnTo>
                    <a:pt x="9040" y="8017"/>
                  </a:lnTo>
                  <a:cubicBezTo>
                    <a:pt x="9138" y="7984"/>
                    <a:pt x="9203" y="7854"/>
                    <a:pt x="9203" y="7757"/>
                  </a:cubicBezTo>
                  <a:lnTo>
                    <a:pt x="9203" y="2814"/>
                  </a:lnTo>
                  <a:cubicBezTo>
                    <a:pt x="9203" y="2684"/>
                    <a:pt x="9138" y="2586"/>
                    <a:pt x="9040" y="2521"/>
                  </a:cubicBezTo>
                  <a:lnTo>
                    <a:pt x="4748" y="49"/>
                  </a:lnTo>
                  <a:cubicBezTo>
                    <a:pt x="4699" y="17"/>
                    <a:pt x="4650" y="1"/>
                    <a:pt x="46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46"/>
            <p:cNvSpPr/>
            <p:nvPr/>
          </p:nvSpPr>
          <p:spPr>
            <a:xfrm>
              <a:off x="13903875" y="2055938"/>
              <a:ext cx="16300" cy="21150"/>
            </a:xfrm>
            <a:custGeom>
              <a:rect b="b" l="l" r="r" t="t"/>
              <a:pathLst>
                <a:path extrusionOk="0" h="846" w="652">
                  <a:moveTo>
                    <a:pt x="326" y="0"/>
                  </a:moveTo>
                  <a:cubicBezTo>
                    <a:pt x="164" y="0"/>
                    <a:pt x="1" y="163"/>
                    <a:pt x="1" y="326"/>
                  </a:cubicBezTo>
                  <a:lnTo>
                    <a:pt x="1" y="521"/>
                  </a:lnTo>
                  <a:cubicBezTo>
                    <a:pt x="33" y="683"/>
                    <a:pt x="164" y="846"/>
                    <a:pt x="326" y="846"/>
                  </a:cubicBezTo>
                  <a:cubicBezTo>
                    <a:pt x="521" y="846"/>
                    <a:pt x="651" y="683"/>
                    <a:pt x="651" y="521"/>
                  </a:cubicBezTo>
                  <a:lnTo>
                    <a:pt x="651" y="326"/>
                  </a:lnTo>
                  <a:cubicBezTo>
                    <a:pt x="651" y="163"/>
                    <a:pt x="521" y="0"/>
                    <a:pt x="3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46"/>
            <p:cNvSpPr/>
            <p:nvPr/>
          </p:nvSpPr>
          <p:spPr>
            <a:xfrm>
              <a:off x="13903875" y="1966513"/>
              <a:ext cx="16300" cy="72375"/>
            </a:xfrm>
            <a:custGeom>
              <a:rect b="b" l="l" r="r" t="t"/>
              <a:pathLst>
                <a:path extrusionOk="0" h="2895" w="652">
                  <a:moveTo>
                    <a:pt x="326" y="0"/>
                  </a:moveTo>
                  <a:cubicBezTo>
                    <a:pt x="164" y="0"/>
                    <a:pt x="1" y="163"/>
                    <a:pt x="1" y="325"/>
                  </a:cubicBezTo>
                  <a:lnTo>
                    <a:pt x="1" y="2602"/>
                  </a:lnTo>
                  <a:cubicBezTo>
                    <a:pt x="33" y="2764"/>
                    <a:pt x="164" y="2895"/>
                    <a:pt x="326" y="2895"/>
                  </a:cubicBezTo>
                  <a:cubicBezTo>
                    <a:pt x="521" y="2895"/>
                    <a:pt x="651" y="2764"/>
                    <a:pt x="651" y="2602"/>
                  </a:cubicBezTo>
                  <a:lnTo>
                    <a:pt x="651" y="325"/>
                  </a:lnTo>
                  <a:cubicBezTo>
                    <a:pt x="651" y="163"/>
                    <a:pt x="521" y="0"/>
                    <a:pt x="3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46"/>
            <p:cNvSpPr/>
            <p:nvPr/>
          </p:nvSpPr>
          <p:spPr>
            <a:xfrm>
              <a:off x="14142900" y="2055938"/>
              <a:ext cx="16300" cy="21150"/>
            </a:xfrm>
            <a:custGeom>
              <a:rect b="b" l="l" r="r" t="t"/>
              <a:pathLst>
                <a:path extrusionOk="0" h="846" w="652">
                  <a:moveTo>
                    <a:pt x="326" y="0"/>
                  </a:moveTo>
                  <a:cubicBezTo>
                    <a:pt x="163" y="0"/>
                    <a:pt x="1" y="163"/>
                    <a:pt x="1" y="326"/>
                  </a:cubicBezTo>
                  <a:lnTo>
                    <a:pt x="1" y="521"/>
                  </a:lnTo>
                  <a:cubicBezTo>
                    <a:pt x="1" y="683"/>
                    <a:pt x="163" y="846"/>
                    <a:pt x="326" y="846"/>
                  </a:cubicBezTo>
                  <a:cubicBezTo>
                    <a:pt x="521" y="846"/>
                    <a:pt x="651" y="683"/>
                    <a:pt x="651" y="521"/>
                  </a:cubicBezTo>
                  <a:lnTo>
                    <a:pt x="651" y="326"/>
                  </a:lnTo>
                  <a:cubicBezTo>
                    <a:pt x="651" y="163"/>
                    <a:pt x="521" y="0"/>
                    <a:pt x="3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46"/>
            <p:cNvSpPr/>
            <p:nvPr/>
          </p:nvSpPr>
          <p:spPr>
            <a:xfrm>
              <a:off x="14142900" y="1966513"/>
              <a:ext cx="16300" cy="72375"/>
            </a:xfrm>
            <a:custGeom>
              <a:rect b="b" l="l" r="r" t="t"/>
              <a:pathLst>
                <a:path extrusionOk="0" h="2895" w="652">
                  <a:moveTo>
                    <a:pt x="326" y="0"/>
                  </a:moveTo>
                  <a:cubicBezTo>
                    <a:pt x="163" y="0"/>
                    <a:pt x="1" y="163"/>
                    <a:pt x="1" y="325"/>
                  </a:cubicBezTo>
                  <a:lnTo>
                    <a:pt x="1" y="2602"/>
                  </a:lnTo>
                  <a:cubicBezTo>
                    <a:pt x="1" y="2764"/>
                    <a:pt x="163" y="2895"/>
                    <a:pt x="326" y="2895"/>
                  </a:cubicBezTo>
                  <a:cubicBezTo>
                    <a:pt x="521" y="2895"/>
                    <a:pt x="651" y="2764"/>
                    <a:pt x="651" y="2602"/>
                  </a:cubicBezTo>
                  <a:lnTo>
                    <a:pt x="651" y="325"/>
                  </a:lnTo>
                  <a:cubicBezTo>
                    <a:pt x="651" y="163"/>
                    <a:pt x="521" y="0"/>
                    <a:pt x="3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46"/>
            <p:cNvSpPr/>
            <p:nvPr/>
          </p:nvSpPr>
          <p:spPr>
            <a:xfrm>
              <a:off x="14023400" y="1842938"/>
              <a:ext cx="16275" cy="20350"/>
            </a:xfrm>
            <a:custGeom>
              <a:rect b="b" l="l" r="r" t="t"/>
              <a:pathLst>
                <a:path extrusionOk="0" h="814" w="651">
                  <a:moveTo>
                    <a:pt x="326" y="0"/>
                  </a:moveTo>
                  <a:cubicBezTo>
                    <a:pt x="163" y="0"/>
                    <a:pt x="0" y="130"/>
                    <a:pt x="0" y="325"/>
                  </a:cubicBezTo>
                  <a:lnTo>
                    <a:pt x="0" y="488"/>
                  </a:lnTo>
                  <a:cubicBezTo>
                    <a:pt x="0" y="683"/>
                    <a:pt x="163" y="813"/>
                    <a:pt x="326" y="813"/>
                  </a:cubicBezTo>
                  <a:cubicBezTo>
                    <a:pt x="521" y="813"/>
                    <a:pt x="651" y="683"/>
                    <a:pt x="651" y="488"/>
                  </a:cubicBezTo>
                  <a:lnTo>
                    <a:pt x="651" y="325"/>
                  </a:lnTo>
                  <a:cubicBezTo>
                    <a:pt x="651" y="130"/>
                    <a:pt x="521" y="0"/>
                    <a:pt x="3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46"/>
            <p:cNvSpPr/>
            <p:nvPr/>
          </p:nvSpPr>
          <p:spPr>
            <a:xfrm>
              <a:off x="14023400" y="1753513"/>
              <a:ext cx="16275" cy="72375"/>
            </a:xfrm>
            <a:custGeom>
              <a:rect b="b" l="l" r="r" t="t"/>
              <a:pathLst>
                <a:path extrusionOk="0" h="2895" w="651">
                  <a:moveTo>
                    <a:pt x="326" y="0"/>
                  </a:moveTo>
                  <a:cubicBezTo>
                    <a:pt x="163" y="0"/>
                    <a:pt x="0" y="130"/>
                    <a:pt x="0" y="325"/>
                  </a:cubicBezTo>
                  <a:lnTo>
                    <a:pt x="0" y="2569"/>
                  </a:lnTo>
                  <a:cubicBezTo>
                    <a:pt x="0" y="2764"/>
                    <a:pt x="163" y="2894"/>
                    <a:pt x="326" y="2894"/>
                  </a:cubicBezTo>
                  <a:cubicBezTo>
                    <a:pt x="521" y="2894"/>
                    <a:pt x="651" y="2764"/>
                    <a:pt x="651" y="2569"/>
                  </a:cubicBezTo>
                  <a:lnTo>
                    <a:pt x="651" y="325"/>
                  </a:lnTo>
                  <a:cubicBezTo>
                    <a:pt x="651" y="130"/>
                    <a:pt x="521" y="0"/>
                    <a:pt x="3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5" name="Google Shape;3395;p46"/>
          <p:cNvGrpSpPr/>
          <p:nvPr/>
        </p:nvGrpSpPr>
        <p:grpSpPr>
          <a:xfrm>
            <a:off x="598660" y="2089704"/>
            <a:ext cx="352213" cy="365753"/>
            <a:chOff x="9462525" y="2331888"/>
            <a:chExt cx="478875" cy="495600"/>
          </a:xfrm>
        </p:grpSpPr>
        <p:sp>
          <p:nvSpPr>
            <p:cNvPr id="3396" name="Google Shape;3396;p46"/>
            <p:cNvSpPr/>
            <p:nvPr/>
          </p:nvSpPr>
          <p:spPr>
            <a:xfrm>
              <a:off x="9691775" y="2562438"/>
              <a:ext cx="153675" cy="152050"/>
            </a:xfrm>
            <a:custGeom>
              <a:rect b="b" l="l" r="r" t="t"/>
              <a:pathLst>
                <a:path extrusionOk="0" h="6082" w="6147">
                  <a:moveTo>
                    <a:pt x="5822" y="0"/>
                  </a:moveTo>
                  <a:cubicBezTo>
                    <a:pt x="5740" y="0"/>
                    <a:pt x="5659" y="33"/>
                    <a:pt x="5594" y="98"/>
                  </a:cubicBezTo>
                  <a:lnTo>
                    <a:pt x="131" y="5561"/>
                  </a:lnTo>
                  <a:cubicBezTo>
                    <a:pt x="1" y="5691"/>
                    <a:pt x="1" y="5886"/>
                    <a:pt x="131" y="6016"/>
                  </a:cubicBezTo>
                  <a:cubicBezTo>
                    <a:pt x="163" y="6049"/>
                    <a:pt x="261" y="6081"/>
                    <a:pt x="326" y="6081"/>
                  </a:cubicBezTo>
                  <a:cubicBezTo>
                    <a:pt x="423" y="6081"/>
                    <a:pt x="489" y="6049"/>
                    <a:pt x="554" y="6016"/>
                  </a:cubicBezTo>
                  <a:lnTo>
                    <a:pt x="6049" y="520"/>
                  </a:lnTo>
                  <a:cubicBezTo>
                    <a:pt x="6147" y="390"/>
                    <a:pt x="6147" y="195"/>
                    <a:pt x="6049" y="98"/>
                  </a:cubicBezTo>
                  <a:cubicBezTo>
                    <a:pt x="5984" y="33"/>
                    <a:pt x="5903" y="0"/>
                    <a:pt x="5822" y="0"/>
                  </a:cubicBez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46"/>
            <p:cNvSpPr/>
            <p:nvPr/>
          </p:nvSpPr>
          <p:spPr>
            <a:xfrm>
              <a:off x="9738125" y="2607963"/>
              <a:ext cx="119525" cy="117900"/>
            </a:xfrm>
            <a:custGeom>
              <a:rect b="b" l="l" r="r" t="t"/>
              <a:pathLst>
                <a:path extrusionOk="0" h="4716" w="4781">
                  <a:moveTo>
                    <a:pt x="4427" y="0"/>
                  </a:moveTo>
                  <a:cubicBezTo>
                    <a:pt x="4350" y="0"/>
                    <a:pt x="4277" y="33"/>
                    <a:pt x="4228" y="98"/>
                  </a:cubicBezTo>
                  <a:lnTo>
                    <a:pt x="130" y="4163"/>
                  </a:lnTo>
                  <a:cubicBezTo>
                    <a:pt x="0" y="4293"/>
                    <a:pt x="0" y="4488"/>
                    <a:pt x="130" y="4618"/>
                  </a:cubicBezTo>
                  <a:cubicBezTo>
                    <a:pt x="195" y="4683"/>
                    <a:pt x="261" y="4716"/>
                    <a:pt x="358" y="4716"/>
                  </a:cubicBezTo>
                  <a:cubicBezTo>
                    <a:pt x="423" y="4716"/>
                    <a:pt x="521" y="4683"/>
                    <a:pt x="553" y="4618"/>
                  </a:cubicBezTo>
                  <a:lnTo>
                    <a:pt x="4651" y="521"/>
                  </a:lnTo>
                  <a:cubicBezTo>
                    <a:pt x="4781" y="423"/>
                    <a:pt x="4781" y="228"/>
                    <a:pt x="4651" y="98"/>
                  </a:cubicBezTo>
                  <a:cubicBezTo>
                    <a:pt x="4586" y="33"/>
                    <a:pt x="4504" y="0"/>
                    <a:pt x="4427" y="0"/>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46"/>
            <p:cNvSpPr/>
            <p:nvPr/>
          </p:nvSpPr>
          <p:spPr>
            <a:xfrm>
              <a:off x="9679575" y="2551663"/>
              <a:ext cx="118725" cy="117300"/>
            </a:xfrm>
            <a:custGeom>
              <a:rect b="b" l="l" r="r" t="t"/>
              <a:pathLst>
                <a:path extrusionOk="0" h="4692" w="4749">
                  <a:moveTo>
                    <a:pt x="4420" y="0"/>
                  </a:moveTo>
                  <a:cubicBezTo>
                    <a:pt x="4342" y="0"/>
                    <a:pt x="4261" y="25"/>
                    <a:pt x="4196" y="73"/>
                  </a:cubicBezTo>
                  <a:lnTo>
                    <a:pt x="131" y="4138"/>
                  </a:lnTo>
                  <a:cubicBezTo>
                    <a:pt x="1" y="4268"/>
                    <a:pt x="1" y="4464"/>
                    <a:pt x="131" y="4594"/>
                  </a:cubicBezTo>
                  <a:cubicBezTo>
                    <a:pt x="196" y="4659"/>
                    <a:pt x="261" y="4691"/>
                    <a:pt x="359" y="4691"/>
                  </a:cubicBezTo>
                  <a:cubicBezTo>
                    <a:pt x="424" y="4691"/>
                    <a:pt x="521" y="4659"/>
                    <a:pt x="554" y="4594"/>
                  </a:cubicBezTo>
                  <a:lnTo>
                    <a:pt x="4619" y="529"/>
                  </a:lnTo>
                  <a:cubicBezTo>
                    <a:pt x="4749" y="399"/>
                    <a:pt x="4749" y="203"/>
                    <a:pt x="4619" y="73"/>
                  </a:cubicBezTo>
                  <a:cubicBezTo>
                    <a:pt x="4570" y="25"/>
                    <a:pt x="4497" y="0"/>
                    <a:pt x="4420" y="0"/>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46"/>
            <p:cNvSpPr/>
            <p:nvPr/>
          </p:nvSpPr>
          <p:spPr>
            <a:xfrm>
              <a:off x="9558450" y="2429088"/>
              <a:ext cx="154500" cy="152875"/>
            </a:xfrm>
            <a:custGeom>
              <a:rect b="b" l="l" r="r" t="t"/>
              <a:pathLst>
                <a:path extrusionOk="0" h="6115" w="6180">
                  <a:moveTo>
                    <a:pt x="5822" y="1"/>
                  </a:moveTo>
                  <a:cubicBezTo>
                    <a:pt x="5740" y="1"/>
                    <a:pt x="5659" y="33"/>
                    <a:pt x="5594" y="98"/>
                  </a:cubicBezTo>
                  <a:lnTo>
                    <a:pt x="131" y="5562"/>
                  </a:lnTo>
                  <a:cubicBezTo>
                    <a:pt x="1" y="5692"/>
                    <a:pt x="1" y="5887"/>
                    <a:pt x="131" y="6017"/>
                  </a:cubicBezTo>
                  <a:cubicBezTo>
                    <a:pt x="196" y="6082"/>
                    <a:pt x="261" y="6115"/>
                    <a:pt x="358" y="6115"/>
                  </a:cubicBezTo>
                  <a:cubicBezTo>
                    <a:pt x="423" y="6115"/>
                    <a:pt x="521" y="6082"/>
                    <a:pt x="553" y="6017"/>
                  </a:cubicBezTo>
                  <a:lnTo>
                    <a:pt x="6049" y="521"/>
                  </a:lnTo>
                  <a:cubicBezTo>
                    <a:pt x="6179" y="424"/>
                    <a:pt x="6179" y="229"/>
                    <a:pt x="6049" y="98"/>
                  </a:cubicBezTo>
                  <a:cubicBezTo>
                    <a:pt x="5984" y="33"/>
                    <a:pt x="5903" y="1"/>
                    <a:pt x="5822" y="1"/>
                  </a:cubicBez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46"/>
            <p:cNvSpPr/>
            <p:nvPr/>
          </p:nvSpPr>
          <p:spPr>
            <a:xfrm>
              <a:off x="9603975" y="2475438"/>
              <a:ext cx="119525" cy="118725"/>
            </a:xfrm>
            <a:custGeom>
              <a:rect b="b" l="l" r="r" t="t"/>
              <a:pathLst>
                <a:path extrusionOk="0" h="4749" w="4781">
                  <a:moveTo>
                    <a:pt x="4456" y="1"/>
                  </a:moveTo>
                  <a:cubicBezTo>
                    <a:pt x="4375" y="1"/>
                    <a:pt x="4293" y="33"/>
                    <a:pt x="4228" y="98"/>
                  </a:cubicBezTo>
                  <a:lnTo>
                    <a:pt x="131" y="4228"/>
                  </a:lnTo>
                  <a:cubicBezTo>
                    <a:pt x="1" y="4326"/>
                    <a:pt x="1" y="4521"/>
                    <a:pt x="131" y="4651"/>
                  </a:cubicBezTo>
                  <a:cubicBezTo>
                    <a:pt x="196" y="4716"/>
                    <a:pt x="261" y="4748"/>
                    <a:pt x="326" y="4748"/>
                  </a:cubicBezTo>
                  <a:cubicBezTo>
                    <a:pt x="423" y="4748"/>
                    <a:pt x="488" y="4716"/>
                    <a:pt x="553" y="4651"/>
                  </a:cubicBezTo>
                  <a:lnTo>
                    <a:pt x="4683" y="553"/>
                  </a:lnTo>
                  <a:cubicBezTo>
                    <a:pt x="4781" y="423"/>
                    <a:pt x="4781" y="228"/>
                    <a:pt x="4683" y="98"/>
                  </a:cubicBezTo>
                  <a:cubicBezTo>
                    <a:pt x="4618" y="33"/>
                    <a:pt x="4537" y="1"/>
                    <a:pt x="4456" y="1"/>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46"/>
            <p:cNvSpPr/>
            <p:nvPr/>
          </p:nvSpPr>
          <p:spPr>
            <a:xfrm>
              <a:off x="9544625" y="2417713"/>
              <a:ext cx="121975" cy="120350"/>
            </a:xfrm>
            <a:custGeom>
              <a:rect b="b" l="l" r="r" t="t"/>
              <a:pathLst>
                <a:path extrusionOk="0" h="4814" w="4879">
                  <a:moveTo>
                    <a:pt x="4521" y="1"/>
                  </a:moveTo>
                  <a:cubicBezTo>
                    <a:pt x="4440" y="1"/>
                    <a:pt x="4358" y="33"/>
                    <a:pt x="4293" y="98"/>
                  </a:cubicBezTo>
                  <a:lnTo>
                    <a:pt x="131" y="4261"/>
                  </a:lnTo>
                  <a:cubicBezTo>
                    <a:pt x="1" y="4391"/>
                    <a:pt x="1" y="4586"/>
                    <a:pt x="131" y="4716"/>
                  </a:cubicBezTo>
                  <a:cubicBezTo>
                    <a:pt x="196" y="4781"/>
                    <a:pt x="261" y="4814"/>
                    <a:pt x="358" y="4814"/>
                  </a:cubicBezTo>
                  <a:cubicBezTo>
                    <a:pt x="423" y="4814"/>
                    <a:pt x="521" y="4781"/>
                    <a:pt x="554" y="4716"/>
                  </a:cubicBezTo>
                  <a:lnTo>
                    <a:pt x="4749" y="521"/>
                  </a:lnTo>
                  <a:cubicBezTo>
                    <a:pt x="4879" y="423"/>
                    <a:pt x="4879" y="228"/>
                    <a:pt x="4749" y="98"/>
                  </a:cubicBezTo>
                  <a:cubicBezTo>
                    <a:pt x="4684" y="33"/>
                    <a:pt x="4602" y="1"/>
                    <a:pt x="4521" y="1"/>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46"/>
            <p:cNvSpPr/>
            <p:nvPr/>
          </p:nvSpPr>
          <p:spPr>
            <a:xfrm>
              <a:off x="9471450" y="2394138"/>
              <a:ext cx="461825" cy="356125"/>
            </a:xfrm>
            <a:custGeom>
              <a:rect b="b" l="l" r="r" t="t"/>
              <a:pathLst>
                <a:path extrusionOk="0" h="14245" w="18473">
                  <a:moveTo>
                    <a:pt x="7944" y="1234"/>
                  </a:moveTo>
                  <a:cubicBezTo>
                    <a:pt x="8483" y="1234"/>
                    <a:pt x="8950" y="1373"/>
                    <a:pt x="9302" y="1724"/>
                  </a:cubicBezTo>
                  <a:cubicBezTo>
                    <a:pt x="9757" y="2179"/>
                    <a:pt x="9854" y="2830"/>
                    <a:pt x="9757" y="3578"/>
                  </a:cubicBezTo>
                  <a:cubicBezTo>
                    <a:pt x="9627" y="4488"/>
                    <a:pt x="9204" y="5561"/>
                    <a:pt x="8749" y="6667"/>
                  </a:cubicBezTo>
                  <a:cubicBezTo>
                    <a:pt x="7643" y="7122"/>
                    <a:pt x="6537" y="7545"/>
                    <a:pt x="5627" y="7708"/>
                  </a:cubicBezTo>
                  <a:cubicBezTo>
                    <a:pt x="5432" y="7708"/>
                    <a:pt x="5237" y="7740"/>
                    <a:pt x="5074" y="7740"/>
                  </a:cubicBezTo>
                  <a:cubicBezTo>
                    <a:pt x="4521" y="7740"/>
                    <a:pt x="4066" y="7610"/>
                    <a:pt x="3741" y="7252"/>
                  </a:cubicBezTo>
                  <a:cubicBezTo>
                    <a:pt x="3285" y="6797"/>
                    <a:pt x="3188" y="6179"/>
                    <a:pt x="3285" y="5431"/>
                  </a:cubicBezTo>
                  <a:cubicBezTo>
                    <a:pt x="3383" y="4521"/>
                    <a:pt x="3838" y="3448"/>
                    <a:pt x="4294" y="2309"/>
                  </a:cubicBezTo>
                  <a:cubicBezTo>
                    <a:pt x="5432" y="1822"/>
                    <a:pt x="6537" y="1399"/>
                    <a:pt x="7448" y="1269"/>
                  </a:cubicBezTo>
                  <a:cubicBezTo>
                    <a:pt x="7619" y="1247"/>
                    <a:pt x="7784" y="1234"/>
                    <a:pt x="7944" y="1234"/>
                  </a:cubicBezTo>
                  <a:close/>
                  <a:moveTo>
                    <a:pt x="13253" y="6567"/>
                  </a:moveTo>
                  <a:cubicBezTo>
                    <a:pt x="13790" y="6567"/>
                    <a:pt x="14260" y="6700"/>
                    <a:pt x="14635" y="7025"/>
                  </a:cubicBezTo>
                  <a:lnTo>
                    <a:pt x="14635" y="7057"/>
                  </a:lnTo>
                  <a:cubicBezTo>
                    <a:pt x="15090" y="7513"/>
                    <a:pt x="15188" y="8130"/>
                    <a:pt x="15090" y="8878"/>
                  </a:cubicBezTo>
                  <a:cubicBezTo>
                    <a:pt x="14992" y="9756"/>
                    <a:pt x="14570" y="10797"/>
                    <a:pt x="14147" y="11903"/>
                  </a:cubicBezTo>
                  <a:cubicBezTo>
                    <a:pt x="13009" y="12358"/>
                    <a:pt x="11936" y="12781"/>
                    <a:pt x="11025" y="12943"/>
                  </a:cubicBezTo>
                  <a:cubicBezTo>
                    <a:pt x="10780" y="12992"/>
                    <a:pt x="10547" y="13018"/>
                    <a:pt x="10328" y="13018"/>
                  </a:cubicBezTo>
                  <a:cubicBezTo>
                    <a:pt x="9818" y="13018"/>
                    <a:pt x="9382" y="12881"/>
                    <a:pt x="9041" y="12586"/>
                  </a:cubicBezTo>
                  <a:cubicBezTo>
                    <a:pt x="9041" y="12553"/>
                    <a:pt x="9041" y="12553"/>
                    <a:pt x="9041" y="12553"/>
                  </a:cubicBezTo>
                  <a:cubicBezTo>
                    <a:pt x="8619" y="12065"/>
                    <a:pt x="8554" y="11415"/>
                    <a:pt x="8684" y="10667"/>
                  </a:cubicBezTo>
                  <a:cubicBezTo>
                    <a:pt x="8814" y="9789"/>
                    <a:pt x="9236" y="8716"/>
                    <a:pt x="9692" y="7610"/>
                  </a:cubicBezTo>
                  <a:cubicBezTo>
                    <a:pt x="10797" y="7155"/>
                    <a:pt x="11838" y="6765"/>
                    <a:pt x="12749" y="6602"/>
                  </a:cubicBezTo>
                  <a:cubicBezTo>
                    <a:pt x="12922" y="6579"/>
                    <a:pt x="13090" y="6567"/>
                    <a:pt x="13253" y="6567"/>
                  </a:cubicBezTo>
                  <a:close/>
                  <a:moveTo>
                    <a:pt x="8010" y="0"/>
                  </a:moveTo>
                  <a:cubicBezTo>
                    <a:pt x="7711" y="0"/>
                    <a:pt x="7394" y="33"/>
                    <a:pt x="7058" y="98"/>
                  </a:cubicBezTo>
                  <a:cubicBezTo>
                    <a:pt x="6375" y="196"/>
                    <a:pt x="1399" y="2147"/>
                    <a:pt x="554" y="2309"/>
                  </a:cubicBezTo>
                  <a:cubicBezTo>
                    <a:pt x="196" y="2374"/>
                    <a:pt x="1" y="2700"/>
                    <a:pt x="66" y="3025"/>
                  </a:cubicBezTo>
                  <a:cubicBezTo>
                    <a:pt x="123" y="3337"/>
                    <a:pt x="377" y="3525"/>
                    <a:pt x="657" y="3525"/>
                  </a:cubicBezTo>
                  <a:cubicBezTo>
                    <a:pt x="698" y="3525"/>
                    <a:pt x="740" y="3521"/>
                    <a:pt x="781" y="3513"/>
                  </a:cubicBezTo>
                  <a:cubicBezTo>
                    <a:pt x="1399" y="3415"/>
                    <a:pt x="2050" y="3187"/>
                    <a:pt x="2700" y="2960"/>
                  </a:cubicBezTo>
                  <a:lnTo>
                    <a:pt x="2700" y="2960"/>
                  </a:lnTo>
                  <a:cubicBezTo>
                    <a:pt x="2440" y="3643"/>
                    <a:pt x="2212" y="4326"/>
                    <a:pt x="2115" y="4976"/>
                  </a:cubicBezTo>
                  <a:cubicBezTo>
                    <a:pt x="1855" y="6342"/>
                    <a:pt x="2115" y="7382"/>
                    <a:pt x="2863" y="8130"/>
                  </a:cubicBezTo>
                  <a:cubicBezTo>
                    <a:pt x="3422" y="8690"/>
                    <a:pt x="4145" y="8976"/>
                    <a:pt x="5032" y="8976"/>
                  </a:cubicBezTo>
                  <a:cubicBezTo>
                    <a:pt x="5331" y="8976"/>
                    <a:pt x="5649" y="8944"/>
                    <a:pt x="5985" y="8878"/>
                  </a:cubicBezTo>
                  <a:cubicBezTo>
                    <a:pt x="6667" y="8781"/>
                    <a:pt x="7383" y="8521"/>
                    <a:pt x="8098" y="8261"/>
                  </a:cubicBezTo>
                  <a:lnTo>
                    <a:pt x="8098" y="8261"/>
                  </a:lnTo>
                  <a:cubicBezTo>
                    <a:pt x="7838" y="8976"/>
                    <a:pt x="7611" y="9691"/>
                    <a:pt x="7480" y="10374"/>
                  </a:cubicBezTo>
                  <a:cubicBezTo>
                    <a:pt x="7253" y="11610"/>
                    <a:pt x="7448" y="12586"/>
                    <a:pt x="8066" y="13301"/>
                  </a:cubicBezTo>
                  <a:cubicBezTo>
                    <a:pt x="8066" y="13334"/>
                    <a:pt x="8098" y="13366"/>
                    <a:pt x="8131" y="13399"/>
                  </a:cubicBezTo>
                  <a:lnTo>
                    <a:pt x="8228" y="13496"/>
                  </a:lnTo>
                  <a:cubicBezTo>
                    <a:pt x="8261" y="13529"/>
                    <a:pt x="8293" y="13561"/>
                    <a:pt x="8326" y="13594"/>
                  </a:cubicBezTo>
                  <a:cubicBezTo>
                    <a:pt x="8879" y="14049"/>
                    <a:pt x="9529" y="14244"/>
                    <a:pt x="10310" y="14244"/>
                  </a:cubicBezTo>
                  <a:cubicBezTo>
                    <a:pt x="10635" y="14244"/>
                    <a:pt x="10928" y="14212"/>
                    <a:pt x="11285" y="14147"/>
                  </a:cubicBezTo>
                  <a:cubicBezTo>
                    <a:pt x="11968" y="14049"/>
                    <a:pt x="12749" y="13789"/>
                    <a:pt x="13497" y="13496"/>
                  </a:cubicBezTo>
                  <a:cubicBezTo>
                    <a:pt x="14114" y="13203"/>
                    <a:pt x="14732" y="12976"/>
                    <a:pt x="15090" y="12846"/>
                  </a:cubicBezTo>
                  <a:cubicBezTo>
                    <a:pt x="16001" y="12521"/>
                    <a:pt x="17074" y="12065"/>
                    <a:pt x="17919" y="11903"/>
                  </a:cubicBezTo>
                  <a:cubicBezTo>
                    <a:pt x="18244" y="11838"/>
                    <a:pt x="18472" y="11545"/>
                    <a:pt x="18407" y="11187"/>
                  </a:cubicBezTo>
                  <a:cubicBezTo>
                    <a:pt x="18378" y="10900"/>
                    <a:pt x="18121" y="10688"/>
                    <a:pt x="17814" y="10688"/>
                  </a:cubicBezTo>
                  <a:cubicBezTo>
                    <a:pt x="17774" y="10688"/>
                    <a:pt x="17733" y="10692"/>
                    <a:pt x="17692" y="10699"/>
                  </a:cubicBezTo>
                  <a:cubicBezTo>
                    <a:pt x="17074" y="10797"/>
                    <a:pt x="16391" y="11025"/>
                    <a:pt x="15708" y="11252"/>
                  </a:cubicBezTo>
                  <a:cubicBezTo>
                    <a:pt x="15968" y="10602"/>
                    <a:pt x="16163" y="9952"/>
                    <a:pt x="16293" y="9334"/>
                  </a:cubicBezTo>
                  <a:cubicBezTo>
                    <a:pt x="16521" y="7968"/>
                    <a:pt x="16293" y="6927"/>
                    <a:pt x="15513" y="6179"/>
                  </a:cubicBezTo>
                  <a:cubicBezTo>
                    <a:pt x="14953" y="5620"/>
                    <a:pt x="14248" y="5333"/>
                    <a:pt x="13357" y="5333"/>
                  </a:cubicBezTo>
                  <a:cubicBezTo>
                    <a:pt x="13057" y="5333"/>
                    <a:pt x="12735" y="5366"/>
                    <a:pt x="12391" y="5431"/>
                  </a:cubicBezTo>
                  <a:cubicBezTo>
                    <a:pt x="11741" y="5529"/>
                    <a:pt x="11025" y="5757"/>
                    <a:pt x="10342" y="6017"/>
                  </a:cubicBezTo>
                  <a:cubicBezTo>
                    <a:pt x="10602" y="5334"/>
                    <a:pt x="10830" y="4651"/>
                    <a:pt x="10928" y="3968"/>
                  </a:cubicBezTo>
                  <a:cubicBezTo>
                    <a:pt x="11188" y="2635"/>
                    <a:pt x="10928" y="1594"/>
                    <a:pt x="10180" y="846"/>
                  </a:cubicBezTo>
                  <a:cubicBezTo>
                    <a:pt x="9620" y="287"/>
                    <a:pt x="8897" y="0"/>
                    <a:pt x="8010" y="0"/>
                  </a:cubicBez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46"/>
            <p:cNvSpPr/>
            <p:nvPr/>
          </p:nvSpPr>
          <p:spPr>
            <a:xfrm>
              <a:off x="9787725" y="2715263"/>
              <a:ext cx="61000" cy="104900"/>
            </a:xfrm>
            <a:custGeom>
              <a:rect b="b" l="l" r="r" t="t"/>
              <a:pathLst>
                <a:path extrusionOk="0" h="4196" w="2440">
                  <a:moveTo>
                    <a:pt x="2439" y="1"/>
                  </a:moveTo>
                  <a:lnTo>
                    <a:pt x="2439" y="1"/>
                  </a:lnTo>
                  <a:cubicBezTo>
                    <a:pt x="2309" y="33"/>
                    <a:pt x="2179" y="98"/>
                    <a:pt x="2049" y="163"/>
                  </a:cubicBezTo>
                  <a:cubicBezTo>
                    <a:pt x="1659" y="326"/>
                    <a:pt x="1236" y="489"/>
                    <a:pt x="846" y="651"/>
                  </a:cubicBezTo>
                  <a:cubicBezTo>
                    <a:pt x="813" y="749"/>
                    <a:pt x="358" y="2407"/>
                    <a:pt x="98" y="3545"/>
                  </a:cubicBezTo>
                  <a:cubicBezTo>
                    <a:pt x="0" y="3871"/>
                    <a:pt x="325" y="4196"/>
                    <a:pt x="650" y="4196"/>
                  </a:cubicBezTo>
                  <a:lnTo>
                    <a:pt x="715" y="4196"/>
                  </a:lnTo>
                  <a:cubicBezTo>
                    <a:pt x="1041" y="4196"/>
                    <a:pt x="1203" y="3936"/>
                    <a:pt x="1333" y="3610"/>
                  </a:cubicBezTo>
                  <a:cubicBezTo>
                    <a:pt x="1724" y="2342"/>
                    <a:pt x="1919" y="1269"/>
                    <a:pt x="24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46"/>
            <p:cNvSpPr/>
            <p:nvPr/>
          </p:nvSpPr>
          <p:spPr>
            <a:xfrm>
              <a:off x="9517800" y="2451038"/>
              <a:ext cx="366675" cy="240675"/>
            </a:xfrm>
            <a:custGeom>
              <a:rect b="b" l="l" r="r" t="t"/>
              <a:pathLst>
                <a:path extrusionOk="0" h="9627" w="14667">
                  <a:moveTo>
                    <a:pt x="2440" y="1"/>
                  </a:moveTo>
                  <a:lnTo>
                    <a:pt x="2244" y="98"/>
                  </a:lnTo>
                  <a:cubicBezTo>
                    <a:pt x="1789" y="294"/>
                    <a:pt x="1301" y="489"/>
                    <a:pt x="846" y="651"/>
                  </a:cubicBezTo>
                  <a:cubicBezTo>
                    <a:pt x="586" y="1367"/>
                    <a:pt x="358" y="2050"/>
                    <a:pt x="228" y="2700"/>
                  </a:cubicBezTo>
                  <a:cubicBezTo>
                    <a:pt x="1" y="4066"/>
                    <a:pt x="228" y="5074"/>
                    <a:pt x="1009" y="5854"/>
                  </a:cubicBezTo>
                  <a:cubicBezTo>
                    <a:pt x="1573" y="6419"/>
                    <a:pt x="2285" y="6687"/>
                    <a:pt x="3187" y="6687"/>
                  </a:cubicBezTo>
                  <a:cubicBezTo>
                    <a:pt x="3481" y="6687"/>
                    <a:pt x="3795" y="6658"/>
                    <a:pt x="4131" y="6602"/>
                  </a:cubicBezTo>
                  <a:cubicBezTo>
                    <a:pt x="4813" y="6472"/>
                    <a:pt x="5529" y="6245"/>
                    <a:pt x="6244" y="5985"/>
                  </a:cubicBezTo>
                  <a:cubicBezTo>
                    <a:pt x="6700" y="5789"/>
                    <a:pt x="7122" y="5627"/>
                    <a:pt x="7578" y="5432"/>
                  </a:cubicBezTo>
                  <a:lnTo>
                    <a:pt x="7838" y="5334"/>
                  </a:lnTo>
                  <a:cubicBezTo>
                    <a:pt x="8943" y="4879"/>
                    <a:pt x="9984" y="4456"/>
                    <a:pt x="10895" y="4326"/>
                  </a:cubicBezTo>
                  <a:cubicBezTo>
                    <a:pt x="11085" y="4301"/>
                    <a:pt x="11269" y="4287"/>
                    <a:pt x="11446" y="4287"/>
                  </a:cubicBezTo>
                  <a:cubicBezTo>
                    <a:pt x="11963" y="4287"/>
                    <a:pt x="12417" y="4409"/>
                    <a:pt x="12781" y="4749"/>
                  </a:cubicBezTo>
                  <a:lnTo>
                    <a:pt x="12781" y="4781"/>
                  </a:lnTo>
                  <a:cubicBezTo>
                    <a:pt x="13236" y="5204"/>
                    <a:pt x="13334" y="5854"/>
                    <a:pt x="13236" y="6602"/>
                  </a:cubicBezTo>
                  <a:cubicBezTo>
                    <a:pt x="13138" y="7480"/>
                    <a:pt x="12716" y="8521"/>
                    <a:pt x="12260" y="9627"/>
                  </a:cubicBezTo>
                  <a:cubicBezTo>
                    <a:pt x="12293" y="9594"/>
                    <a:pt x="12325" y="9594"/>
                    <a:pt x="12358" y="9562"/>
                  </a:cubicBezTo>
                  <a:cubicBezTo>
                    <a:pt x="12846" y="9367"/>
                    <a:pt x="13366" y="9171"/>
                    <a:pt x="13854" y="8976"/>
                  </a:cubicBezTo>
                  <a:cubicBezTo>
                    <a:pt x="14114" y="8326"/>
                    <a:pt x="14309" y="7676"/>
                    <a:pt x="14439" y="7058"/>
                  </a:cubicBezTo>
                  <a:cubicBezTo>
                    <a:pt x="14667" y="5692"/>
                    <a:pt x="14439" y="4651"/>
                    <a:pt x="13659" y="3903"/>
                  </a:cubicBezTo>
                  <a:cubicBezTo>
                    <a:pt x="13085" y="3330"/>
                    <a:pt x="12359" y="3043"/>
                    <a:pt x="11436" y="3043"/>
                  </a:cubicBezTo>
                  <a:cubicBezTo>
                    <a:pt x="11155" y="3043"/>
                    <a:pt x="10856" y="3070"/>
                    <a:pt x="10537" y="3123"/>
                  </a:cubicBezTo>
                  <a:cubicBezTo>
                    <a:pt x="9887" y="3253"/>
                    <a:pt x="9171" y="3481"/>
                    <a:pt x="8488" y="3741"/>
                  </a:cubicBezTo>
                  <a:cubicBezTo>
                    <a:pt x="8033" y="3903"/>
                    <a:pt x="7545" y="4098"/>
                    <a:pt x="7090" y="4294"/>
                  </a:cubicBezTo>
                  <a:lnTo>
                    <a:pt x="6895" y="4391"/>
                  </a:lnTo>
                  <a:cubicBezTo>
                    <a:pt x="5789" y="4846"/>
                    <a:pt x="4716" y="5269"/>
                    <a:pt x="3773" y="5399"/>
                  </a:cubicBezTo>
                  <a:cubicBezTo>
                    <a:pt x="3578" y="5432"/>
                    <a:pt x="3383" y="5464"/>
                    <a:pt x="3220" y="5464"/>
                  </a:cubicBezTo>
                  <a:cubicBezTo>
                    <a:pt x="2667" y="5464"/>
                    <a:pt x="2212" y="5334"/>
                    <a:pt x="1887" y="4976"/>
                  </a:cubicBezTo>
                  <a:cubicBezTo>
                    <a:pt x="1431" y="4521"/>
                    <a:pt x="1334" y="3903"/>
                    <a:pt x="1431" y="3155"/>
                  </a:cubicBezTo>
                  <a:cubicBezTo>
                    <a:pt x="1529" y="2245"/>
                    <a:pt x="1984" y="1139"/>
                    <a:pt x="2440"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46"/>
            <p:cNvSpPr/>
            <p:nvPr/>
          </p:nvSpPr>
          <p:spPr>
            <a:xfrm>
              <a:off x="9652750" y="2584388"/>
              <a:ext cx="280525" cy="165875"/>
            </a:xfrm>
            <a:custGeom>
              <a:rect b="b" l="l" r="r" t="t"/>
              <a:pathLst>
                <a:path extrusionOk="0" h="6635" w="11221">
                  <a:moveTo>
                    <a:pt x="2440" y="0"/>
                  </a:moveTo>
                  <a:lnTo>
                    <a:pt x="2180" y="130"/>
                  </a:lnTo>
                  <a:cubicBezTo>
                    <a:pt x="1724" y="293"/>
                    <a:pt x="1302" y="488"/>
                    <a:pt x="846" y="651"/>
                  </a:cubicBezTo>
                  <a:cubicBezTo>
                    <a:pt x="586" y="1366"/>
                    <a:pt x="359" y="2081"/>
                    <a:pt x="228" y="2764"/>
                  </a:cubicBezTo>
                  <a:cubicBezTo>
                    <a:pt x="1" y="4000"/>
                    <a:pt x="196" y="4976"/>
                    <a:pt x="814" y="5691"/>
                  </a:cubicBezTo>
                  <a:cubicBezTo>
                    <a:pt x="814" y="5724"/>
                    <a:pt x="846" y="5756"/>
                    <a:pt x="879" y="5789"/>
                  </a:cubicBezTo>
                  <a:lnTo>
                    <a:pt x="976" y="5886"/>
                  </a:lnTo>
                  <a:cubicBezTo>
                    <a:pt x="1009" y="5919"/>
                    <a:pt x="1041" y="5951"/>
                    <a:pt x="1074" y="5984"/>
                  </a:cubicBezTo>
                  <a:cubicBezTo>
                    <a:pt x="1627" y="6439"/>
                    <a:pt x="2277" y="6634"/>
                    <a:pt x="3058" y="6634"/>
                  </a:cubicBezTo>
                  <a:cubicBezTo>
                    <a:pt x="3383" y="6634"/>
                    <a:pt x="3676" y="6602"/>
                    <a:pt x="4033" y="6537"/>
                  </a:cubicBezTo>
                  <a:cubicBezTo>
                    <a:pt x="4716" y="6439"/>
                    <a:pt x="5497" y="6179"/>
                    <a:pt x="6245" y="5886"/>
                  </a:cubicBezTo>
                  <a:cubicBezTo>
                    <a:pt x="6635" y="5724"/>
                    <a:pt x="7058" y="5561"/>
                    <a:pt x="7448" y="5398"/>
                  </a:cubicBezTo>
                  <a:cubicBezTo>
                    <a:pt x="7578" y="5333"/>
                    <a:pt x="7708" y="5301"/>
                    <a:pt x="7838" y="5236"/>
                  </a:cubicBezTo>
                  <a:cubicBezTo>
                    <a:pt x="8814" y="4846"/>
                    <a:pt x="9822" y="4455"/>
                    <a:pt x="10667" y="4293"/>
                  </a:cubicBezTo>
                  <a:cubicBezTo>
                    <a:pt x="10992" y="4228"/>
                    <a:pt x="11220" y="3935"/>
                    <a:pt x="11155" y="3577"/>
                  </a:cubicBezTo>
                  <a:cubicBezTo>
                    <a:pt x="11126" y="3290"/>
                    <a:pt x="10869" y="3078"/>
                    <a:pt x="10562" y="3078"/>
                  </a:cubicBezTo>
                  <a:cubicBezTo>
                    <a:pt x="10522" y="3078"/>
                    <a:pt x="10481" y="3082"/>
                    <a:pt x="10440" y="3089"/>
                  </a:cubicBezTo>
                  <a:cubicBezTo>
                    <a:pt x="9822" y="3187"/>
                    <a:pt x="9139" y="3415"/>
                    <a:pt x="8456" y="3675"/>
                  </a:cubicBezTo>
                  <a:cubicBezTo>
                    <a:pt x="7968" y="3837"/>
                    <a:pt x="7480" y="4033"/>
                    <a:pt x="6960" y="4260"/>
                  </a:cubicBezTo>
                  <a:cubicBezTo>
                    <a:pt x="6927" y="4260"/>
                    <a:pt x="6927" y="4293"/>
                    <a:pt x="6895" y="4293"/>
                  </a:cubicBezTo>
                  <a:cubicBezTo>
                    <a:pt x="5757" y="4748"/>
                    <a:pt x="4684" y="5203"/>
                    <a:pt x="3773" y="5333"/>
                  </a:cubicBezTo>
                  <a:cubicBezTo>
                    <a:pt x="3513" y="5385"/>
                    <a:pt x="3265" y="5414"/>
                    <a:pt x="3034" y="5414"/>
                  </a:cubicBezTo>
                  <a:cubicBezTo>
                    <a:pt x="2542" y="5414"/>
                    <a:pt x="2121" y="5285"/>
                    <a:pt x="1789" y="4976"/>
                  </a:cubicBezTo>
                  <a:cubicBezTo>
                    <a:pt x="1789" y="4976"/>
                    <a:pt x="1789" y="4943"/>
                    <a:pt x="1789" y="4943"/>
                  </a:cubicBezTo>
                  <a:cubicBezTo>
                    <a:pt x="1367" y="4455"/>
                    <a:pt x="1302" y="3837"/>
                    <a:pt x="1432" y="3057"/>
                  </a:cubicBezTo>
                  <a:cubicBezTo>
                    <a:pt x="1562" y="2179"/>
                    <a:pt x="1984" y="1106"/>
                    <a:pt x="2440" y="0"/>
                  </a:cubicBez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46"/>
            <p:cNvSpPr/>
            <p:nvPr/>
          </p:nvSpPr>
          <p:spPr>
            <a:xfrm>
              <a:off x="9555200" y="2340213"/>
              <a:ext cx="57750" cy="87275"/>
            </a:xfrm>
            <a:custGeom>
              <a:rect b="b" l="l" r="r" t="t"/>
              <a:pathLst>
                <a:path extrusionOk="0" h="3491" w="2310">
                  <a:moveTo>
                    <a:pt x="1604" y="0"/>
                  </a:moveTo>
                  <a:cubicBezTo>
                    <a:pt x="1308" y="0"/>
                    <a:pt x="1095" y="211"/>
                    <a:pt x="1009" y="499"/>
                  </a:cubicBezTo>
                  <a:cubicBezTo>
                    <a:pt x="651" y="1442"/>
                    <a:pt x="0" y="3458"/>
                    <a:pt x="0" y="3491"/>
                  </a:cubicBezTo>
                  <a:cubicBezTo>
                    <a:pt x="98" y="3458"/>
                    <a:pt x="1594" y="2873"/>
                    <a:pt x="1594" y="2873"/>
                  </a:cubicBezTo>
                  <a:cubicBezTo>
                    <a:pt x="1626" y="2873"/>
                    <a:pt x="2017" y="1475"/>
                    <a:pt x="2212" y="727"/>
                  </a:cubicBezTo>
                  <a:cubicBezTo>
                    <a:pt x="2309" y="369"/>
                    <a:pt x="2049" y="44"/>
                    <a:pt x="1724" y="11"/>
                  </a:cubicBezTo>
                  <a:cubicBezTo>
                    <a:pt x="1683" y="4"/>
                    <a:pt x="1643" y="0"/>
                    <a:pt x="16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46"/>
            <p:cNvSpPr/>
            <p:nvPr/>
          </p:nvSpPr>
          <p:spPr>
            <a:xfrm>
              <a:off x="9470650" y="2393663"/>
              <a:ext cx="280500" cy="167175"/>
            </a:xfrm>
            <a:custGeom>
              <a:rect b="b" l="l" r="r" t="t"/>
              <a:pathLst>
                <a:path extrusionOk="0" h="6687" w="11220">
                  <a:moveTo>
                    <a:pt x="7998" y="1"/>
                  </a:moveTo>
                  <a:cubicBezTo>
                    <a:pt x="7703" y="1"/>
                    <a:pt x="7390" y="29"/>
                    <a:pt x="7057" y="85"/>
                  </a:cubicBezTo>
                  <a:cubicBezTo>
                    <a:pt x="6374" y="215"/>
                    <a:pt x="5659" y="442"/>
                    <a:pt x="4943" y="735"/>
                  </a:cubicBezTo>
                  <a:cubicBezTo>
                    <a:pt x="4521" y="898"/>
                    <a:pt x="4065" y="1093"/>
                    <a:pt x="3643" y="1255"/>
                  </a:cubicBezTo>
                  <a:lnTo>
                    <a:pt x="3350" y="1353"/>
                  </a:lnTo>
                  <a:cubicBezTo>
                    <a:pt x="2407" y="1776"/>
                    <a:pt x="1399" y="2166"/>
                    <a:pt x="553" y="2328"/>
                  </a:cubicBezTo>
                  <a:cubicBezTo>
                    <a:pt x="228" y="2393"/>
                    <a:pt x="0" y="2719"/>
                    <a:pt x="65" y="3044"/>
                  </a:cubicBezTo>
                  <a:cubicBezTo>
                    <a:pt x="122" y="3356"/>
                    <a:pt x="377" y="3544"/>
                    <a:pt x="656" y="3544"/>
                  </a:cubicBezTo>
                  <a:cubicBezTo>
                    <a:pt x="698" y="3544"/>
                    <a:pt x="739" y="3540"/>
                    <a:pt x="781" y="3532"/>
                  </a:cubicBezTo>
                  <a:cubicBezTo>
                    <a:pt x="1431" y="3402"/>
                    <a:pt x="2082" y="3206"/>
                    <a:pt x="2732" y="2946"/>
                  </a:cubicBezTo>
                  <a:cubicBezTo>
                    <a:pt x="3187" y="2784"/>
                    <a:pt x="3643" y="2589"/>
                    <a:pt x="4098" y="2393"/>
                  </a:cubicBezTo>
                  <a:lnTo>
                    <a:pt x="4326" y="2328"/>
                  </a:lnTo>
                  <a:cubicBezTo>
                    <a:pt x="5464" y="1841"/>
                    <a:pt x="6537" y="1418"/>
                    <a:pt x="7480" y="1288"/>
                  </a:cubicBezTo>
                  <a:cubicBezTo>
                    <a:pt x="7661" y="1256"/>
                    <a:pt x="7837" y="1240"/>
                    <a:pt x="8006" y="1240"/>
                  </a:cubicBezTo>
                  <a:cubicBezTo>
                    <a:pt x="8532" y="1240"/>
                    <a:pt x="8989" y="1398"/>
                    <a:pt x="9334" y="1743"/>
                  </a:cubicBezTo>
                  <a:cubicBezTo>
                    <a:pt x="9789" y="2198"/>
                    <a:pt x="9886" y="2849"/>
                    <a:pt x="9789" y="3597"/>
                  </a:cubicBezTo>
                  <a:cubicBezTo>
                    <a:pt x="9659" y="4507"/>
                    <a:pt x="9236" y="5580"/>
                    <a:pt x="8781" y="6686"/>
                  </a:cubicBezTo>
                  <a:lnTo>
                    <a:pt x="8976" y="6589"/>
                  </a:lnTo>
                  <a:cubicBezTo>
                    <a:pt x="9431" y="6393"/>
                    <a:pt x="9886" y="6231"/>
                    <a:pt x="10374" y="6036"/>
                  </a:cubicBezTo>
                  <a:cubicBezTo>
                    <a:pt x="10634" y="5353"/>
                    <a:pt x="10862" y="4637"/>
                    <a:pt x="10960" y="3987"/>
                  </a:cubicBezTo>
                  <a:cubicBezTo>
                    <a:pt x="11220" y="2654"/>
                    <a:pt x="10960" y="1613"/>
                    <a:pt x="10212" y="865"/>
                  </a:cubicBezTo>
                  <a:cubicBezTo>
                    <a:pt x="9646" y="275"/>
                    <a:pt x="8913" y="1"/>
                    <a:pt x="7998" y="1"/>
                  </a:cubicBez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46"/>
            <p:cNvSpPr/>
            <p:nvPr/>
          </p:nvSpPr>
          <p:spPr>
            <a:xfrm>
              <a:off x="9462525" y="2331888"/>
              <a:ext cx="399200" cy="263075"/>
            </a:xfrm>
            <a:custGeom>
              <a:rect b="b" l="l" r="r" t="t"/>
              <a:pathLst>
                <a:path extrusionOk="0" h="10523" w="15968">
                  <a:moveTo>
                    <a:pt x="5316" y="633"/>
                  </a:moveTo>
                  <a:cubicBezTo>
                    <a:pt x="5332" y="633"/>
                    <a:pt x="5349" y="634"/>
                    <a:pt x="5366" y="637"/>
                  </a:cubicBezTo>
                  <a:cubicBezTo>
                    <a:pt x="5463" y="669"/>
                    <a:pt x="5561" y="702"/>
                    <a:pt x="5594" y="800"/>
                  </a:cubicBezTo>
                  <a:cubicBezTo>
                    <a:pt x="5626" y="865"/>
                    <a:pt x="5659" y="897"/>
                    <a:pt x="5626" y="962"/>
                  </a:cubicBezTo>
                  <a:cubicBezTo>
                    <a:pt x="5463" y="1547"/>
                    <a:pt x="5171" y="2523"/>
                    <a:pt x="5041" y="2978"/>
                  </a:cubicBezTo>
                  <a:cubicBezTo>
                    <a:pt x="4748" y="3076"/>
                    <a:pt x="4455" y="3173"/>
                    <a:pt x="4195" y="3304"/>
                  </a:cubicBezTo>
                  <a:cubicBezTo>
                    <a:pt x="4195" y="3239"/>
                    <a:pt x="4228" y="3173"/>
                    <a:pt x="4260" y="3076"/>
                  </a:cubicBezTo>
                  <a:cubicBezTo>
                    <a:pt x="4423" y="2653"/>
                    <a:pt x="4651" y="2003"/>
                    <a:pt x="5008" y="930"/>
                  </a:cubicBezTo>
                  <a:cubicBezTo>
                    <a:pt x="5038" y="781"/>
                    <a:pt x="5149" y="633"/>
                    <a:pt x="5316" y="633"/>
                  </a:cubicBezTo>
                  <a:close/>
                  <a:moveTo>
                    <a:pt x="8333" y="2795"/>
                  </a:moveTo>
                  <a:cubicBezTo>
                    <a:pt x="9157" y="2795"/>
                    <a:pt x="9797" y="3052"/>
                    <a:pt x="10309" y="3564"/>
                  </a:cubicBezTo>
                  <a:cubicBezTo>
                    <a:pt x="10992" y="4214"/>
                    <a:pt x="11219" y="5157"/>
                    <a:pt x="10992" y="6425"/>
                  </a:cubicBezTo>
                  <a:cubicBezTo>
                    <a:pt x="10894" y="6946"/>
                    <a:pt x="10732" y="7531"/>
                    <a:pt x="10439" y="8279"/>
                  </a:cubicBezTo>
                  <a:cubicBezTo>
                    <a:pt x="10179" y="8377"/>
                    <a:pt x="9919" y="8474"/>
                    <a:pt x="9659" y="8604"/>
                  </a:cubicBezTo>
                  <a:cubicBezTo>
                    <a:pt x="10016" y="7694"/>
                    <a:pt x="10309" y="6848"/>
                    <a:pt x="10406" y="6100"/>
                  </a:cubicBezTo>
                  <a:cubicBezTo>
                    <a:pt x="10537" y="5190"/>
                    <a:pt x="10374" y="4474"/>
                    <a:pt x="9886" y="3986"/>
                  </a:cubicBezTo>
                  <a:cubicBezTo>
                    <a:pt x="9505" y="3606"/>
                    <a:pt x="9006" y="3423"/>
                    <a:pt x="8357" y="3423"/>
                  </a:cubicBezTo>
                  <a:cubicBezTo>
                    <a:pt x="8174" y="3423"/>
                    <a:pt x="7979" y="3438"/>
                    <a:pt x="7772" y="3466"/>
                  </a:cubicBezTo>
                  <a:cubicBezTo>
                    <a:pt x="6829" y="3596"/>
                    <a:pt x="5756" y="4019"/>
                    <a:pt x="4520" y="4507"/>
                  </a:cubicBezTo>
                  <a:lnTo>
                    <a:pt x="4325" y="4604"/>
                  </a:lnTo>
                  <a:cubicBezTo>
                    <a:pt x="3870" y="4767"/>
                    <a:pt x="3415" y="4962"/>
                    <a:pt x="2959" y="5157"/>
                  </a:cubicBezTo>
                  <a:cubicBezTo>
                    <a:pt x="2212" y="5417"/>
                    <a:pt x="1594" y="5612"/>
                    <a:pt x="1073" y="5710"/>
                  </a:cubicBezTo>
                  <a:cubicBezTo>
                    <a:pt x="1056" y="5713"/>
                    <a:pt x="1039" y="5715"/>
                    <a:pt x="1023" y="5715"/>
                  </a:cubicBezTo>
                  <a:cubicBezTo>
                    <a:pt x="878" y="5715"/>
                    <a:pt x="745" y="5595"/>
                    <a:pt x="716" y="5450"/>
                  </a:cubicBezTo>
                  <a:cubicBezTo>
                    <a:pt x="683" y="5255"/>
                    <a:pt x="846" y="5125"/>
                    <a:pt x="1008" y="5092"/>
                  </a:cubicBezTo>
                  <a:cubicBezTo>
                    <a:pt x="1301" y="4995"/>
                    <a:pt x="1561" y="4897"/>
                    <a:pt x="1789" y="4799"/>
                  </a:cubicBezTo>
                  <a:cubicBezTo>
                    <a:pt x="2667" y="4507"/>
                    <a:pt x="3122" y="4344"/>
                    <a:pt x="3805" y="4117"/>
                  </a:cubicBezTo>
                  <a:lnTo>
                    <a:pt x="3935" y="4084"/>
                  </a:lnTo>
                  <a:cubicBezTo>
                    <a:pt x="4000" y="4051"/>
                    <a:pt x="4033" y="4051"/>
                    <a:pt x="4098" y="4019"/>
                  </a:cubicBezTo>
                  <a:cubicBezTo>
                    <a:pt x="4488" y="3856"/>
                    <a:pt x="4943" y="3661"/>
                    <a:pt x="5398" y="3499"/>
                  </a:cubicBezTo>
                  <a:cubicBezTo>
                    <a:pt x="6244" y="3173"/>
                    <a:pt x="6894" y="2978"/>
                    <a:pt x="7447" y="2881"/>
                  </a:cubicBezTo>
                  <a:cubicBezTo>
                    <a:pt x="7764" y="2824"/>
                    <a:pt x="8059" y="2795"/>
                    <a:pt x="8333" y="2795"/>
                  </a:cubicBezTo>
                  <a:close/>
                  <a:moveTo>
                    <a:pt x="8334" y="4016"/>
                  </a:moveTo>
                  <a:cubicBezTo>
                    <a:pt x="8812" y="4016"/>
                    <a:pt x="9159" y="4137"/>
                    <a:pt x="9431" y="4409"/>
                  </a:cubicBezTo>
                  <a:lnTo>
                    <a:pt x="9463" y="4409"/>
                  </a:lnTo>
                  <a:cubicBezTo>
                    <a:pt x="9789" y="4767"/>
                    <a:pt x="9919" y="5287"/>
                    <a:pt x="9821" y="6035"/>
                  </a:cubicBezTo>
                  <a:cubicBezTo>
                    <a:pt x="9691" y="6848"/>
                    <a:pt x="9301" y="7824"/>
                    <a:pt x="8878" y="8929"/>
                  </a:cubicBezTo>
                  <a:cubicBezTo>
                    <a:pt x="7772" y="9352"/>
                    <a:pt x="6764" y="9742"/>
                    <a:pt x="5951" y="9872"/>
                  </a:cubicBezTo>
                  <a:cubicBezTo>
                    <a:pt x="5756" y="9905"/>
                    <a:pt x="5594" y="9905"/>
                    <a:pt x="5431" y="9905"/>
                  </a:cubicBezTo>
                  <a:cubicBezTo>
                    <a:pt x="4943" y="9905"/>
                    <a:pt x="4585" y="9775"/>
                    <a:pt x="4293" y="9515"/>
                  </a:cubicBezTo>
                  <a:cubicBezTo>
                    <a:pt x="3968" y="9190"/>
                    <a:pt x="3838" y="8669"/>
                    <a:pt x="3935" y="7954"/>
                  </a:cubicBezTo>
                  <a:cubicBezTo>
                    <a:pt x="4033" y="7141"/>
                    <a:pt x="4423" y="6133"/>
                    <a:pt x="4878" y="5027"/>
                  </a:cubicBezTo>
                  <a:cubicBezTo>
                    <a:pt x="6016" y="4572"/>
                    <a:pt x="7024" y="4182"/>
                    <a:pt x="7837" y="4051"/>
                  </a:cubicBezTo>
                  <a:cubicBezTo>
                    <a:pt x="8017" y="4028"/>
                    <a:pt x="8182" y="4016"/>
                    <a:pt x="8334" y="4016"/>
                  </a:cubicBezTo>
                  <a:close/>
                  <a:moveTo>
                    <a:pt x="5290" y="0"/>
                  </a:moveTo>
                  <a:cubicBezTo>
                    <a:pt x="4903" y="0"/>
                    <a:pt x="4560" y="281"/>
                    <a:pt x="4390" y="735"/>
                  </a:cubicBezTo>
                  <a:cubicBezTo>
                    <a:pt x="4033" y="1808"/>
                    <a:pt x="3805" y="2458"/>
                    <a:pt x="3675" y="2881"/>
                  </a:cubicBezTo>
                  <a:cubicBezTo>
                    <a:pt x="3545" y="3304"/>
                    <a:pt x="3480" y="3466"/>
                    <a:pt x="3447" y="3596"/>
                  </a:cubicBezTo>
                  <a:cubicBezTo>
                    <a:pt x="2829" y="3791"/>
                    <a:pt x="2407" y="3921"/>
                    <a:pt x="1594" y="4214"/>
                  </a:cubicBezTo>
                  <a:cubicBezTo>
                    <a:pt x="1366" y="4279"/>
                    <a:pt x="1106" y="4377"/>
                    <a:pt x="781" y="4474"/>
                  </a:cubicBezTo>
                  <a:cubicBezTo>
                    <a:pt x="293" y="4669"/>
                    <a:pt x="0" y="5092"/>
                    <a:pt x="98" y="5580"/>
                  </a:cubicBezTo>
                  <a:cubicBezTo>
                    <a:pt x="195" y="6003"/>
                    <a:pt x="553" y="6328"/>
                    <a:pt x="1008" y="6328"/>
                  </a:cubicBezTo>
                  <a:cubicBezTo>
                    <a:pt x="1073" y="6328"/>
                    <a:pt x="1138" y="6295"/>
                    <a:pt x="1171" y="6295"/>
                  </a:cubicBezTo>
                  <a:cubicBezTo>
                    <a:pt x="1594" y="6230"/>
                    <a:pt x="2016" y="6100"/>
                    <a:pt x="2537" y="5938"/>
                  </a:cubicBezTo>
                  <a:lnTo>
                    <a:pt x="2537" y="5938"/>
                  </a:lnTo>
                  <a:cubicBezTo>
                    <a:pt x="2049" y="7238"/>
                    <a:pt x="1756" y="8799"/>
                    <a:pt x="2472" y="10133"/>
                  </a:cubicBezTo>
                  <a:cubicBezTo>
                    <a:pt x="2537" y="10263"/>
                    <a:pt x="2634" y="10328"/>
                    <a:pt x="2732" y="10328"/>
                  </a:cubicBezTo>
                  <a:cubicBezTo>
                    <a:pt x="2797" y="10328"/>
                    <a:pt x="2829" y="10295"/>
                    <a:pt x="2894" y="10263"/>
                  </a:cubicBezTo>
                  <a:cubicBezTo>
                    <a:pt x="3025" y="10198"/>
                    <a:pt x="3090" y="10003"/>
                    <a:pt x="3025" y="9872"/>
                  </a:cubicBezTo>
                  <a:cubicBezTo>
                    <a:pt x="2342" y="8539"/>
                    <a:pt x="2797" y="6913"/>
                    <a:pt x="3285" y="5645"/>
                  </a:cubicBezTo>
                  <a:cubicBezTo>
                    <a:pt x="3545" y="5547"/>
                    <a:pt x="3805" y="5450"/>
                    <a:pt x="4065" y="5320"/>
                  </a:cubicBezTo>
                  <a:lnTo>
                    <a:pt x="4065" y="5320"/>
                  </a:lnTo>
                  <a:cubicBezTo>
                    <a:pt x="3707" y="6263"/>
                    <a:pt x="3415" y="7108"/>
                    <a:pt x="3317" y="7889"/>
                  </a:cubicBezTo>
                  <a:cubicBezTo>
                    <a:pt x="3187" y="8799"/>
                    <a:pt x="3382" y="9450"/>
                    <a:pt x="3870" y="9938"/>
                  </a:cubicBezTo>
                  <a:cubicBezTo>
                    <a:pt x="4260" y="10328"/>
                    <a:pt x="4781" y="10523"/>
                    <a:pt x="5431" y="10523"/>
                  </a:cubicBezTo>
                  <a:cubicBezTo>
                    <a:pt x="5626" y="10523"/>
                    <a:pt x="5821" y="10523"/>
                    <a:pt x="6049" y="10490"/>
                  </a:cubicBezTo>
                  <a:cubicBezTo>
                    <a:pt x="6959" y="10360"/>
                    <a:pt x="8033" y="9938"/>
                    <a:pt x="9236" y="9450"/>
                  </a:cubicBezTo>
                  <a:lnTo>
                    <a:pt x="9431" y="9352"/>
                  </a:lnTo>
                  <a:cubicBezTo>
                    <a:pt x="9886" y="9190"/>
                    <a:pt x="10341" y="8994"/>
                    <a:pt x="10797" y="8799"/>
                  </a:cubicBezTo>
                  <a:cubicBezTo>
                    <a:pt x="11285" y="8637"/>
                    <a:pt x="11707" y="8474"/>
                    <a:pt x="12065" y="8377"/>
                  </a:cubicBezTo>
                  <a:cubicBezTo>
                    <a:pt x="12679" y="8216"/>
                    <a:pt x="13222" y="8133"/>
                    <a:pt x="13703" y="8133"/>
                  </a:cubicBezTo>
                  <a:cubicBezTo>
                    <a:pt x="14393" y="8133"/>
                    <a:pt x="14954" y="8305"/>
                    <a:pt x="15415" y="8669"/>
                  </a:cubicBezTo>
                  <a:cubicBezTo>
                    <a:pt x="15475" y="8715"/>
                    <a:pt x="15549" y="8739"/>
                    <a:pt x="15625" y="8739"/>
                  </a:cubicBezTo>
                  <a:cubicBezTo>
                    <a:pt x="15712" y="8739"/>
                    <a:pt x="15800" y="8706"/>
                    <a:pt x="15870" y="8637"/>
                  </a:cubicBezTo>
                  <a:cubicBezTo>
                    <a:pt x="15967" y="8474"/>
                    <a:pt x="15935" y="8279"/>
                    <a:pt x="15805" y="8181"/>
                  </a:cubicBezTo>
                  <a:cubicBezTo>
                    <a:pt x="15226" y="7742"/>
                    <a:pt x="14524" y="7511"/>
                    <a:pt x="13678" y="7511"/>
                  </a:cubicBezTo>
                  <a:cubicBezTo>
                    <a:pt x="13145" y="7511"/>
                    <a:pt x="12555" y="7603"/>
                    <a:pt x="11902" y="7791"/>
                  </a:cubicBezTo>
                  <a:cubicBezTo>
                    <a:pt x="11675" y="7856"/>
                    <a:pt x="11447" y="7921"/>
                    <a:pt x="11187" y="7986"/>
                  </a:cubicBezTo>
                  <a:cubicBezTo>
                    <a:pt x="11382" y="7434"/>
                    <a:pt x="11512" y="6946"/>
                    <a:pt x="11610" y="6523"/>
                  </a:cubicBezTo>
                  <a:cubicBezTo>
                    <a:pt x="11870" y="5060"/>
                    <a:pt x="11577" y="3921"/>
                    <a:pt x="10764" y="3108"/>
                  </a:cubicBezTo>
                  <a:cubicBezTo>
                    <a:pt x="10127" y="2471"/>
                    <a:pt x="9342" y="2166"/>
                    <a:pt x="8367" y="2166"/>
                  </a:cubicBezTo>
                  <a:cubicBezTo>
                    <a:pt x="8049" y="2166"/>
                    <a:pt x="7710" y="2199"/>
                    <a:pt x="7350" y="2263"/>
                  </a:cubicBezTo>
                  <a:cubicBezTo>
                    <a:pt x="6862" y="2328"/>
                    <a:pt x="6342" y="2491"/>
                    <a:pt x="5756" y="2686"/>
                  </a:cubicBezTo>
                  <a:cubicBezTo>
                    <a:pt x="5886" y="2165"/>
                    <a:pt x="6114" y="1482"/>
                    <a:pt x="6211" y="1125"/>
                  </a:cubicBezTo>
                  <a:cubicBezTo>
                    <a:pt x="6276" y="897"/>
                    <a:pt x="6244" y="669"/>
                    <a:pt x="6114" y="474"/>
                  </a:cubicBezTo>
                  <a:cubicBezTo>
                    <a:pt x="5984" y="247"/>
                    <a:pt x="5724" y="52"/>
                    <a:pt x="5463" y="19"/>
                  </a:cubicBezTo>
                  <a:cubicBezTo>
                    <a:pt x="5405" y="7"/>
                    <a:pt x="5347" y="0"/>
                    <a:pt x="529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46"/>
            <p:cNvSpPr/>
            <p:nvPr/>
          </p:nvSpPr>
          <p:spPr>
            <a:xfrm>
              <a:off x="9560900" y="2550338"/>
              <a:ext cx="380500" cy="277150"/>
            </a:xfrm>
            <a:custGeom>
              <a:rect b="b" l="l" r="r" t="t"/>
              <a:pathLst>
                <a:path extrusionOk="0" h="11086" w="15220">
                  <a:moveTo>
                    <a:pt x="9780" y="624"/>
                  </a:moveTo>
                  <a:cubicBezTo>
                    <a:pt x="10230" y="624"/>
                    <a:pt x="10572" y="747"/>
                    <a:pt x="10829" y="1004"/>
                  </a:cubicBezTo>
                  <a:lnTo>
                    <a:pt x="10862" y="1037"/>
                  </a:lnTo>
                  <a:cubicBezTo>
                    <a:pt x="11187" y="1362"/>
                    <a:pt x="11317" y="1850"/>
                    <a:pt x="11219" y="2565"/>
                  </a:cubicBezTo>
                  <a:cubicBezTo>
                    <a:pt x="11122" y="3411"/>
                    <a:pt x="10732" y="4386"/>
                    <a:pt x="10309" y="5395"/>
                  </a:cubicBezTo>
                  <a:cubicBezTo>
                    <a:pt x="9366" y="5817"/>
                    <a:pt x="8260" y="6240"/>
                    <a:pt x="7382" y="6403"/>
                  </a:cubicBezTo>
                  <a:cubicBezTo>
                    <a:pt x="7159" y="6440"/>
                    <a:pt x="6957" y="6458"/>
                    <a:pt x="6774" y="6458"/>
                  </a:cubicBezTo>
                  <a:cubicBezTo>
                    <a:pt x="6315" y="6458"/>
                    <a:pt x="5970" y="6342"/>
                    <a:pt x="5691" y="6110"/>
                  </a:cubicBezTo>
                  <a:cubicBezTo>
                    <a:pt x="5366" y="5752"/>
                    <a:pt x="5301" y="5199"/>
                    <a:pt x="5398" y="4484"/>
                  </a:cubicBezTo>
                  <a:cubicBezTo>
                    <a:pt x="5528" y="3671"/>
                    <a:pt x="5919" y="2695"/>
                    <a:pt x="6341" y="1590"/>
                  </a:cubicBezTo>
                  <a:cubicBezTo>
                    <a:pt x="7382" y="1167"/>
                    <a:pt x="8390" y="777"/>
                    <a:pt x="9203" y="679"/>
                  </a:cubicBezTo>
                  <a:cubicBezTo>
                    <a:pt x="9413" y="643"/>
                    <a:pt x="9604" y="624"/>
                    <a:pt x="9780" y="624"/>
                  </a:cubicBezTo>
                  <a:close/>
                  <a:moveTo>
                    <a:pt x="5561" y="1915"/>
                  </a:moveTo>
                  <a:lnTo>
                    <a:pt x="5561" y="1915"/>
                  </a:lnTo>
                  <a:cubicBezTo>
                    <a:pt x="5203" y="2826"/>
                    <a:pt x="4911" y="3639"/>
                    <a:pt x="4780" y="4386"/>
                  </a:cubicBezTo>
                  <a:cubicBezTo>
                    <a:pt x="4650" y="5297"/>
                    <a:pt x="4780" y="5980"/>
                    <a:pt x="5236" y="6500"/>
                  </a:cubicBezTo>
                  <a:cubicBezTo>
                    <a:pt x="5236" y="6500"/>
                    <a:pt x="5236" y="6533"/>
                    <a:pt x="5268" y="6533"/>
                  </a:cubicBezTo>
                  <a:cubicBezTo>
                    <a:pt x="5268" y="6533"/>
                    <a:pt x="5268" y="6533"/>
                    <a:pt x="5268" y="6565"/>
                  </a:cubicBezTo>
                  <a:cubicBezTo>
                    <a:pt x="5658" y="6890"/>
                    <a:pt x="6146" y="7086"/>
                    <a:pt x="6764" y="7086"/>
                  </a:cubicBezTo>
                  <a:cubicBezTo>
                    <a:pt x="6992" y="7086"/>
                    <a:pt x="7252" y="7053"/>
                    <a:pt x="7512" y="6988"/>
                  </a:cubicBezTo>
                  <a:cubicBezTo>
                    <a:pt x="8488" y="6825"/>
                    <a:pt x="9658" y="6338"/>
                    <a:pt x="10667" y="5915"/>
                  </a:cubicBezTo>
                  <a:cubicBezTo>
                    <a:pt x="10699" y="5915"/>
                    <a:pt x="10732" y="5915"/>
                    <a:pt x="10764" y="5882"/>
                  </a:cubicBezTo>
                  <a:cubicBezTo>
                    <a:pt x="11252" y="5687"/>
                    <a:pt x="11740" y="5492"/>
                    <a:pt x="12227" y="5297"/>
                  </a:cubicBezTo>
                  <a:cubicBezTo>
                    <a:pt x="12878" y="5102"/>
                    <a:pt x="13593" y="4907"/>
                    <a:pt x="14211" y="4744"/>
                  </a:cubicBezTo>
                  <a:cubicBezTo>
                    <a:pt x="14230" y="4735"/>
                    <a:pt x="14249" y="4731"/>
                    <a:pt x="14268" y="4731"/>
                  </a:cubicBezTo>
                  <a:cubicBezTo>
                    <a:pt x="14314" y="4731"/>
                    <a:pt x="14360" y="4754"/>
                    <a:pt x="14406" y="4777"/>
                  </a:cubicBezTo>
                  <a:cubicBezTo>
                    <a:pt x="14471" y="4809"/>
                    <a:pt x="14536" y="4907"/>
                    <a:pt x="14536" y="5004"/>
                  </a:cubicBezTo>
                  <a:cubicBezTo>
                    <a:pt x="14569" y="5232"/>
                    <a:pt x="14276" y="5362"/>
                    <a:pt x="14244" y="5362"/>
                  </a:cubicBezTo>
                  <a:cubicBezTo>
                    <a:pt x="13626" y="5590"/>
                    <a:pt x="12910" y="5817"/>
                    <a:pt x="12227" y="6045"/>
                  </a:cubicBezTo>
                  <a:cubicBezTo>
                    <a:pt x="11935" y="6143"/>
                    <a:pt x="11642" y="6208"/>
                    <a:pt x="11414" y="6305"/>
                  </a:cubicBezTo>
                  <a:lnTo>
                    <a:pt x="11382" y="6305"/>
                  </a:lnTo>
                  <a:cubicBezTo>
                    <a:pt x="11252" y="6370"/>
                    <a:pt x="11122" y="6403"/>
                    <a:pt x="10992" y="6468"/>
                  </a:cubicBezTo>
                  <a:cubicBezTo>
                    <a:pt x="10634" y="6630"/>
                    <a:pt x="10211" y="6793"/>
                    <a:pt x="9788" y="6955"/>
                  </a:cubicBezTo>
                  <a:cubicBezTo>
                    <a:pt x="8910" y="7281"/>
                    <a:pt x="8228" y="7508"/>
                    <a:pt x="7642" y="7606"/>
                  </a:cubicBezTo>
                  <a:cubicBezTo>
                    <a:pt x="7317" y="7671"/>
                    <a:pt x="7024" y="7703"/>
                    <a:pt x="6764" y="7703"/>
                  </a:cubicBezTo>
                  <a:cubicBezTo>
                    <a:pt x="6016" y="7703"/>
                    <a:pt x="5431" y="7508"/>
                    <a:pt x="4943" y="7086"/>
                  </a:cubicBezTo>
                  <a:cubicBezTo>
                    <a:pt x="4911" y="7053"/>
                    <a:pt x="4911" y="7053"/>
                    <a:pt x="4878" y="7021"/>
                  </a:cubicBezTo>
                  <a:lnTo>
                    <a:pt x="4780" y="6923"/>
                  </a:lnTo>
                  <a:cubicBezTo>
                    <a:pt x="4748" y="6923"/>
                    <a:pt x="4748" y="6890"/>
                    <a:pt x="4748" y="6890"/>
                  </a:cubicBezTo>
                  <a:cubicBezTo>
                    <a:pt x="4748" y="6890"/>
                    <a:pt x="4715" y="6858"/>
                    <a:pt x="4715" y="6858"/>
                  </a:cubicBezTo>
                  <a:cubicBezTo>
                    <a:pt x="4163" y="6208"/>
                    <a:pt x="4000" y="5330"/>
                    <a:pt x="4195" y="4159"/>
                  </a:cubicBezTo>
                  <a:cubicBezTo>
                    <a:pt x="4293" y="3639"/>
                    <a:pt x="4488" y="3021"/>
                    <a:pt x="4780" y="2240"/>
                  </a:cubicBezTo>
                  <a:cubicBezTo>
                    <a:pt x="5041" y="2143"/>
                    <a:pt x="5301" y="2045"/>
                    <a:pt x="5561" y="1915"/>
                  </a:cubicBezTo>
                  <a:close/>
                  <a:moveTo>
                    <a:pt x="11024" y="7118"/>
                  </a:moveTo>
                  <a:lnTo>
                    <a:pt x="11024" y="7118"/>
                  </a:lnTo>
                  <a:cubicBezTo>
                    <a:pt x="10894" y="7508"/>
                    <a:pt x="10797" y="7801"/>
                    <a:pt x="10699" y="8126"/>
                  </a:cubicBezTo>
                  <a:cubicBezTo>
                    <a:pt x="10536" y="8679"/>
                    <a:pt x="10374" y="9232"/>
                    <a:pt x="10081" y="10110"/>
                  </a:cubicBezTo>
                  <a:cubicBezTo>
                    <a:pt x="10049" y="10272"/>
                    <a:pt x="9951" y="10500"/>
                    <a:pt x="9756" y="10500"/>
                  </a:cubicBezTo>
                  <a:cubicBezTo>
                    <a:pt x="9658" y="10500"/>
                    <a:pt x="9561" y="10435"/>
                    <a:pt x="9496" y="10370"/>
                  </a:cubicBezTo>
                  <a:cubicBezTo>
                    <a:pt x="9496" y="10338"/>
                    <a:pt x="9463" y="10272"/>
                    <a:pt x="9463" y="10207"/>
                  </a:cubicBezTo>
                  <a:cubicBezTo>
                    <a:pt x="9626" y="9329"/>
                    <a:pt x="9886" y="8419"/>
                    <a:pt x="10049" y="7834"/>
                  </a:cubicBezTo>
                  <a:cubicBezTo>
                    <a:pt x="10114" y="7703"/>
                    <a:pt x="10146" y="7573"/>
                    <a:pt x="10179" y="7476"/>
                  </a:cubicBezTo>
                  <a:cubicBezTo>
                    <a:pt x="10471" y="7346"/>
                    <a:pt x="10732" y="7248"/>
                    <a:pt x="11024" y="7118"/>
                  </a:cubicBezTo>
                  <a:close/>
                  <a:moveTo>
                    <a:pt x="9770" y="0"/>
                  </a:moveTo>
                  <a:cubicBezTo>
                    <a:pt x="9563" y="0"/>
                    <a:pt x="9341" y="21"/>
                    <a:pt x="9106" y="61"/>
                  </a:cubicBezTo>
                  <a:cubicBezTo>
                    <a:pt x="8195" y="191"/>
                    <a:pt x="7154" y="582"/>
                    <a:pt x="5984" y="1069"/>
                  </a:cubicBezTo>
                  <a:lnTo>
                    <a:pt x="5724" y="1167"/>
                  </a:lnTo>
                  <a:lnTo>
                    <a:pt x="5691" y="1200"/>
                  </a:lnTo>
                  <a:cubicBezTo>
                    <a:pt x="5268" y="1362"/>
                    <a:pt x="4846" y="1557"/>
                    <a:pt x="4423" y="1720"/>
                  </a:cubicBezTo>
                  <a:lnTo>
                    <a:pt x="4293" y="1752"/>
                  </a:lnTo>
                  <a:cubicBezTo>
                    <a:pt x="3356" y="2080"/>
                    <a:pt x="2419" y="2408"/>
                    <a:pt x="1507" y="2408"/>
                  </a:cubicBezTo>
                  <a:cubicBezTo>
                    <a:pt x="1152" y="2408"/>
                    <a:pt x="801" y="2358"/>
                    <a:pt x="455" y="2240"/>
                  </a:cubicBezTo>
                  <a:cubicBezTo>
                    <a:pt x="421" y="2226"/>
                    <a:pt x="384" y="2220"/>
                    <a:pt x="349" y="2220"/>
                  </a:cubicBezTo>
                  <a:cubicBezTo>
                    <a:pt x="217" y="2220"/>
                    <a:pt x="91" y="2307"/>
                    <a:pt x="65" y="2435"/>
                  </a:cubicBezTo>
                  <a:cubicBezTo>
                    <a:pt x="0" y="2598"/>
                    <a:pt x="98" y="2760"/>
                    <a:pt x="260" y="2826"/>
                  </a:cubicBezTo>
                  <a:cubicBezTo>
                    <a:pt x="650" y="2956"/>
                    <a:pt x="1073" y="3021"/>
                    <a:pt x="1496" y="3021"/>
                  </a:cubicBezTo>
                  <a:cubicBezTo>
                    <a:pt x="2341" y="3021"/>
                    <a:pt x="3220" y="2760"/>
                    <a:pt x="4033" y="2500"/>
                  </a:cubicBezTo>
                  <a:lnTo>
                    <a:pt x="4033" y="2500"/>
                  </a:lnTo>
                  <a:cubicBezTo>
                    <a:pt x="3805" y="3086"/>
                    <a:pt x="3675" y="3606"/>
                    <a:pt x="3610" y="4061"/>
                  </a:cubicBezTo>
                  <a:cubicBezTo>
                    <a:pt x="3350" y="5395"/>
                    <a:pt x="3577" y="6435"/>
                    <a:pt x="4228" y="7248"/>
                  </a:cubicBezTo>
                  <a:cubicBezTo>
                    <a:pt x="4260" y="7281"/>
                    <a:pt x="4293" y="7313"/>
                    <a:pt x="4325" y="7378"/>
                  </a:cubicBezTo>
                  <a:lnTo>
                    <a:pt x="4423" y="7476"/>
                  </a:lnTo>
                  <a:cubicBezTo>
                    <a:pt x="4488" y="7508"/>
                    <a:pt x="4520" y="7541"/>
                    <a:pt x="4553" y="7573"/>
                  </a:cubicBezTo>
                  <a:cubicBezTo>
                    <a:pt x="5138" y="8061"/>
                    <a:pt x="5886" y="8289"/>
                    <a:pt x="6732" y="8289"/>
                  </a:cubicBezTo>
                  <a:cubicBezTo>
                    <a:pt x="7057" y="8289"/>
                    <a:pt x="7415" y="8256"/>
                    <a:pt x="7740" y="8191"/>
                  </a:cubicBezTo>
                  <a:cubicBezTo>
                    <a:pt x="8260" y="8126"/>
                    <a:pt x="8780" y="7964"/>
                    <a:pt x="9431" y="7736"/>
                  </a:cubicBezTo>
                  <a:lnTo>
                    <a:pt x="9431" y="7736"/>
                  </a:lnTo>
                  <a:cubicBezTo>
                    <a:pt x="9268" y="8354"/>
                    <a:pt x="9008" y="9232"/>
                    <a:pt x="8845" y="10077"/>
                  </a:cubicBezTo>
                  <a:cubicBezTo>
                    <a:pt x="8813" y="10305"/>
                    <a:pt x="8878" y="10533"/>
                    <a:pt x="9041" y="10728"/>
                  </a:cubicBezTo>
                  <a:cubicBezTo>
                    <a:pt x="9203" y="10955"/>
                    <a:pt x="9463" y="11085"/>
                    <a:pt x="9723" y="11085"/>
                  </a:cubicBezTo>
                  <a:lnTo>
                    <a:pt x="9788" y="11085"/>
                  </a:lnTo>
                  <a:cubicBezTo>
                    <a:pt x="10179" y="11085"/>
                    <a:pt x="10536" y="10793"/>
                    <a:pt x="10699" y="10305"/>
                  </a:cubicBezTo>
                  <a:cubicBezTo>
                    <a:pt x="10959" y="9394"/>
                    <a:pt x="11122" y="8842"/>
                    <a:pt x="11284" y="8289"/>
                  </a:cubicBezTo>
                  <a:cubicBezTo>
                    <a:pt x="11447" y="7866"/>
                    <a:pt x="11577" y="7443"/>
                    <a:pt x="11740" y="6825"/>
                  </a:cubicBezTo>
                  <a:cubicBezTo>
                    <a:pt x="11967" y="6760"/>
                    <a:pt x="12195" y="6695"/>
                    <a:pt x="12423" y="6598"/>
                  </a:cubicBezTo>
                  <a:cubicBezTo>
                    <a:pt x="13073" y="6403"/>
                    <a:pt x="13821" y="6143"/>
                    <a:pt x="14439" y="5947"/>
                  </a:cubicBezTo>
                  <a:cubicBezTo>
                    <a:pt x="14927" y="5785"/>
                    <a:pt x="15219" y="5362"/>
                    <a:pt x="15154" y="4874"/>
                  </a:cubicBezTo>
                  <a:cubicBezTo>
                    <a:pt x="15089" y="4647"/>
                    <a:pt x="14959" y="4386"/>
                    <a:pt x="14731" y="4256"/>
                  </a:cubicBezTo>
                  <a:cubicBezTo>
                    <a:pt x="14565" y="4161"/>
                    <a:pt x="14398" y="4101"/>
                    <a:pt x="14232" y="4101"/>
                  </a:cubicBezTo>
                  <a:cubicBezTo>
                    <a:pt x="14171" y="4101"/>
                    <a:pt x="14110" y="4109"/>
                    <a:pt x="14049" y="4126"/>
                  </a:cubicBezTo>
                  <a:cubicBezTo>
                    <a:pt x="13528" y="4289"/>
                    <a:pt x="13040" y="4419"/>
                    <a:pt x="12650" y="4517"/>
                  </a:cubicBezTo>
                  <a:cubicBezTo>
                    <a:pt x="13040" y="3476"/>
                    <a:pt x="13301" y="2305"/>
                    <a:pt x="12975" y="1167"/>
                  </a:cubicBezTo>
                  <a:cubicBezTo>
                    <a:pt x="12947" y="1025"/>
                    <a:pt x="12795" y="933"/>
                    <a:pt x="12649" y="933"/>
                  </a:cubicBezTo>
                  <a:cubicBezTo>
                    <a:pt x="12628" y="933"/>
                    <a:pt x="12606" y="935"/>
                    <a:pt x="12585" y="939"/>
                  </a:cubicBezTo>
                  <a:cubicBezTo>
                    <a:pt x="12423" y="972"/>
                    <a:pt x="12325" y="1167"/>
                    <a:pt x="12390" y="1330"/>
                  </a:cubicBezTo>
                  <a:cubicBezTo>
                    <a:pt x="12715" y="2468"/>
                    <a:pt x="12325" y="3704"/>
                    <a:pt x="11902" y="4777"/>
                  </a:cubicBezTo>
                  <a:cubicBezTo>
                    <a:pt x="11642" y="4874"/>
                    <a:pt x="11382" y="4972"/>
                    <a:pt x="11122" y="5069"/>
                  </a:cubicBezTo>
                  <a:cubicBezTo>
                    <a:pt x="11447" y="4224"/>
                    <a:pt x="11740" y="3378"/>
                    <a:pt x="11837" y="2663"/>
                  </a:cubicBezTo>
                  <a:cubicBezTo>
                    <a:pt x="11935" y="1752"/>
                    <a:pt x="11772" y="1069"/>
                    <a:pt x="11284" y="582"/>
                  </a:cubicBezTo>
                  <a:lnTo>
                    <a:pt x="11252" y="549"/>
                  </a:lnTo>
                  <a:cubicBezTo>
                    <a:pt x="10886" y="183"/>
                    <a:pt x="10392" y="0"/>
                    <a:pt x="97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0" name="Google Shape;3410;p46"/>
          <p:cNvGrpSpPr/>
          <p:nvPr/>
        </p:nvGrpSpPr>
        <p:grpSpPr>
          <a:xfrm>
            <a:off x="2275693" y="2143889"/>
            <a:ext cx="365763" cy="257378"/>
            <a:chOff x="10729150" y="2429088"/>
            <a:chExt cx="495950" cy="343125"/>
          </a:xfrm>
        </p:grpSpPr>
        <p:sp>
          <p:nvSpPr>
            <p:cNvPr id="3411" name="Google Shape;3411;p46"/>
            <p:cNvSpPr/>
            <p:nvPr/>
          </p:nvSpPr>
          <p:spPr>
            <a:xfrm>
              <a:off x="10737275" y="2437238"/>
              <a:ext cx="479700" cy="326825"/>
            </a:xfrm>
            <a:custGeom>
              <a:rect b="b" l="l" r="r" t="t"/>
              <a:pathLst>
                <a:path extrusionOk="0" h="13073" w="19188">
                  <a:moveTo>
                    <a:pt x="1" y="0"/>
                  </a:moveTo>
                  <a:lnTo>
                    <a:pt x="1" y="13073"/>
                  </a:lnTo>
                  <a:lnTo>
                    <a:pt x="19188" y="13073"/>
                  </a:lnTo>
                  <a:lnTo>
                    <a:pt x="19188" y="0"/>
                  </a:ln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46"/>
            <p:cNvSpPr/>
            <p:nvPr/>
          </p:nvSpPr>
          <p:spPr>
            <a:xfrm>
              <a:off x="10737275" y="2437238"/>
              <a:ext cx="480525" cy="326825"/>
            </a:xfrm>
            <a:custGeom>
              <a:rect b="b" l="l" r="r" t="t"/>
              <a:pathLst>
                <a:path extrusionOk="0" h="13073" w="19221">
                  <a:moveTo>
                    <a:pt x="1" y="0"/>
                  </a:moveTo>
                  <a:lnTo>
                    <a:pt x="1" y="13073"/>
                  </a:lnTo>
                  <a:lnTo>
                    <a:pt x="19220" y="13073"/>
                  </a:lnTo>
                  <a:lnTo>
                    <a:pt x="19220" y="12260"/>
                  </a:lnTo>
                  <a:lnTo>
                    <a:pt x="814" y="12260"/>
                  </a:lnTo>
                  <a:lnTo>
                    <a:pt x="814"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46"/>
            <p:cNvSpPr/>
            <p:nvPr/>
          </p:nvSpPr>
          <p:spPr>
            <a:xfrm>
              <a:off x="11116150" y="2486813"/>
              <a:ext cx="45550" cy="45550"/>
            </a:xfrm>
            <a:custGeom>
              <a:rect b="b" l="l" r="r" t="t"/>
              <a:pathLst>
                <a:path extrusionOk="0" h="1822" w="1822">
                  <a:moveTo>
                    <a:pt x="911" y="1"/>
                  </a:moveTo>
                  <a:cubicBezTo>
                    <a:pt x="390" y="1"/>
                    <a:pt x="0" y="391"/>
                    <a:pt x="0" y="911"/>
                  </a:cubicBezTo>
                  <a:cubicBezTo>
                    <a:pt x="0" y="1399"/>
                    <a:pt x="390" y="1822"/>
                    <a:pt x="911" y="1822"/>
                  </a:cubicBezTo>
                  <a:cubicBezTo>
                    <a:pt x="1398" y="1822"/>
                    <a:pt x="1821" y="1399"/>
                    <a:pt x="1821" y="911"/>
                  </a:cubicBezTo>
                  <a:cubicBezTo>
                    <a:pt x="1821" y="391"/>
                    <a:pt x="1398" y="1"/>
                    <a:pt x="911" y="1"/>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46"/>
            <p:cNvSpPr/>
            <p:nvPr/>
          </p:nvSpPr>
          <p:spPr>
            <a:xfrm>
              <a:off x="11116150" y="2488438"/>
              <a:ext cx="41475" cy="43925"/>
            </a:xfrm>
            <a:custGeom>
              <a:rect b="b" l="l" r="r" t="t"/>
              <a:pathLst>
                <a:path extrusionOk="0" h="1757" w="1659">
                  <a:moveTo>
                    <a:pt x="553" y="1"/>
                  </a:moveTo>
                  <a:cubicBezTo>
                    <a:pt x="228" y="131"/>
                    <a:pt x="0" y="456"/>
                    <a:pt x="0" y="846"/>
                  </a:cubicBezTo>
                  <a:cubicBezTo>
                    <a:pt x="0" y="1334"/>
                    <a:pt x="390" y="1757"/>
                    <a:pt x="911" y="1757"/>
                  </a:cubicBezTo>
                  <a:cubicBezTo>
                    <a:pt x="1203" y="1757"/>
                    <a:pt x="1496" y="1594"/>
                    <a:pt x="1659" y="1367"/>
                  </a:cubicBezTo>
                  <a:lnTo>
                    <a:pt x="1659" y="1367"/>
                  </a:lnTo>
                  <a:cubicBezTo>
                    <a:pt x="1561" y="1399"/>
                    <a:pt x="1431" y="1432"/>
                    <a:pt x="1333" y="1432"/>
                  </a:cubicBezTo>
                  <a:cubicBezTo>
                    <a:pt x="813" y="1432"/>
                    <a:pt x="423" y="1009"/>
                    <a:pt x="423" y="521"/>
                  </a:cubicBezTo>
                  <a:cubicBezTo>
                    <a:pt x="423" y="326"/>
                    <a:pt x="455" y="131"/>
                    <a:pt x="553" y="1"/>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46"/>
            <p:cNvSpPr/>
            <p:nvPr/>
          </p:nvSpPr>
          <p:spPr>
            <a:xfrm>
              <a:off x="11116150" y="2552663"/>
              <a:ext cx="45550" cy="45550"/>
            </a:xfrm>
            <a:custGeom>
              <a:rect b="b" l="l" r="r" t="t"/>
              <a:pathLst>
                <a:path extrusionOk="0" h="1822" w="1822">
                  <a:moveTo>
                    <a:pt x="911" y="1"/>
                  </a:moveTo>
                  <a:cubicBezTo>
                    <a:pt x="390" y="1"/>
                    <a:pt x="0" y="424"/>
                    <a:pt x="0" y="911"/>
                  </a:cubicBezTo>
                  <a:cubicBezTo>
                    <a:pt x="0" y="1432"/>
                    <a:pt x="390" y="1822"/>
                    <a:pt x="911" y="1822"/>
                  </a:cubicBezTo>
                  <a:cubicBezTo>
                    <a:pt x="1398" y="1822"/>
                    <a:pt x="1821" y="1432"/>
                    <a:pt x="1821" y="911"/>
                  </a:cubicBezTo>
                  <a:cubicBezTo>
                    <a:pt x="1821" y="424"/>
                    <a:pt x="1398" y="1"/>
                    <a:pt x="911" y="1"/>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46"/>
            <p:cNvSpPr/>
            <p:nvPr/>
          </p:nvSpPr>
          <p:spPr>
            <a:xfrm>
              <a:off x="11116150" y="2554288"/>
              <a:ext cx="41475" cy="43925"/>
            </a:xfrm>
            <a:custGeom>
              <a:rect b="b" l="l" r="r" t="t"/>
              <a:pathLst>
                <a:path extrusionOk="0" h="1757" w="1659">
                  <a:moveTo>
                    <a:pt x="553" y="1"/>
                  </a:moveTo>
                  <a:cubicBezTo>
                    <a:pt x="228" y="131"/>
                    <a:pt x="0" y="489"/>
                    <a:pt x="0" y="846"/>
                  </a:cubicBezTo>
                  <a:cubicBezTo>
                    <a:pt x="0" y="1367"/>
                    <a:pt x="390" y="1757"/>
                    <a:pt x="911" y="1757"/>
                  </a:cubicBezTo>
                  <a:cubicBezTo>
                    <a:pt x="1203" y="1757"/>
                    <a:pt x="1496" y="1627"/>
                    <a:pt x="1659" y="1367"/>
                  </a:cubicBezTo>
                  <a:lnTo>
                    <a:pt x="1659" y="1367"/>
                  </a:lnTo>
                  <a:cubicBezTo>
                    <a:pt x="1561" y="1432"/>
                    <a:pt x="1431" y="1432"/>
                    <a:pt x="1333" y="1432"/>
                  </a:cubicBezTo>
                  <a:cubicBezTo>
                    <a:pt x="813" y="1432"/>
                    <a:pt x="423" y="1042"/>
                    <a:pt x="423" y="521"/>
                  </a:cubicBezTo>
                  <a:cubicBezTo>
                    <a:pt x="423" y="326"/>
                    <a:pt x="455" y="164"/>
                    <a:pt x="553" y="1"/>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46"/>
            <p:cNvSpPr/>
            <p:nvPr/>
          </p:nvSpPr>
          <p:spPr>
            <a:xfrm>
              <a:off x="11093375" y="2627463"/>
              <a:ext cx="91075" cy="91075"/>
            </a:xfrm>
            <a:custGeom>
              <a:rect b="b" l="l" r="r" t="t"/>
              <a:pathLst>
                <a:path extrusionOk="0" h="3643" w="3643">
                  <a:moveTo>
                    <a:pt x="1822" y="1"/>
                  </a:moveTo>
                  <a:cubicBezTo>
                    <a:pt x="814" y="1"/>
                    <a:pt x="1" y="814"/>
                    <a:pt x="1" y="1822"/>
                  </a:cubicBezTo>
                  <a:cubicBezTo>
                    <a:pt x="1" y="2830"/>
                    <a:pt x="814" y="3643"/>
                    <a:pt x="1822" y="3643"/>
                  </a:cubicBezTo>
                  <a:cubicBezTo>
                    <a:pt x="2830" y="3643"/>
                    <a:pt x="3643" y="2830"/>
                    <a:pt x="3643" y="1822"/>
                  </a:cubicBezTo>
                  <a:cubicBezTo>
                    <a:pt x="3643" y="814"/>
                    <a:pt x="2830" y="1"/>
                    <a:pt x="18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46"/>
            <p:cNvSpPr/>
            <p:nvPr/>
          </p:nvSpPr>
          <p:spPr>
            <a:xfrm>
              <a:off x="11093375" y="2635588"/>
              <a:ext cx="82950" cy="82950"/>
            </a:xfrm>
            <a:custGeom>
              <a:rect b="b" l="l" r="r" t="t"/>
              <a:pathLst>
                <a:path extrusionOk="0" h="3318" w="3318">
                  <a:moveTo>
                    <a:pt x="814" y="1"/>
                  </a:moveTo>
                  <a:lnTo>
                    <a:pt x="814" y="1"/>
                  </a:lnTo>
                  <a:cubicBezTo>
                    <a:pt x="326" y="326"/>
                    <a:pt x="1" y="879"/>
                    <a:pt x="1" y="1497"/>
                  </a:cubicBezTo>
                  <a:cubicBezTo>
                    <a:pt x="1" y="2505"/>
                    <a:pt x="814" y="3318"/>
                    <a:pt x="1822" y="3318"/>
                  </a:cubicBezTo>
                  <a:cubicBezTo>
                    <a:pt x="2440" y="3318"/>
                    <a:pt x="2992" y="2993"/>
                    <a:pt x="3318" y="2505"/>
                  </a:cubicBezTo>
                  <a:lnTo>
                    <a:pt x="3318" y="2505"/>
                  </a:lnTo>
                  <a:cubicBezTo>
                    <a:pt x="3025" y="2700"/>
                    <a:pt x="2700" y="2830"/>
                    <a:pt x="2309" y="2830"/>
                  </a:cubicBezTo>
                  <a:cubicBezTo>
                    <a:pt x="1301" y="2830"/>
                    <a:pt x="488" y="2017"/>
                    <a:pt x="488" y="1009"/>
                  </a:cubicBezTo>
                  <a:cubicBezTo>
                    <a:pt x="488" y="619"/>
                    <a:pt x="618" y="294"/>
                    <a:pt x="814"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46"/>
            <p:cNvSpPr/>
            <p:nvPr/>
          </p:nvSpPr>
          <p:spPr>
            <a:xfrm>
              <a:off x="10782825" y="2482763"/>
              <a:ext cx="281300" cy="235775"/>
            </a:xfrm>
            <a:custGeom>
              <a:rect b="b" l="l" r="r" t="t"/>
              <a:pathLst>
                <a:path extrusionOk="0" h="9431" w="11252">
                  <a:moveTo>
                    <a:pt x="0" y="0"/>
                  </a:moveTo>
                  <a:lnTo>
                    <a:pt x="0" y="9431"/>
                  </a:lnTo>
                  <a:lnTo>
                    <a:pt x="11252" y="9431"/>
                  </a:lnTo>
                  <a:lnTo>
                    <a:pt x="11252" y="0"/>
                  </a:ln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46"/>
            <p:cNvSpPr/>
            <p:nvPr/>
          </p:nvSpPr>
          <p:spPr>
            <a:xfrm>
              <a:off x="10799075" y="2499013"/>
              <a:ext cx="248800" cy="203275"/>
            </a:xfrm>
            <a:custGeom>
              <a:rect b="b" l="l" r="r" t="t"/>
              <a:pathLst>
                <a:path extrusionOk="0" h="8131" w="9952">
                  <a:moveTo>
                    <a:pt x="0" y="1"/>
                  </a:moveTo>
                  <a:lnTo>
                    <a:pt x="0" y="8130"/>
                  </a:lnTo>
                  <a:lnTo>
                    <a:pt x="9951" y="8130"/>
                  </a:lnTo>
                  <a:lnTo>
                    <a:pt x="9951"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46"/>
            <p:cNvSpPr/>
            <p:nvPr/>
          </p:nvSpPr>
          <p:spPr>
            <a:xfrm>
              <a:off x="10774675" y="2536413"/>
              <a:ext cx="292700" cy="131725"/>
            </a:xfrm>
            <a:custGeom>
              <a:rect b="b" l="l" r="r" t="t"/>
              <a:pathLst>
                <a:path extrusionOk="0" h="5269" w="11708">
                  <a:moveTo>
                    <a:pt x="2960" y="0"/>
                  </a:moveTo>
                  <a:cubicBezTo>
                    <a:pt x="2830" y="0"/>
                    <a:pt x="2733" y="98"/>
                    <a:pt x="2667" y="228"/>
                  </a:cubicBezTo>
                  <a:lnTo>
                    <a:pt x="1594" y="2992"/>
                  </a:lnTo>
                  <a:lnTo>
                    <a:pt x="326" y="2992"/>
                  </a:lnTo>
                  <a:cubicBezTo>
                    <a:pt x="131" y="2992"/>
                    <a:pt x="1" y="3122"/>
                    <a:pt x="1" y="3317"/>
                  </a:cubicBezTo>
                  <a:cubicBezTo>
                    <a:pt x="1" y="3480"/>
                    <a:pt x="131" y="3610"/>
                    <a:pt x="326" y="3610"/>
                  </a:cubicBezTo>
                  <a:lnTo>
                    <a:pt x="1789" y="3610"/>
                  </a:lnTo>
                  <a:cubicBezTo>
                    <a:pt x="1920" y="3610"/>
                    <a:pt x="2050" y="3545"/>
                    <a:pt x="2082" y="3415"/>
                  </a:cubicBezTo>
                  <a:lnTo>
                    <a:pt x="2895" y="1334"/>
                  </a:lnTo>
                  <a:lnTo>
                    <a:pt x="3838" y="4716"/>
                  </a:lnTo>
                  <a:cubicBezTo>
                    <a:pt x="3871" y="4846"/>
                    <a:pt x="3968" y="4943"/>
                    <a:pt x="4131" y="4943"/>
                  </a:cubicBezTo>
                  <a:cubicBezTo>
                    <a:pt x="4261" y="4943"/>
                    <a:pt x="4391" y="4878"/>
                    <a:pt x="4424" y="4748"/>
                  </a:cubicBezTo>
                  <a:lnTo>
                    <a:pt x="5172" y="2504"/>
                  </a:lnTo>
                  <a:lnTo>
                    <a:pt x="5659" y="3610"/>
                  </a:lnTo>
                  <a:cubicBezTo>
                    <a:pt x="5716" y="3695"/>
                    <a:pt x="5796" y="3779"/>
                    <a:pt x="5901" y="3779"/>
                  </a:cubicBezTo>
                  <a:cubicBezTo>
                    <a:pt x="5918" y="3779"/>
                    <a:pt x="5935" y="3777"/>
                    <a:pt x="5952" y="3773"/>
                  </a:cubicBezTo>
                  <a:cubicBezTo>
                    <a:pt x="6082" y="3773"/>
                    <a:pt x="6180" y="3708"/>
                    <a:pt x="6245" y="3610"/>
                  </a:cubicBezTo>
                  <a:lnTo>
                    <a:pt x="7058" y="1626"/>
                  </a:lnTo>
                  <a:lnTo>
                    <a:pt x="7968" y="5041"/>
                  </a:lnTo>
                  <a:cubicBezTo>
                    <a:pt x="8001" y="5171"/>
                    <a:pt x="8131" y="5269"/>
                    <a:pt x="8261" y="5269"/>
                  </a:cubicBezTo>
                  <a:cubicBezTo>
                    <a:pt x="8391" y="5269"/>
                    <a:pt x="8521" y="5204"/>
                    <a:pt x="8554" y="5041"/>
                  </a:cubicBezTo>
                  <a:lnTo>
                    <a:pt x="9269" y="2830"/>
                  </a:lnTo>
                  <a:lnTo>
                    <a:pt x="9464" y="3415"/>
                  </a:lnTo>
                  <a:cubicBezTo>
                    <a:pt x="9497" y="3513"/>
                    <a:pt x="9627" y="3610"/>
                    <a:pt x="9757" y="3610"/>
                  </a:cubicBezTo>
                  <a:lnTo>
                    <a:pt x="11415" y="3610"/>
                  </a:lnTo>
                  <a:cubicBezTo>
                    <a:pt x="11578" y="3610"/>
                    <a:pt x="11708" y="3480"/>
                    <a:pt x="11708" y="3317"/>
                  </a:cubicBezTo>
                  <a:cubicBezTo>
                    <a:pt x="11708" y="3122"/>
                    <a:pt x="11578" y="2992"/>
                    <a:pt x="11415" y="2992"/>
                  </a:cubicBezTo>
                  <a:lnTo>
                    <a:pt x="9984" y="2992"/>
                  </a:lnTo>
                  <a:lnTo>
                    <a:pt x="9562" y="1724"/>
                  </a:lnTo>
                  <a:cubicBezTo>
                    <a:pt x="9497" y="1594"/>
                    <a:pt x="9399" y="1496"/>
                    <a:pt x="9236" y="1496"/>
                  </a:cubicBezTo>
                  <a:cubicBezTo>
                    <a:pt x="9106" y="1496"/>
                    <a:pt x="9009" y="1594"/>
                    <a:pt x="8944" y="1724"/>
                  </a:cubicBezTo>
                  <a:lnTo>
                    <a:pt x="8293" y="3838"/>
                  </a:lnTo>
                  <a:lnTo>
                    <a:pt x="7415" y="586"/>
                  </a:lnTo>
                  <a:cubicBezTo>
                    <a:pt x="7350" y="456"/>
                    <a:pt x="7253" y="358"/>
                    <a:pt x="7123" y="358"/>
                  </a:cubicBezTo>
                  <a:cubicBezTo>
                    <a:pt x="7105" y="354"/>
                    <a:pt x="7088" y="352"/>
                    <a:pt x="7071" y="352"/>
                  </a:cubicBezTo>
                  <a:cubicBezTo>
                    <a:pt x="6959" y="352"/>
                    <a:pt x="6854" y="436"/>
                    <a:pt x="6797" y="521"/>
                  </a:cubicBezTo>
                  <a:lnTo>
                    <a:pt x="5919" y="2700"/>
                  </a:lnTo>
                  <a:lnTo>
                    <a:pt x="5399" y="1529"/>
                  </a:lnTo>
                  <a:cubicBezTo>
                    <a:pt x="5334" y="1399"/>
                    <a:pt x="5204" y="1334"/>
                    <a:pt x="5106" y="1334"/>
                  </a:cubicBezTo>
                  <a:cubicBezTo>
                    <a:pt x="4976" y="1334"/>
                    <a:pt x="4846" y="1431"/>
                    <a:pt x="4814" y="1561"/>
                  </a:cubicBezTo>
                  <a:lnTo>
                    <a:pt x="4163" y="3545"/>
                  </a:lnTo>
                  <a:lnTo>
                    <a:pt x="3253" y="228"/>
                  </a:lnTo>
                  <a:cubicBezTo>
                    <a:pt x="3220" y="131"/>
                    <a:pt x="3123" y="33"/>
                    <a:pt x="29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46"/>
            <p:cNvSpPr/>
            <p:nvPr/>
          </p:nvSpPr>
          <p:spPr>
            <a:xfrm>
              <a:off x="10729150" y="2429088"/>
              <a:ext cx="495950" cy="343125"/>
            </a:xfrm>
            <a:custGeom>
              <a:rect b="b" l="l" r="r" t="t"/>
              <a:pathLst>
                <a:path extrusionOk="0" h="13725" w="19838">
                  <a:moveTo>
                    <a:pt x="326" y="1"/>
                  </a:moveTo>
                  <a:cubicBezTo>
                    <a:pt x="131" y="1"/>
                    <a:pt x="1" y="163"/>
                    <a:pt x="1" y="326"/>
                  </a:cubicBezTo>
                  <a:lnTo>
                    <a:pt x="1" y="13399"/>
                  </a:lnTo>
                  <a:cubicBezTo>
                    <a:pt x="1" y="13562"/>
                    <a:pt x="131" y="13724"/>
                    <a:pt x="326" y="13724"/>
                  </a:cubicBezTo>
                  <a:lnTo>
                    <a:pt x="19513" y="13724"/>
                  </a:lnTo>
                  <a:cubicBezTo>
                    <a:pt x="19708" y="13724"/>
                    <a:pt x="19838" y="13562"/>
                    <a:pt x="19838" y="13399"/>
                  </a:cubicBezTo>
                  <a:lnTo>
                    <a:pt x="19838" y="326"/>
                  </a:lnTo>
                  <a:cubicBezTo>
                    <a:pt x="19838" y="163"/>
                    <a:pt x="19708" y="1"/>
                    <a:pt x="19545" y="1"/>
                  </a:cubicBezTo>
                  <a:lnTo>
                    <a:pt x="6082" y="1"/>
                  </a:lnTo>
                  <a:cubicBezTo>
                    <a:pt x="5887" y="1"/>
                    <a:pt x="5757" y="163"/>
                    <a:pt x="5757" y="326"/>
                  </a:cubicBezTo>
                  <a:cubicBezTo>
                    <a:pt x="5757" y="489"/>
                    <a:pt x="5887" y="619"/>
                    <a:pt x="6082" y="619"/>
                  </a:cubicBezTo>
                  <a:lnTo>
                    <a:pt x="19220" y="619"/>
                  </a:lnTo>
                  <a:lnTo>
                    <a:pt x="19220" y="13106"/>
                  </a:lnTo>
                  <a:lnTo>
                    <a:pt x="619" y="13106"/>
                  </a:lnTo>
                  <a:lnTo>
                    <a:pt x="619" y="619"/>
                  </a:lnTo>
                  <a:lnTo>
                    <a:pt x="3806" y="619"/>
                  </a:lnTo>
                  <a:cubicBezTo>
                    <a:pt x="3968" y="619"/>
                    <a:pt x="4098" y="489"/>
                    <a:pt x="4098" y="326"/>
                  </a:cubicBezTo>
                  <a:cubicBezTo>
                    <a:pt x="4098" y="163"/>
                    <a:pt x="3968" y="1"/>
                    <a:pt x="38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46"/>
            <p:cNvSpPr/>
            <p:nvPr/>
          </p:nvSpPr>
          <p:spPr>
            <a:xfrm>
              <a:off x="10774675" y="2474613"/>
              <a:ext cx="296775" cy="252075"/>
            </a:xfrm>
            <a:custGeom>
              <a:rect b="b" l="l" r="r" t="t"/>
              <a:pathLst>
                <a:path extrusionOk="0" h="10083" w="11871">
                  <a:moveTo>
                    <a:pt x="11285" y="619"/>
                  </a:moveTo>
                  <a:lnTo>
                    <a:pt x="11285" y="9464"/>
                  </a:lnTo>
                  <a:lnTo>
                    <a:pt x="619" y="9464"/>
                  </a:lnTo>
                  <a:lnTo>
                    <a:pt x="619" y="619"/>
                  </a:lnTo>
                  <a:close/>
                  <a:moveTo>
                    <a:pt x="326" y="1"/>
                  </a:moveTo>
                  <a:cubicBezTo>
                    <a:pt x="131" y="1"/>
                    <a:pt x="1" y="164"/>
                    <a:pt x="1" y="326"/>
                  </a:cubicBezTo>
                  <a:lnTo>
                    <a:pt x="1" y="9757"/>
                  </a:lnTo>
                  <a:cubicBezTo>
                    <a:pt x="1" y="9919"/>
                    <a:pt x="131" y="10082"/>
                    <a:pt x="326" y="10082"/>
                  </a:cubicBezTo>
                  <a:lnTo>
                    <a:pt x="11578" y="10082"/>
                  </a:lnTo>
                  <a:cubicBezTo>
                    <a:pt x="11740" y="10082"/>
                    <a:pt x="11871" y="9919"/>
                    <a:pt x="11871" y="9757"/>
                  </a:cubicBezTo>
                  <a:lnTo>
                    <a:pt x="11871" y="326"/>
                  </a:lnTo>
                  <a:cubicBezTo>
                    <a:pt x="11871" y="164"/>
                    <a:pt x="11740" y="1"/>
                    <a:pt x="115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46"/>
            <p:cNvSpPr/>
            <p:nvPr/>
          </p:nvSpPr>
          <p:spPr>
            <a:xfrm>
              <a:off x="11085250" y="2620138"/>
              <a:ext cx="106525" cy="106550"/>
            </a:xfrm>
            <a:custGeom>
              <a:rect b="b" l="l" r="r" t="t"/>
              <a:pathLst>
                <a:path extrusionOk="0" h="4262" w="4261">
                  <a:moveTo>
                    <a:pt x="2147" y="619"/>
                  </a:moveTo>
                  <a:cubicBezTo>
                    <a:pt x="2960" y="619"/>
                    <a:pt x="3643" y="1269"/>
                    <a:pt x="3643" y="2115"/>
                  </a:cubicBezTo>
                  <a:cubicBezTo>
                    <a:pt x="3643" y="2960"/>
                    <a:pt x="2960" y="3643"/>
                    <a:pt x="2147" y="3643"/>
                  </a:cubicBezTo>
                  <a:cubicBezTo>
                    <a:pt x="1301" y="3643"/>
                    <a:pt x="618" y="2960"/>
                    <a:pt x="618" y="2115"/>
                  </a:cubicBezTo>
                  <a:cubicBezTo>
                    <a:pt x="618" y="1269"/>
                    <a:pt x="1301" y="619"/>
                    <a:pt x="2147" y="619"/>
                  </a:cubicBezTo>
                  <a:close/>
                  <a:moveTo>
                    <a:pt x="2147" y="1"/>
                  </a:moveTo>
                  <a:cubicBezTo>
                    <a:pt x="976" y="1"/>
                    <a:pt x="0" y="944"/>
                    <a:pt x="0" y="2115"/>
                  </a:cubicBezTo>
                  <a:cubicBezTo>
                    <a:pt x="0" y="3285"/>
                    <a:pt x="976" y="4261"/>
                    <a:pt x="2147" y="4261"/>
                  </a:cubicBezTo>
                  <a:cubicBezTo>
                    <a:pt x="3317" y="4261"/>
                    <a:pt x="4260" y="3285"/>
                    <a:pt x="4260" y="2115"/>
                  </a:cubicBezTo>
                  <a:cubicBezTo>
                    <a:pt x="4260" y="944"/>
                    <a:pt x="3317" y="1"/>
                    <a:pt x="2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46"/>
            <p:cNvSpPr/>
            <p:nvPr/>
          </p:nvSpPr>
          <p:spPr>
            <a:xfrm>
              <a:off x="11108000" y="2545363"/>
              <a:ext cx="61000" cy="61000"/>
            </a:xfrm>
            <a:custGeom>
              <a:rect b="b" l="l" r="r" t="t"/>
              <a:pathLst>
                <a:path extrusionOk="0" h="2440" w="2440">
                  <a:moveTo>
                    <a:pt x="1237" y="618"/>
                  </a:moveTo>
                  <a:cubicBezTo>
                    <a:pt x="1562" y="618"/>
                    <a:pt x="1822" y="878"/>
                    <a:pt x="1822" y="1203"/>
                  </a:cubicBezTo>
                  <a:cubicBezTo>
                    <a:pt x="1822" y="1529"/>
                    <a:pt x="1562" y="1821"/>
                    <a:pt x="1237" y="1821"/>
                  </a:cubicBezTo>
                  <a:cubicBezTo>
                    <a:pt x="911" y="1821"/>
                    <a:pt x="619" y="1561"/>
                    <a:pt x="619" y="1203"/>
                  </a:cubicBezTo>
                  <a:cubicBezTo>
                    <a:pt x="619" y="878"/>
                    <a:pt x="911" y="618"/>
                    <a:pt x="1237" y="618"/>
                  </a:cubicBezTo>
                  <a:close/>
                  <a:moveTo>
                    <a:pt x="1237" y="0"/>
                  </a:moveTo>
                  <a:cubicBezTo>
                    <a:pt x="554" y="0"/>
                    <a:pt x="1" y="553"/>
                    <a:pt x="1" y="1203"/>
                  </a:cubicBezTo>
                  <a:cubicBezTo>
                    <a:pt x="1" y="1886"/>
                    <a:pt x="554" y="2439"/>
                    <a:pt x="1237" y="2439"/>
                  </a:cubicBezTo>
                  <a:cubicBezTo>
                    <a:pt x="1920" y="2439"/>
                    <a:pt x="2440" y="1886"/>
                    <a:pt x="2440" y="1203"/>
                  </a:cubicBezTo>
                  <a:cubicBezTo>
                    <a:pt x="2440" y="553"/>
                    <a:pt x="1920" y="0"/>
                    <a:pt x="12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46"/>
            <p:cNvSpPr/>
            <p:nvPr/>
          </p:nvSpPr>
          <p:spPr>
            <a:xfrm>
              <a:off x="11108000" y="2478688"/>
              <a:ext cx="61000" cy="61825"/>
            </a:xfrm>
            <a:custGeom>
              <a:rect b="b" l="l" r="r" t="t"/>
              <a:pathLst>
                <a:path extrusionOk="0" h="2473" w="2440">
                  <a:moveTo>
                    <a:pt x="1237" y="618"/>
                  </a:moveTo>
                  <a:cubicBezTo>
                    <a:pt x="1562" y="618"/>
                    <a:pt x="1822" y="911"/>
                    <a:pt x="1822" y="1236"/>
                  </a:cubicBezTo>
                  <a:cubicBezTo>
                    <a:pt x="1822" y="1562"/>
                    <a:pt x="1562" y="1822"/>
                    <a:pt x="1237" y="1822"/>
                  </a:cubicBezTo>
                  <a:cubicBezTo>
                    <a:pt x="911" y="1822"/>
                    <a:pt x="619" y="1562"/>
                    <a:pt x="619" y="1236"/>
                  </a:cubicBezTo>
                  <a:cubicBezTo>
                    <a:pt x="619" y="911"/>
                    <a:pt x="911" y="618"/>
                    <a:pt x="1237" y="618"/>
                  </a:cubicBezTo>
                  <a:close/>
                  <a:moveTo>
                    <a:pt x="1237" y="1"/>
                  </a:moveTo>
                  <a:cubicBezTo>
                    <a:pt x="554" y="1"/>
                    <a:pt x="1" y="553"/>
                    <a:pt x="1" y="1236"/>
                  </a:cubicBezTo>
                  <a:cubicBezTo>
                    <a:pt x="1" y="1919"/>
                    <a:pt x="554" y="2472"/>
                    <a:pt x="1237" y="2472"/>
                  </a:cubicBezTo>
                  <a:cubicBezTo>
                    <a:pt x="1920" y="2472"/>
                    <a:pt x="2440" y="1919"/>
                    <a:pt x="2440" y="1236"/>
                  </a:cubicBezTo>
                  <a:cubicBezTo>
                    <a:pt x="2440" y="553"/>
                    <a:pt x="1920" y="1"/>
                    <a:pt x="123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7" name="Google Shape;3427;p46"/>
          <p:cNvGrpSpPr/>
          <p:nvPr/>
        </p:nvGrpSpPr>
        <p:grpSpPr>
          <a:xfrm>
            <a:off x="3121061" y="2143875"/>
            <a:ext cx="365745" cy="257387"/>
            <a:chOff x="11380375" y="2462713"/>
            <a:chExt cx="495925" cy="350950"/>
          </a:xfrm>
        </p:grpSpPr>
        <p:sp>
          <p:nvSpPr>
            <p:cNvPr id="3428" name="Google Shape;3428;p46"/>
            <p:cNvSpPr/>
            <p:nvPr/>
          </p:nvSpPr>
          <p:spPr>
            <a:xfrm>
              <a:off x="11387675" y="2590063"/>
              <a:ext cx="480500" cy="215475"/>
            </a:xfrm>
            <a:custGeom>
              <a:rect b="b" l="l" r="r" t="t"/>
              <a:pathLst>
                <a:path extrusionOk="0" h="8619" w="19220">
                  <a:moveTo>
                    <a:pt x="17984" y="1334"/>
                  </a:moveTo>
                  <a:lnTo>
                    <a:pt x="17984" y="6245"/>
                  </a:lnTo>
                  <a:cubicBezTo>
                    <a:pt x="17984" y="6927"/>
                    <a:pt x="17431" y="7480"/>
                    <a:pt x="16748" y="7480"/>
                  </a:cubicBezTo>
                  <a:lnTo>
                    <a:pt x="2505" y="7480"/>
                  </a:lnTo>
                  <a:cubicBezTo>
                    <a:pt x="1822" y="7480"/>
                    <a:pt x="1236" y="6927"/>
                    <a:pt x="1236" y="6245"/>
                  </a:cubicBezTo>
                  <a:lnTo>
                    <a:pt x="1236" y="1334"/>
                  </a:lnTo>
                  <a:lnTo>
                    <a:pt x="8001" y="1334"/>
                  </a:lnTo>
                  <a:lnTo>
                    <a:pt x="9627" y="3513"/>
                  </a:lnTo>
                  <a:lnTo>
                    <a:pt x="11220" y="1334"/>
                  </a:lnTo>
                  <a:close/>
                  <a:moveTo>
                    <a:pt x="1" y="1"/>
                  </a:moveTo>
                  <a:lnTo>
                    <a:pt x="1" y="6147"/>
                  </a:lnTo>
                  <a:cubicBezTo>
                    <a:pt x="1" y="7513"/>
                    <a:pt x="1139" y="8618"/>
                    <a:pt x="2505" y="8618"/>
                  </a:cubicBezTo>
                  <a:lnTo>
                    <a:pt x="16748" y="8618"/>
                  </a:lnTo>
                  <a:cubicBezTo>
                    <a:pt x="18114" y="8618"/>
                    <a:pt x="19220" y="7513"/>
                    <a:pt x="19220" y="6147"/>
                  </a:cubicBezTo>
                  <a:lnTo>
                    <a:pt x="19220" y="1"/>
                  </a:lnTo>
                  <a:lnTo>
                    <a:pt x="10602" y="1"/>
                  </a:lnTo>
                  <a:lnTo>
                    <a:pt x="9627" y="1334"/>
                  </a:lnTo>
                  <a:lnTo>
                    <a:pt x="8618" y="1"/>
                  </a:ln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46"/>
            <p:cNvSpPr/>
            <p:nvPr/>
          </p:nvSpPr>
          <p:spPr>
            <a:xfrm>
              <a:off x="11673850" y="2470563"/>
              <a:ext cx="194325" cy="120350"/>
            </a:xfrm>
            <a:custGeom>
              <a:rect b="b" l="l" r="r" t="t"/>
              <a:pathLst>
                <a:path extrusionOk="0" h="4814" w="7773">
                  <a:moveTo>
                    <a:pt x="1" y="0"/>
                  </a:moveTo>
                  <a:lnTo>
                    <a:pt x="1" y="2147"/>
                  </a:lnTo>
                  <a:lnTo>
                    <a:pt x="4293" y="4813"/>
                  </a:lnTo>
                  <a:lnTo>
                    <a:pt x="7773" y="4813"/>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46"/>
            <p:cNvSpPr/>
            <p:nvPr/>
          </p:nvSpPr>
          <p:spPr>
            <a:xfrm>
              <a:off x="11387675" y="2470563"/>
              <a:ext cx="195150" cy="120350"/>
            </a:xfrm>
            <a:custGeom>
              <a:rect b="b" l="l" r="r" t="t"/>
              <a:pathLst>
                <a:path extrusionOk="0" h="4814" w="7806">
                  <a:moveTo>
                    <a:pt x="7805" y="0"/>
                  </a:moveTo>
                  <a:lnTo>
                    <a:pt x="1" y="4813"/>
                  </a:lnTo>
                  <a:lnTo>
                    <a:pt x="3513" y="4813"/>
                  </a:lnTo>
                  <a:lnTo>
                    <a:pt x="7805" y="2147"/>
                  </a:lnTo>
                  <a:lnTo>
                    <a:pt x="78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46"/>
            <p:cNvSpPr/>
            <p:nvPr/>
          </p:nvSpPr>
          <p:spPr>
            <a:xfrm>
              <a:off x="11380375" y="2462713"/>
              <a:ext cx="495925" cy="350950"/>
            </a:xfrm>
            <a:custGeom>
              <a:rect b="b" l="l" r="r" t="t"/>
              <a:pathLst>
                <a:path extrusionOk="0" h="14038" w="19837">
                  <a:moveTo>
                    <a:pt x="7772" y="867"/>
                  </a:moveTo>
                  <a:lnTo>
                    <a:pt x="7772" y="2298"/>
                  </a:lnTo>
                  <a:lnTo>
                    <a:pt x="3707" y="4802"/>
                  </a:lnTo>
                  <a:lnTo>
                    <a:pt x="1398" y="4802"/>
                  </a:lnTo>
                  <a:lnTo>
                    <a:pt x="7772" y="867"/>
                  </a:lnTo>
                  <a:close/>
                  <a:moveTo>
                    <a:pt x="12032" y="867"/>
                  </a:moveTo>
                  <a:lnTo>
                    <a:pt x="18439" y="4802"/>
                  </a:lnTo>
                  <a:lnTo>
                    <a:pt x="16097" y="4802"/>
                  </a:lnTo>
                  <a:lnTo>
                    <a:pt x="12032" y="2298"/>
                  </a:lnTo>
                  <a:lnTo>
                    <a:pt x="12032" y="867"/>
                  </a:lnTo>
                  <a:close/>
                  <a:moveTo>
                    <a:pt x="8106" y="0"/>
                  </a:moveTo>
                  <a:cubicBezTo>
                    <a:pt x="8049" y="0"/>
                    <a:pt x="7992" y="16"/>
                    <a:pt x="7935" y="54"/>
                  </a:cubicBezTo>
                  <a:lnTo>
                    <a:pt x="130" y="4835"/>
                  </a:lnTo>
                  <a:cubicBezTo>
                    <a:pt x="65" y="4900"/>
                    <a:pt x="0" y="4997"/>
                    <a:pt x="0" y="5127"/>
                  </a:cubicBezTo>
                  <a:lnTo>
                    <a:pt x="0" y="11241"/>
                  </a:lnTo>
                  <a:cubicBezTo>
                    <a:pt x="0" y="12769"/>
                    <a:pt x="1236" y="14038"/>
                    <a:pt x="2797" y="14038"/>
                  </a:cubicBezTo>
                  <a:lnTo>
                    <a:pt x="12000" y="14038"/>
                  </a:lnTo>
                  <a:cubicBezTo>
                    <a:pt x="12162" y="14038"/>
                    <a:pt x="12292" y="13908"/>
                    <a:pt x="12292" y="13745"/>
                  </a:cubicBezTo>
                  <a:cubicBezTo>
                    <a:pt x="12292" y="13550"/>
                    <a:pt x="12162" y="13420"/>
                    <a:pt x="12000" y="13420"/>
                  </a:cubicBezTo>
                  <a:lnTo>
                    <a:pt x="2797" y="13420"/>
                  </a:lnTo>
                  <a:cubicBezTo>
                    <a:pt x="1593" y="13420"/>
                    <a:pt x="618" y="12444"/>
                    <a:pt x="618" y="11241"/>
                  </a:cubicBezTo>
                  <a:lnTo>
                    <a:pt x="618" y="5420"/>
                  </a:lnTo>
                  <a:lnTo>
                    <a:pt x="8780" y="5420"/>
                  </a:lnTo>
                  <a:lnTo>
                    <a:pt x="9658" y="6623"/>
                  </a:lnTo>
                  <a:cubicBezTo>
                    <a:pt x="9723" y="6721"/>
                    <a:pt x="9821" y="6753"/>
                    <a:pt x="9919" y="6753"/>
                  </a:cubicBezTo>
                  <a:cubicBezTo>
                    <a:pt x="10016" y="6753"/>
                    <a:pt x="10114" y="6721"/>
                    <a:pt x="10179" y="6623"/>
                  </a:cubicBezTo>
                  <a:lnTo>
                    <a:pt x="11057" y="5420"/>
                  </a:lnTo>
                  <a:lnTo>
                    <a:pt x="19219" y="5420"/>
                  </a:lnTo>
                  <a:lnTo>
                    <a:pt x="19219" y="11241"/>
                  </a:lnTo>
                  <a:cubicBezTo>
                    <a:pt x="19219" y="12444"/>
                    <a:pt x="18244" y="13420"/>
                    <a:pt x="17040" y="13420"/>
                  </a:cubicBezTo>
                  <a:lnTo>
                    <a:pt x="14048" y="13420"/>
                  </a:lnTo>
                  <a:cubicBezTo>
                    <a:pt x="13886" y="13420"/>
                    <a:pt x="13756" y="13550"/>
                    <a:pt x="13756" y="13745"/>
                  </a:cubicBezTo>
                  <a:cubicBezTo>
                    <a:pt x="13756" y="13908"/>
                    <a:pt x="13886" y="14038"/>
                    <a:pt x="14048" y="14038"/>
                  </a:cubicBezTo>
                  <a:lnTo>
                    <a:pt x="17040" y="14038"/>
                  </a:lnTo>
                  <a:cubicBezTo>
                    <a:pt x="18569" y="14038"/>
                    <a:pt x="19837" y="12802"/>
                    <a:pt x="19837" y="11241"/>
                  </a:cubicBezTo>
                  <a:lnTo>
                    <a:pt x="19837" y="5127"/>
                  </a:lnTo>
                  <a:cubicBezTo>
                    <a:pt x="19837" y="4997"/>
                    <a:pt x="19772" y="4900"/>
                    <a:pt x="19674" y="4835"/>
                  </a:cubicBezTo>
                  <a:lnTo>
                    <a:pt x="11902" y="54"/>
                  </a:lnTo>
                  <a:cubicBezTo>
                    <a:pt x="11845" y="16"/>
                    <a:pt x="11777" y="0"/>
                    <a:pt x="11710" y="0"/>
                  </a:cubicBezTo>
                  <a:cubicBezTo>
                    <a:pt x="11663" y="0"/>
                    <a:pt x="11617" y="8"/>
                    <a:pt x="11577" y="22"/>
                  </a:cubicBezTo>
                  <a:cubicBezTo>
                    <a:pt x="11479" y="87"/>
                    <a:pt x="11414" y="184"/>
                    <a:pt x="11414" y="314"/>
                  </a:cubicBezTo>
                  <a:lnTo>
                    <a:pt x="11414" y="2461"/>
                  </a:lnTo>
                  <a:cubicBezTo>
                    <a:pt x="11414" y="2558"/>
                    <a:pt x="11479" y="2656"/>
                    <a:pt x="11577" y="2721"/>
                  </a:cubicBezTo>
                  <a:lnTo>
                    <a:pt x="14927" y="4802"/>
                  </a:lnTo>
                  <a:lnTo>
                    <a:pt x="10894" y="4802"/>
                  </a:lnTo>
                  <a:cubicBezTo>
                    <a:pt x="10797" y="4802"/>
                    <a:pt x="10699" y="4835"/>
                    <a:pt x="10666" y="4932"/>
                  </a:cubicBezTo>
                  <a:lnTo>
                    <a:pt x="9919" y="5908"/>
                  </a:lnTo>
                  <a:lnTo>
                    <a:pt x="9171" y="4932"/>
                  </a:lnTo>
                  <a:cubicBezTo>
                    <a:pt x="9106" y="4867"/>
                    <a:pt x="9008" y="4802"/>
                    <a:pt x="8910" y="4802"/>
                  </a:cubicBezTo>
                  <a:lnTo>
                    <a:pt x="4878" y="4802"/>
                  </a:lnTo>
                  <a:lnTo>
                    <a:pt x="8260" y="2721"/>
                  </a:lnTo>
                  <a:cubicBezTo>
                    <a:pt x="8358" y="2656"/>
                    <a:pt x="8390" y="2558"/>
                    <a:pt x="8390" y="2461"/>
                  </a:cubicBezTo>
                  <a:lnTo>
                    <a:pt x="8390" y="314"/>
                  </a:lnTo>
                  <a:cubicBezTo>
                    <a:pt x="8390" y="184"/>
                    <a:pt x="8325" y="87"/>
                    <a:pt x="8227" y="22"/>
                  </a:cubicBezTo>
                  <a:cubicBezTo>
                    <a:pt x="8187" y="8"/>
                    <a:pt x="8147" y="0"/>
                    <a:pt x="810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46"/>
            <p:cNvSpPr/>
            <p:nvPr/>
          </p:nvSpPr>
          <p:spPr>
            <a:xfrm>
              <a:off x="11411250" y="2616088"/>
              <a:ext cx="434175" cy="168300"/>
            </a:xfrm>
            <a:custGeom>
              <a:rect b="b" l="l" r="r" t="t"/>
              <a:pathLst>
                <a:path extrusionOk="0" h="6732" w="17367">
                  <a:moveTo>
                    <a:pt x="16716" y="618"/>
                  </a:moveTo>
                  <a:lnTo>
                    <a:pt x="16716" y="5204"/>
                  </a:lnTo>
                  <a:cubicBezTo>
                    <a:pt x="16716" y="5691"/>
                    <a:pt x="16326" y="6114"/>
                    <a:pt x="15805" y="6114"/>
                  </a:cubicBezTo>
                  <a:lnTo>
                    <a:pt x="1562" y="6114"/>
                  </a:lnTo>
                  <a:cubicBezTo>
                    <a:pt x="1041" y="6114"/>
                    <a:pt x="619" y="5691"/>
                    <a:pt x="619" y="5204"/>
                  </a:cubicBezTo>
                  <a:lnTo>
                    <a:pt x="619" y="618"/>
                  </a:lnTo>
                  <a:lnTo>
                    <a:pt x="6895" y="618"/>
                  </a:lnTo>
                  <a:lnTo>
                    <a:pt x="8423" y="2634"/>
                  </a:lnTo>
                  <a:cubicBezTo>
                    <a:pt x="8488" y="2732"/>
                    <a:pt x="8586" y="2765"/>
                    <a:pt x="8684" y="2765"/>
                  </a:cubicBezTo>
                  <a:cubicBezTo>
                    <a:pt x="8781" y="2765"/>
                    <a:pt x="8879" y="2732"/>
                    <a:pt x="8911" y="2634"/>
                  </a:cubicBezTo>
                  <a:lnTo>
                    <a:pt x="10440" y="618"/>
                  </a:lnTo>
                  <a:close/>
                  <a:moveTo>
                    <a:pt x="293" y="0"/>
                  </a:moveTo>
                  <a:cubicBezTo>
                    <a:pt x="131" y="0"/>
                    <a:pt x="1" y="130"/>
                    <a:pt x="1" y="293"/>
                  </a:cubicBezTo>
                  <a:lnTo>
                    <a:pt x="1" y="5204"/>
                  </a:lnTo>
                  <a:cubicBezTo>
                    <a:pt x="1" y="6049"/>
                    <a:pt x="684" y="6732"/>
                    <a:pt x="1562" y="6732"/>
                  </a:cubicBezTo>
                  <a:lnTo>
                    <a:pt x="15805" y="6732"/>
                  </a:lnTo>
                  <a:cubicBezTo>
                    <a:pt x="16651" y="6732"/>
                    <a:pt x="17366" y="6049"/>
                    <a:pt x="17366" y="5204"/>
                  </a:cubicBezTo>
                  <a:lnTo>
                    <a:pt x="17366" y="293"/>
                  </a:lnTo>
                  <a:cubicBezTo>
                    <a:pt x="17366" y="130"/>
                    <a:pt x="17204" y="0"/>
                    <a:pt x="17041" y="0"/>
                  </a:cubicBezTo>
                  <a:lnTo>
                    <a:pt x="10277" y="0"/>
                  </a:lnTo>
                  <a:cubicBezTo>
                    <a:pt x="10179" y="0"/>
                    <a:pt x="10114" y="33"/>
                    <a:pt x="10049" y="130"/>
                  </a:cubicBezTo>
                  <a:lnTo>
                    <a:pt x="8684" y="1952"/>
                  </a:lnTo>
                  <a:lnTo>
                    <a:pt x="7318" y="130"/>
                  </a:lnTo>
                  <a:cubicBezTo>
                    <a:pt x="7253" y="33"/>
                    <a:pt x="7155" y="0"/>
                    <a:pt x="70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46"/>
            <p:cNvSpPr/>
            <p:nvPr/>
          </p:nvSpPr>
          <p:spPr>
            <a:xfrm>
              <a:off x="11687675" y="2725038"/>
              <a:ext cx="21975" cy="20325"/>
            </a:xfrm>
            <a:custGeom>
              <a:rect b="b" l="l" r="r" t="t"/>
              <a:pathLst>
                <a:path extrusionOk="0" h="813" w="879">
                  <a:moveTo>
                    <a:pt x="537" y="0"/>
                  </a:moveTo>
                  <a:cubicBezTo>
                    <a:pt x="456" y="0"/>
                    <a:pt x="374" y="33"/>
                    <a:pt x="326" y="98"/>
                  </a:cubicBezTo>
                  <a:lnTo>
                    <a:pt x="131" y="293"/>
                  </a:lnTo>
                  <a:cubicBezTo>
                    <a:pt x="0" y="390"/>
                    <a:pt x="0" y="585"/>
                    <a:pt x="131" y="715"/>
                  </a:cubicBezTo>
                  <a:cubicBezTo>
                    <a:pt x="196" y="780"/>
                    <a:pt x="261" y="813"/>
                    <a:pt x="358" y="813"/>
                  </a:cubicBezTo>
                  <a:cubicBezTo>
                    <a:pt x="423" y="813"/>
                    <a:pt x="521" y="780"/>
                    <a:pt x="586" y="715"/>
                  </a:cubicBezTo>
                  <a:lnTo>
                    <a:pt x="748" y="553"/>
                  </a:lnTo>
                  <a:cubicBezTo>
                    <a:pt x="878" y="423"/>
                    <a:pt x="878" y="228"/>
                    <a:pt x="748" y="98"/>
                  </a:cubicBezTo>
                  <a:cubicBezTo>
                    <a:pt x="700" y="33"/>
                    <a:pt x="618" y="0"/>
                    <a:pt x="5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46"/>
            <p:cNvSpPr/>
            <p:nvPr/>
          </p:nvSpPr>
          <p:spPr>
            <a:xfrm>
              <a:off x="11709625" y="2661613"/>
              <a:ext cx="63425" cy="62625"/>
            </a:xfrm>
            <a:custGeom>
              <a:rect b="b" l="l" r="r" t="t"/>
              <a:pathLst>
                <a:path extrusionOk="0" h="2505" w="2537">
                  <a:moveTo>
                    <a:pt x="2212" y="0"/>
                  </a:moveTo>
                  <a:cubicBezTo>
                    <a:pt x="2130" y="0"/>
                    <a:pt x="2049" y="33"/>
                    <a:pt x="1984" y="98"/>
                  </a:cubicBezTo>
                  <a:lnTo>
                    <a:pt x="98" y="1984"/>
                  </a:lnTo>
                  <a:cubicBezTo>
                    <a:pt x="0" y="2082"/>
                    <a:pt x="0" y="2277"/>
                    <a:pt x="98" y="2407"/>
                  </a:cubicBezTo>
                  <a:cubicBezTo>
                    <a:pt x="163" y="2472"/>
                    <a:pt x="261" y="2504"/>
                    <a:pt x="326" y="2504"/>
                  </a:cubicBezTo>
                  <a:cubicBezTo>
                    <a:pt x="423" y="2504"/>
                    <a:pt x="488" y="2472"/>
                    <a:pt x="553" y="2407"/>
                  </a:cubicBezTo>
                  <a:lnTo>
                    <a:pt x="2439" y="521"/>
                  </a:lnTo>
                  <a:cubicBezTo>
                    <a:pt x="2537" y="391"/>
                    <a:pt x="2537" y="196"/>
                    <a:pt x="2439" y="98"/>
                  </a:cubicBezTo>
                  <a:cubicBezTo>
                    <a:pt x="2374" y="33"/>
                    <a:pt x="2293" y="0"/>
                    <a:pt x="22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46"/>
            <p:cNvSpPr/>
            <p:nvPr/>
          </p:nvSpPr>
          <p:spPr>
            <a:xfrm>
              <a:off x="11686050" y="2661613"/>
              <a:ext cx="45550" cy="43925"/>
            </a:xfrm>
            <a:custGeom>
              <a:rect b="b" l="l" r="r" t="t"/>
              <a:pathLst>
                <a:path extrusionOk="0" h="1757" w="1822">
                  <a:moveTo>
                    <a:pt x="1496" y="0"/>
                  </a:moveTo>
                  <a:cubicBezTo>
                    <a:pt x="1415" y="0"/>
                    <a:pt x="1334" y="33"/>
                    <a:pt x="1269" y="98"/>
                  </a:cubicBezTo>
                  <a:lnTo>
                    <a:pt x="130" y="1236"/>
                  </a:lnTo>
                  <a:cubicBezTo>
                    <a:pt x="0" y="1366"/>
                    <a:pt x="0" y="1561"/>
                    <a:pt x="130" y="1692"/>
                  </a:cubicBezTo>
                  <a:cubicBezTo>
                    <a:pt x="163" y="1757"/>
                    <a:pt x="261" y="1757"/>
                    <a:pt x="326" y="1757"/>
                  </a:cubicBezTo>
                  <a:cubicBezTo>
                    <a:pt x="423" y="1757"/>
                    <a:pt x="488" y="1757"/>
                    <a:pt x="553" y="1692"/>
                  </a:cubicBezTo>
                  <a:lnTo>
                    <a:pt x="1724" y="521"/>
                  </a:lnTo>
                  <a:cubicBezTo>
                    <a:pt x="1821" y="391"/>
                    <a:pt x="1821" y="196"/>
                    <a:pt x="1724" y="98"/>
                  </a:cubicBezTo>
                  <a:cubicBezTo>
                    <a:pt x="1659" y="33"/>
                    <a:pt x="1578" y="0"/>
                    <a:pt x="14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46"/>
            <p:cNvSpPr/>
            <p:nvPr/>
          </p:nvSpPr>
          <p:spPr>
            <a:xfrm>
              <a:off x="11477100" y="2725038"/>
              <a:ext cx="21175" cy="20325"/>
            </a:xfrm>
            <a:custGeom>
              <a:rect b="b" l="l" r="r" t="t"/>
              <a:pathLst>
                <a:path extrusionOk="0" h="813" w="847">
                  <a:moveTo>
                    <a:pt x="517" y="0"/>
                  </a:moveTo>
                  <a:cubicBezTo>
                    <a:pt x="440" y="0"/>
                    <a:pt x="359" y="33"/>
                    <a:pt x="294" y="98"/>
                  </a:cubicBezTo>
                  <a:lnTo>
                    <a:pt x="98" y="293"/>
                  </a:lnTo>
                  <a:cubicBezTo>
                    <a:pt x="1" y="390"/>
                    <a:pt x="1" y="585"/>
                    <a:pt x="98" y="715"/>
                  </a:cubicBezTo>
                  <a:cubicBezTo>
                    <a:pt x="163" y="780"/>
                    <a:pt x="261" y="813"/>
                    <a:pt x="326" y="813"/>
                  </a:cubicBezTo>
                  <a:cubicBezTo>
                    <a:pt x="424" y="813"/>
                    <a:pt x="489" y="780"/>
                    <a:pt x="554" y="715"/>
                  </a:cubicBezTo>
                  <a:lnTo>
                    <a:pt x="716" y="553"/>
                  </a:lnTo>
                  <a:cubicBezTo>
                    <a:pt x="846" y="423"/>
                    <a:pt x="846" y="228"/>
                    <a:pt x="716" y="98"/>
                  </a:cubicBezTo>
                  <a:cubicBezTo>
                    <a:pt x="668" y="33"/>
                    <a:pt x="594" y="0"/>
                    <a:pt x="5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46"/>
            <p:cNvSpPr/>
            <p:nvPr/>
          </p:nvSpPr>
          <p:spPr>
            <a:xfrm>
              <a:off x="11499050" y="2661613"/>
              <a:ext cx="63450" cy="61800"/>
            </a:xfrm>
            <a:custGeom>
              <a:rect b="b" l="l" r="r" t="t"/>
              <a:pathLst>
                <a:path extrusionOk="0" h="2472" w="2538">
                  <a:moveTo>
                    <a:pt x="2180" y="0"/>
                  </a:moveTo>
                  <a:cubicBezTo>
                    <a:pt x="2098" y="0"/>
                    <a:pt x="2017" y="33"/>
                    <a:pt x="1952" y="98"/>
                  </a:cubicBezTo>
                  <a:lnTo>
                    <a:pt x="131" y="1919"/>
                  </a:lnTo>
                  <a:cubicBezTo>
                    <a:pt x="1" y="2049"/>
                    <a:pt x="1" y="2244"/>
                    <a:pt x="131" y="2374"/>
                  </a:cubicBezTo>
                  <a:cubicBezTo>
                    <a:pt x="196" y="2439"/>
                    <a:pt x="261" y="2472"/>
                    <a:pt x="326" y="2472"/>
                  </a:cubicBezTo>
                  <a:cubicBezTo>
                    <a:pt x="424" y="2472"/>
                    <a:pt x="489" y="2439"/>
                    <a:pt x="554" y="2374"/>
                  </a:cubicBezTo>
                  <a:lnTo>
                    <a:pt x="2407" y="521"/>
                  </a:lnTo>
                  <a:cubicBezTo>
                    <a:pt x="2537" y="391"/>
                    <a:pt x="2537" y="196"/>
                    <a:pt x="2407" y="98"/>
                  </a:cubicBezTo>
                  <a:cubicBezTo>
                    <a:pt x="2342" y="33"/>
                    <a:pt x="2261" y="0"/>
                    <a:pt x="218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46"/>
            <p:cNvSpPr/>
            <p:nvPr/>
          </p:nvSpPr>
          <p:spPr>
            <a:xfrm>
              <a:off x="11474675" y="2661613"/>
              <a:ext cx="46350" cy="43925"/>
            </a:xfrm>
            <a:custGeom>
              <a:rect b="b" l="l" r="r" t="t"/>
              <a:pathLst>
                <a:path extrusionOk="0" h="1757" w="1854">
                  <a:moveTo>
                    <a:pt x="1496" y="0"/>
                  </a:moveTo>
                  <a:cubicBezTo>
                    <a:pt x="1415" y="0"/>
                    <a:pt x="1334" y="33"/>
                    <a:pt x="1269" y="98"/>
                  </a:cubicBezTo>
                  <a:lnTo>
                    <a:pt x="130" y="1236"/>
                  </a:lnTo>
                  <a:cubicBezTo>
                    <a:pt x="0" y="1366"/>
                    <a:pt x="0" y="1561"/>
                    <a:pt x="130" y="1692"/>
                  </a:cubicBezTo>
                  <a:cubicBezTo>
                    <a:pt x="195" y="1757"/>
                    <a:pt x="260" y="1757"/>
                    <a:pt x="358" y="1757"/>
                  </a:cubicBezTo>
                  <a:cubicBezTo>
                    <a:pt x="423" y="1757"/>
                    <a:pt x="488" y="1757"/>
                    <a:pt x="553" y="1692"/>
                  </a:cubicBezTo>
                  <a:lnTo>
                    <a:pt x="1724" y="521"/>
                  </a:lnTo>
                  <a:cubicBezTo>
                    <a:pt x="1854" y="391"/>
                    <a:pt x="1854" y="196"/>
                    <a:pt x="1724" y="98"/>
                  </a:cubicBezTo>
                  <a:cubicBezTo>
                    <a:pt x="1659" y="33"/>
                    <a:pt x="1577" y="0"/>
                    <a:pt x="14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9" name="Google Shape;3439;p46"/>
          <p:cNvGrpSpPr/>
          <p:nvPr/>
        </p:nvGrpSpPr>
        <p:grpSpPr>
          <a:xfrm>
            <a:off x="3979994" y="2089690"/>
            <a:ext cx="338651" cy="365763"/>
            <a:chOff x="11964100" y="2325838"/>
            <a:chExt cx="459125" cy="495950"/>
          </a:xfrm>
        </p:grpSpPr>
        <p:sp>
          <p:nvSpPr>
            <p:cNvPr id="3440" name="Google Shape;3440;p46"/>
            <p:cNvSpPr/>
            <p:nvPr/>
          </p:nvSpPr>
          <p:spPr>
            <a:xfrm>
              <a:off x="12171400" y="2652663"/>
              <a:ext cx="39050" cy="60200"/>
            </a:xfrm>
            <a:custGeom>
              <a:rect b="b" l="l" r="r" t="t"/>
              <a:pathLst>
                <a:path extrusionOk="0" h="2408" w="1562">
                  <a:moveTo>
                    <a:pt x="781" y="1"/>
                  </a:moveTo>
                  <a:cubicBezTo>
                    <a:pt x="781" y="1"/>
                    <a:pt x="1" y="1204"/>
                    <a:pt x="1" y="1627"/>
                  </a:cubicBezTo>
                  <a:cubicBezTo>
                    <a:pt x="1" y="2050"/>
                    <a:pt x="326" y="2407"/>
                    <a:pt x="781" y="2407"/>
                  </a:cubicBezTo>
                  <a:cubicBezTo>
                    <a:pt x="1204" y="2407"/>
                    <a:pt x="1562" y="2050"/>
                    <a:pt x="1562" y="1627"/>
                  </a:cubicBezTo>
                  <a:cubicBezTo>
                    <a:pt x="1562" y="1204"/>
                    <a:pt x="781" y="1"/>
                    <a:pt x="781" y="1"/>
                  </a:cubicBez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46"/>
            <p:cNvSpPr/>
            <p:nvPr/>
          </p:nvSpPr>
          <p:spPr>
            <a:xfrm>
              <a:off x="12130750" y="2707138"/>
              <a:ext cx="39050" cy="59375"/>
            </a:xfrm>
            <a:custGeom>
              <a:rect b="b" l="l" r="r" t="t"/>
              <a:pathLst>
                <a:path extrusionOk="0" h="2375" w="1562">
                  <a:moveTo>
                    <a:pt x="781" y="1"/>
                  </a:moveTo>
                  <a:cubicBezTo>
                    <a:pt x="781" y="1"/>
                    <a:pt x="1" y="1171"/>
                    <a:pt x="1" y="1594"/>
                  </a:cubicBezTo>
                  <a:cubicBezTo>
                    <a:pt x="1" y="2017"/>
                    <a:pt x="358" y="2375"/>
                    <a:pt x="781" y="2375"/>
                  </a:cubicBezTo>
                  <a:cubicBezTo>
                    <a:pt x="1236" y="2375"/>
                    <a:pt x="1562" y="2017"/>
                    <a:pt x="1562" y="1594"/>
                  </a:cubicBezTo>
                  <a:cubicBezTo>
                    <a:pt x="1562" y="1171"/>
                    <a:pt x="781" y="1"/>
                    <a:pt x="781" y="1"/>
                  </a:cubicBez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46"/>
            <p:cNvSpPr/>
            <p:nvPr/>
          </p:nvSpPr>
          <p:spPr>
            <a:xfrm>
              <a:off x="12172225" y="2754288"/>
              <a:ext cx="39050" cy="60200"/>
            </a:xfrm>
            <a:custGeom>
              <a:rect b="b" l="l" r="r" t="t"/>
              <a:pathLst>
                <a:path extrusionOk="0" h="2408" w="1562">
                  <a:moveTo>
                    <a:pt x="781" y="1"/>
                  </a:moveTo>
                  <a:cubicBezTo>
                    <a:pt x="781" y="1"/>
                    <a:pt x="0" y="1171"/>
                    <a:pt x="0" y="1594"/>
                  </a:cubicBezTo>
                  <a:cubicBezTo>
                    <a:pt x="0" y="2049"/>
                    <a:pt x="358" y="2407"/>
                    <a:pt x="781" y="2407"/>
                  </a:cubicBezTo>
                  <a:cubicBezTo>
                    <a:pt x="1203" y="2407"/>
                    <a:pt x="1561" y="2049"/>
                    <a:pt x="1561" y="1594"/>
                  </a:cubicBezTo>
                  <a:cubicBezTo>
                    <a:pt x="1561" y="1171"/>
                    <a:pt x="781" y="1"/>
                    <a:pt x="781" y="1"/>
                  </a:cubicBez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46"/>
            <p:cNvSpPr/>
            <p:nvPr/>
          </p:nvSpPr>
          <p:spPr>
            <a:xfrm>
              <a:off x="11992550" y="2333988"/>
              <a:ext cx="355300" cy="314650"/>
            </a:xfrm>
            <a:custGeom>
              <a:rect b="b" l="l" r="r" t="t"/>
              <a:pathLst>
                <a:path extrusionOk="0" h="12586" w="14212">
                  <a:moveTo>
                    <a:pt x="0" y="0"/>
                  </a:moveTo>
                  <a:lnTo>
                    <a:pt x="5789" y="6927"/>
                  </a:lnTo>
                  <a:lnTo>
                    <a:pt x="5789" y="12585"/>
                  </a:lnTo>
                  <a:lnTo>
                    <a:pt x="8423" y="10959"/>
                  </a:lnTo>
                  <a:lnTo>
                    <a:pt x="8423" y="6927"/>
                  </a:lnTo>
                  <a:lnTo>
                    <a:pt x="142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46"/>
            <p:cNvSpPr/>
            <p:nvPr/>
          </p:nvSpPr>
          <p:spPr>
            <a:xfrm>
              <a:off x="11992550" y="2333988"/>
              <a:ext cx="178875" cy="173175"/>
            </a:xfrm>
            <a:custGeom>
              <a:rect b="b" l="l" r="r" t="t"/>
              <a:pathLst>
                <a:path extrusionOk="0" h="6927" w="7155">
                  <a:moveTo>
                    <a:pt x="0" y="0"/>
                  </a:moveTo>
                  <a:lnTo>
                    <a:pt x="5789" y="6927"/>
                  </a:lnTo>
                  <a:lnTo>
                    <a:pt x="7155" y="6927"/>
                  </a:lnTo>
                  <a:lnTo>
                    <a:pt x="1366"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46"/>
            <p:cNvSpPr/>
            <p:nvPr/>
          </p:nvSpPr>
          <p:spPr>
            <a:xfrm>
              <a:off x="12037250" y="2387638"/>
              <a:ext cx="265075" cy="160175"/>
            </a:xfrm>
            <a:custGeom>
              <a:rect b="b" l="l" r="r" t="t"/>
              <a:pathLst>
                <a:path extrusionOk="0" h="6407" w="10603">
                  <a:moveTo>
                    <a:pt x="1" y="0"/>
                  </a:moveTo>
                  <a:lnTo>
                    <a:pt x="4001" y="4781"/>
                  </a:lnTo>
                  <a:lnTo>
                    <a:pt x="4001" y="6407"/>
                  </a:lnTo>
                  <a:lnTo>
                    <a:pt x="6635" y="6407"/>
                  </a:lnTo>
                  <a:lnTo>
                    <a:pt x="6635" y="4781"/>
                  </a:lnTo>
                  <a:lnTo>
                    <a:pt x="10602" y="0"/>
                  </a:ln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46"/>
            <p:cNvSpPr/>
            <p:nvPr/>
          </p:nvSpPr>
          <p:spPr>
            <a:xfrm>
              <a:off x="12137250" y="2507138"/>
              <a:ext cx="28475" cy="141500"/>
            </a:xfrm>
            <a:custGeom>
              <a:rect b="b" l="l" r="r" t="t"/>
              <a:pathLst>
                <a:path extrusionOk="0" h="5660" w="1139">
                  <a:moveTo>
                    <a:pt x="1" y="1"/>
                  </a:moveTo>
                  <a:lnTo>
                    <a:pt x="1" y="5659"/>
                  </a:lnTo>
                  <a:lnTo>
                    <a:pt x="1139" y="4944"/>
                  </a:lnTo>
                  <a:lnTo>
                    <a:pt x="1139"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46"/>
            <p:cNvSpPr/>
            <p:nvPr/>
          </p:nvSpPr>
          <p:spPr>
            <a:xfrm>
              <a:off x="12137250" y="2507138"/>
              <a:ext cx="28475" cy="40675"/>
            </a:xfrm>
            <a:custGeom>
              <a:rect b="b" l="l" r="r" t="t"/>
              <a:pathLst>
                <a:path extrusionOk="0" h="1627" w="1139">
                  <a:moveTo>
                    <a:pt x="1" y="1"/>
                  </a:moveTo>
                  <a:lnTo>
                    <a:pt x="1" y="1627"/>
                  </a:lnTo>
                  <a:lnTo>
                    <a:pt x="1139" y="1627"/>
                  </a:lnTo>
                  <a:lnTo>
                    <a:pt x="1139"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46"/>
            <p:cNvSpPr/>
            <p:nvPr/>
          </p:nvSpPr>
          <p:spPr>
            <a:xfrm>
              <a:off x="12037250" y="2387638"/>
              <a:ext cx="134175" cy="119525"/>
            </a:xfrm>
            <a:custGeom>
              <a:rect b="b" l="l" r="r" t="t"/>
              <a:pathLst>
                <a:path extrusionOk="0" h="4781" w="5367">
                  <a:moveTo>
                    <a:pt x="1" y="0"/>
                  </a:moveTo>
                  <a:lnTo>
                    <a:pt x="4001" y="4781"/>
                  </a:lnTo>
                  <a:lnTo>
                    <a:pt x="5367" y="4781"/>
                  </a:lnTo>
                  <a:lnTo>
                    <a:pt x="1367"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46"/>
            <p:cNvSpPr/>
            <p:nvPr/>
          </p:nvSpPr>
          <p:spPr>
            <a:xfrm>
              <a:off x="12146200" y="2367313"/>
              <a:ext cx="43925" cy="15475"/>
            </a:xfrm>
            <a:custGeom>
              <a:rect b="b" l="l" r="r" t="t"/>
              <a:pathLst>
                <a:path extrusionOk="0" h="619" w="1757">
                  <a:moveTo>
                    <a:pt x="293" y="0"/>
                  </a:moveTo>
                  <a:cubicBezTo>
                    <a:pt x="131" y="0"/>
                    <a:pt x="1" y="130"/>
                    <a:pt x="1" y="326"/>
                  </a:cubicBezTo>
                  <a:cubicBezTo>
                    <a:pt x="1" y="488"/>
                    <a:pt x="131" y="618"/>
                    <a:pt x="293" y="618"/>
                  </a:cubicBezTo>
                  <a:lnTo>
                    <a:pt x="1464" y="618"/>
                  </a:lnTo>
                  <a:cubicBezTo>
                    <a:pt x="1626" y="618"/>
                    <a:pt x="1757" y="488"/>
                    <a:pt x="1757" y="326"/>
                  </a:cubicBezTo>
                  <a:cubicBezTo>
                    <a:pt x="1757" y="130"/>
                    <a:pt x="1626" y="0"/>
                    <a:pt x="14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46"/>
            <p:cNvSpPr/>
            <p:nvPr/>
          </p:nvSpPr>
          <p:spPr>
            <a:xfrm>
              <a:off x="12146200" y="2396588"/>
              <a:ext cx="43925" cy="15450"/>
            </a:xfrm>
            <a:custGeom>
              <a:rect b="b" l="l" r="r" t="t"/>
              <a:pathLst>
                <a:path extrusionOk="0" h="618" w="1757">
                  <a:moveTo>
                    <a:pt x="293" y="0"/>
                  </a:moveTo>
                  <a:cubicBezTo>
                    <a:pt x="131" y="0"/>
                    <a:pt x="1" y="130"/>
                    <a:pt x="1" y="293"/>
                  </a:cubicBezTo>
                  <a:cubicBezTo>
                    <a:pt x="1" y="455"/>
                    <a:pt x="131" y="618"/>
                    <a:pt x="293" y="618"/>
                  </a:cubicBezTo>
                  <a:lnTo>
                    <a:pt x="1464" y="618"/>
                  </a:lnTo>
                  <a:cubicBezTo>
                    <a:pt x="1626" y="618"/>
                    <a:pt x="1757" y="455"/>
                    <a:pt x="1757" y="293"/>
                  </a:cubicBezTo>
                  <a:cubicBezTo>
                    <a:pt x="1757" y="130"/>
                    <a:pt x="1626" y="0"/>
                    <a:pt x="14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46"/>
            <p:cNvSpPr/>
            <p:nvPr/>
          </p:nvSpPr>
          <p:spPr>
            <a:xfrm>
              <a:off x="12146200" y="2425038"/>
              <a:ext cx="43925" cy="15475"/>
            </a:xfrm>
            <a:custGeom>
              <a:rect b="b" l="l" r="r" t="t"/>
              <a:pathLst>
                <a:path extrusionOk="0" h="619" w="1757">
                  <a:moveTo>
                    <a:pt x="293" y="0"/>
                  </a:moveTo>
                  <a:cubicBezTo>
                    <a:pt x="131" y="0"/>
                    <a:pt x="1" y="130"/>
                    <a:pt x="1" y="325"/>
                  </a:cubicBezTo>
                  <a:cubicBezTo>
                    <a:pt x="1" y="488"/>
                    <a:pt x="131" y="618"/>
                    <a:pt x="293" y="618"/>
                  </a:cubicBezTo>
                  <a:lnTo>
                    <a:pt x="1464" y="618"/>
                  </a:lnTo>
                  <a:cubicBezTo>
                    <a:pt x="1626" y="618"/>
                    <a:pt x="1757" y="488"/>
                    <a:pt x="1757" y="325"/>
                  </a:cubicBezTo>
                  <a:cubicBezTo>
                    <a:pt x="1757" y="130"/>
                    <a:pt x="1626" y="0"/>
                    <a:pt x="14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46"/>
            <p:cNvSpPr/>
            <p:nvPr/>
          </p:nvSpPr>
          <p:spPr>
            <a:xfrm>
              <a:off x="12146200" y="2454313"/>
              <a:ext cx="43925" cy="15450"/>
            </a:xfrm>
            <a:custGeom>
              <a:rect b="b" l="l" r="r" t="t"/>
              <a:pathLst>
                <a:path extrusionOk="0" h="618" w="1757">
                  <a:moveTo>
                    <a:pt x="293" y="0"/>
                  </a:moveTo>
                  <a:cubicBezTo>
                    <a:pt x="131" y="0"/>
                    <a:pt x="1" y="130"/>
                    <a:pt x="1" y="293"/>
                  </a:cubicBezTo>
                  <a:cubicBezTo>
                    <a:pt x="1" y="488"/>
                    <a:pt x="131" y="618"/>
                    <a:pt x="293" y="618"/>
                  </a:cubicBezTo>
                  <a:lnTo>
                    <a:pt x="1464" y="618"/>
                  </a:lnTo>
                  <a:cubicBezTo>
                    <a:pt x="1626" y="618"/>
                    <a:pt x="1757" y="488"/>
                    <a:pt x="1757" y="293"/>
                  </a:cubicBezTo>
                  <a:cubicBezTo>
                    <a:pt x="1757" y="130"/>
                    <a:pt x="1626" y="0"/>
                    <a:pt x="14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46"/>
            <p:cNvSpPr/>
            <p:nvPr/>
          </p:nvSpPr>
          <p:spPr>
            <a:xfrm>
              <a:off x="11964100" y="2325838"/>
              <a:ext cx="459125" cy="335800"/>
            </a:xfrm>
            <a:custGeom>
              <a:rect b="b" l="l" r="r" t="t"/>
              <a:pathLst>
                <a:path extrusionOk="0" h="13432" w="18365">
                  <a:moveTo>
                    <a:pt x="14699" y="619"/>
                  </a:moveTo>
                  <a:lnTo>
                    <a:pt x="9431" y="6960"/>
                  </a:lnTo>
                  <a:lnTo>
                    <a:pt x="7057" y="6960"/>
                  </a:lnTo>
                  <a:lnTo>
                    <a:pt x="1789" y="619"/>
                  </a:lnTo>
                  <a:close/>
                  <a:moveTo>
                    <a:pt x="9268" y="7578"/>
                  </a:moveTo>
                  <a:lnTo>
                    <a:pt x="9268" y="11285"/>
                  </a:lnTo>
                  <a:lnTo>
                    <a:pt x="7219" y="12553"/>
                  </a:lnTo>
                  <a:lnTo>
                    <a:pt x="7219" y="7578"/>
                  </a:lnTo>
                  <a:close/>
                  <a:moveTo>
                    <a:pt x="293" y="1"/>
                  </a:moveTo>
                  <a:cubicBezTo>
                    <a:pt x="130" y="1"/>
                    <a:pt x="0" y="164"/>
                    <a:pt x="0" y="326"/>
                  </a:cubicBezTo>
                  <a:cubicBezTo>
                    <a:pt x="0" y="489"/>
                    <a:pt x="130" y="619"/>
                    <a:pt x="293" y="619"/>
                  </a:cubicBezTo>
                  <a:lnTo>
                    <a:pt x="976" y="619"/>
                  </a:lnTo>
                  <a:lnTo>
                    <a:pt x="6602" y="7383"/>
                  </a:lnTo>
                  <a:lnTo>
                    <a:pt x="6602" y="13139"/>
                  </a:lnTo>
                  <a:cubicBezTo>
                    <a:pt x="6602" y="13236"/>
                    <a:pt x="6667" y="13334"/>
                    <a:pt x="6764" y="13399"/>
                  </a:cubicBezTo>
                  <a:cubicBezTo>
                    <a:pt x="6829" y="13431"/>
                    <a:pt x="6862" y="13431"/>
                    <a:pt x="6927" y="13431"/>
                  </a:cubicBezTo>
                  <a:cubicBezTo>
                    <a:pt x="6959" y="13431"/>
                    <a:pt x="7024" y="13431"/>
                    <a:pt x="7089" y="13399"/>
                  </a:cubicBezTo>
                  <a:lnTo>
                    <a:pt x="9723" y="11740"/>
                  </a:lnTo>
                  <a:cubicBezTo>
                    <a:pt x="9821" y="11675"/>
                    <a:pt x="9886" y="11578"/>
                    <a:pt x="9886" y="11480"/>
                  </a:cubicBezTo>
                  <a:lnTo>
                    <a:pt x="9886" y="7383"/>
                  </a:lnTo>
                  <a:lnTo>
                    <a:pt x="12325" y="4424"/>
                  </a:lnTo>
                  <a:cubicBezTo>
                    <a:pt x="12553" y="4879"/>
                    <a:pt x="12878" y="5302"/>
                    <a:pt x="13301" y="5627"/>
                  </a:cubicBezTo>
                  <a:cubicBezTo>
                    <a:pt x="13362" y="5663"/>
                    <a:pt x="13427" y="5682"/>
                    <a:pt x="13490" y="5682"/>
                  </a:cubicBezTo>
                  <a:cubicBezTo>
                    <a:pt x="13596" y="5682"/>
                    <a:pt x="13695" y="5631"/>
                    <a:pt x="13756" y="5529"/>
                  </a:cubicBezTo>
                  <a:cubicBezTo>
                    <a:pt x="13821" y="5399"/>
                    <a:pt x="13788" y="5204"/>
                    <a:pt x="13691" y="5106"/>
                  </a:cubicBezTo>
                  <a:cubicBezTo>
                    <a:pt x="13268" y="4814"/>
                    <a:pt x="12975" y="4391"/>
                    <a:pt x="12813" y="3936"/>
                  </a:cubicBezTo>
                  <a:cubicBezTo>
                    <a:pt x="12813" y="3903"/>
                    <a:pt x="12813" y="3903"/>
                    <a:pt x="12780" y="3871"/>
                  </a:cubicBezTo>
                  <a:lnTo>
                    <a:pt x="15479" y="651"/>
                  </a:lnTo>
                  <a:cubicBezTo>
                    <a:pt x="16488" y="781"/>
                    <a:pt x="17333" y="1497"/>
                    <a:pt x="17593" y="2472"/>
                  </a:cubicBezTo>
                  <a:cubicBezTo>
                    <a:pt x="17886" y="3578"/>
                    <a:pt x="17398" y="4749"/>
                    <a:pt x="16423" y="5302"/>
                  </a:cubicBezTo>
                  <a:cubicBezTo>
                    <a:pt x="16046" y="5523"/>
                    <a:pt x="15609" y="5639"/>
                    <a:pt x="15173" y="5639"/>
                  </a:cubicBezTo>
                  <a:cubicBezTo>
                    <a:pt x="14970" y="5639"/>
                    <a:pt x="14766" y="5614"/>
                    <a:pt x="14569" y="5562"/>
                  </a:cubicBezTo>
                  <a:cubicBezTo>
                    <a:pt x="14527" y="5548"/>
                    <a:pt x="14487" y="5541"/>
                    <a:pt x="14449" y="5541"/>
                  </a:cubicBezTo>
                  <a:cubicBezTo>
                    <a:pt x="14310" y="5541"/>
                    <a:pt x="14204" y="5629"/>
                    <a:pt x="14179" y="5757"/>
                  </a:cubicBezTo>
                  <a:cubicBezTo>
                    <a:pt x="14146" y="5952"/>
                    <a:pt x="14244" y="6115"/>
                    <a:pt x="14406" y="6147"/>
                  </a:cubicBezTo>
                  <a:cubicBezTo>
                    <a:pt x="14666" y="6212"/>
                    <a:pt x="14927" y="6245"/>
                    <a:pt x="15187" y="6245"/>
                  </a:cubicBezTo>
                  <a:cubicBezTo>
                    <a:pt x="15707" y="6245"/>
                    <a:pt x="16260" y="6115"/>
                    <a:pt x="16715" y="5854"/>
                  </a:cubicBezTo>
                  <a:cubicBezTo>
                    <a:pt x="17301" y="5529"/>
                    <a:pt x="17788" y="4976"/>
                    <a:pt x="18049" y="4326"/>
                  </a:cubicBezTo>
                  <a:cubicBezTo>
                    <a:pt x="18292" y="3748"/>
                    <a:pt x="18365" y="3085"/>
                    <a:pt x="18240" y="2469"/>
                  </a:cubicBezTo>
                  <a:lnTo>
                    <a:pt x="18240" y="2469"/>
                  </a:lnTo>
                  <a:cubicBezTo>
                    <a:pt x="18242" y="2476"/>
                    <a:pt x="18243" y="2479"/>
                    <a:pt x="18243" y="2479"/>
                  </a:cubicBezTo>
                  <a:cubicBezTo>
                    <a:pt x="18245" y="2479"/>
                    <a:pt x="18236" y="2440"/>
                    <a:pt x="18211" y="2343"/>
                  </a:cubicBezTo>
                  <a:lnTo>
                    <a:pt x="18211" y="2343"/>
                  </a:lnTo>
                  <a:cubicBezTo>
                    <a:pt x="18211" y="2343"/>
                    <a:pt x="18211" y="2342"/>
                    <a:pt x="18211" y="2342"/>
                  </a:cubicBezTo>
                  <a:cubicBezTo>
                    <a:pt x="18118" y="2002"/>
                    <a:pt x="18084" y="1884"/>
                    <a:pt x="18083" y="1884"/>
                  </a:cubicBezTo>
                  <a:lnTo>
                    <a:pt x="18083" y="1884"/>
                  </a:lnTo>
                  <a:cubicBezTo>
                    <a:pt x="18081" y="1884"/>
                    <a:pt x="18115" y="2015"/>
                    <a:pt x="18153" y="2154"/>
                  </a:cubicBezTo>
                  <a:lnTo>
                    <a:pt x="18153" y="2154"/>
                  </a:lnTo>
                  <a:cubicBezTo>
                    <a:pt x="17738" y="951"/>
                    <a:pt x="16619" y="95"/>
                    <a:pt x="15382" y="33"/>
                  </a:cubicBezTo>
                  <a:cubicBezTo>
                    <a:pt x="15382" y="33"/>
                    <a:pt x="15349" y="1"/>
                    <a:pt x="1534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46"/>
            <p:cNvSpPr/>
            <p:nvPr/>
          </p:nvSpPr>
          <p:spPr>
            <a:xfrm>
              <a:off x="12163275" y="2645363"/>
              <a:ext cx="54500" cy="74800"/>
            </a:xfrm>
            <a:custGeom>
              <a:rect b="b" l="l" r="r" t="t"/>
              <a:pathLst>
                <a:path extrusionOk="0" h="2992" w="2180">
                  <a:moveTo>
                    <a:pt x="1106" y="878"/>
                  </a:moveTo>
                  <a:cubicBezTo>
                    <a:pt x="1366" y="1333"/>
                    <a:pt x="1561" y="1756"/>
                    <a:pt x="1561" y="1919"/>
                  </a:cubicBezTo>
                  <a:cubicBezTo>
                    <a:pt x="1561" y="2179"/>
                    <a:pt x="1366" y="2374"/>
                    <a:pt x="1106" y="2374"/>
                  </a:cubicBezTo>
                  <a:cubicBezTo>
                    <a:pt x="846" y="2374"/>
                    <a:pt x="618" y="2179"/>
                    <a:pt x="618" y="1919"/>
                  </a:cubicBezTo>
                  <a:cubicBezTo>
                    <a:pt x="618" y="1756"/>
                    <a:pt x="846" y="1333"/>
                    <a:pt x="1106" y="878"/>
                  </a:cubicBezTo>
                  <a:close/>
                  <a:moveTo>
                    <a:pt x="1106" y="0"/>
                  </a:moveTo>
                  <a:cubicBezTo>
                    <a:pt x="1009" y="0"/>
                    <a:pt x="911" y="33"/>
                    <a:pt x="846" y="130"/>
                  </a:cubicBezTo>
                  <a:cubicBezTo>
                    <a:pt x="651" y="423"/>
                    <a:pt x="0" y="1431"/>
                    <a:pt x="0" y="1919"/>
                  </a:cubicBezTo>
                  <a:cubicBezTo>
                    <a:pt x="0" y="2537"/>
                    <a:pt x="488" y="2992"/>
                    <a:pt x="1106" y="2992"/>
                  </a:cubicBezTo>
                  <a:cubicBezTo>
                    <a:pt x="1691" y="2992"/>
                    <a:pt x="2179" y="2537"/>
                    <a:pt x="2179" y="1919"/>
                  </a:cubicBezTo>
                  <a:cubicBezTo>
                    <a:pt x="2179" y="1431"/>
                    <a:pt x="1561" y="423"/>
                    <a:pt x="1366" y="130"/>
                  </a:cubicBezTo>
                  <a:cubicBezTo>
                    <a:pt x="1301" y="33"/>
                    <a:pt x="1204" y="0"/>
                    <a:pt x="110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46"/>
            <p:cNvSpPr/>
            <p:nvPr/>
          </p:nvSpPr>
          <p:spPr>
            <a:xfrm>
              <a:off x="12123425" y="2699013"/>
              <a:ext cx="54500" cy="75625"/>
            </a:xfrm>
            <a:custGeom>
              <a:rect b="b" l="l" r="r" t="t"/>
              <a:pathLst>
                <a:path extrusionOk="0" h="3025" w="2180">
                  <a:moveTo>
                    <a:pt x="1074" y="878"/>
                  </a:moveTo>
                  <a:cubicBezTo>
                    <a:pt x="1334" y="1334"/>
                    <a:pt x="1562" y="1756"/>
                    <a:pt x="1562" y="1919"/>
                  </a:cubicBezTo>
                  <a:cubicBezTo>
                    <a:pt x="1562" y="2179"/>
                    <a:pt x="1334" y="2407"/>
                    <a:pt x="1074" y="2407"/>
                  </a:cubicBezTo>
                  <a:cubicBezTo>
                    <a:pt x="814" y="2407"/>
                    <a:pt x="619" y="2179"/>
                    <a:pt x="619" y="1919"/>
                  </a:cubicBezTo>
                  <a:cubicBezTo>
                    <a:pt x="619" y="1756"/>
                    <a:pt x="814" y="1334"/>
                    <a:pt x="1074" y="878"/>
                  </a:cubicBezTo>
                  <a:close/>
                  <a:moveTo>
                    <a:pt x="1074" y="0"/>
                  </a:moveTo>
                  <a:cubicBezTo>
                    <a:pt x="977" y="0"/>
                    <a:pt x="879" y="65"/>
                    <a:pt x="814" y="130"/>
                  </a:cubicBezTo>
                  <a:cubicBezTo>
                    <a:pt x="619" y="423"/>
                    <a:pt x="1" y="1431"/>
                    <a:pt x="1" y="1919"/>
                  </a:cubicBezTo>
                  <a:cubicBezTo>
                    <a:pt x="1" y="2537"/>
                    <a:pt x="489" y="3025"/>
                    <a:pt x="1074" y="3025"/>
                  </a:cubicBezTo>
                  <a:cubicBezTo>
                    <a:pt x="1692" y="3025"/>
                    <a:pt x="2180" y="2537"/>
                    <a:pt x="2180" y="1919"/>
                  </a:cubicBezTo>
                  <a:cubicBezTo>
                    <a:pt x="2180" y="1431"/>
                    <a:pt x="1529" y="423"/>
                    <a:pt x="1334" y="130"/>
                  </a:cubicBezTo>
                  <a:cubicBezTo>
                    <a:pt x="1269" y="65"/>
                    <a:pt x="1172" y="0"/>
                    <a:pt x="107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46"/>
            <p:cNvSpPr/>
            <p:nvPr/>
          </p:nvSpPr>
          <p:spPr>
            <a:xfrm>
              <a:off x="12164075" y="2746163"/>
              <a:ext cx="55325" cy="75625"/>
            </a:xfrm>
            <a:custGeom>
              <a:rect b="b" l="l" r="r" t="t"/>
              <a:pathLst>
                <a:path extrusionOk="0" h="3025" w="2213">
                  <a:moveTo>
                    <a:pt x="1107" y="911"/>
                  </a:moveTo>
                  <a:cubicBezTo>
                    <a:pt x="1367" y="1334"/>
                    <a:pt x="1594" y="1789"/>
                    <a:pt x="1594" y="1919"/>
                  </a:cubicBezTo>
                  <a:cubicBezTo>
                    <a:pt x="1594" y="2212"/>
                    <a:pt x="1367" y="2407"/>
                    <a:pt x="1107" y="2407"/>
                  </a:cubicBezTo>
                  <a:cubicBezTo>
                    <a:pt x="846" y="2407"/>
                    <a:pt x="619" y="2212"/>
                    <a:pt x="619" y="1919"/>
                  </a:cubicBezTo>
                  <a:cubicBezTo>
                    <a:pt x="619" y="1789"/>
                    <a:pt x="846" y="1334"/>
                    <a:pt x="1107" y="911"/>
                  </a:cubicBezTo>
                  <a:close/>
                  <a:moveTo>
                    <a:pt x="1107" y="1"/>
                  </a:moveTo>
                  <a:cubicBezTo>
                    <a:pt x="1009" y="1"/>
                    <a:pt x="911" y="66"/>
                    <a:pt x="846" y="163"/>
                  </a:cubicBezTo>
                  <a:cubicBezTo>
                    <a:pt x="651" y="456"/>
                    <a:pt x="1" y="1431"/>
                    <a:pt x="1" y="1919"/>
                  </a:cubicBezTo>
                  <a:cubicBezTo>
                    <a:pt x="1" y="2537"/>
                    <a:pt x="521" y="3025"/>
                    <a:pt x="1107" y="3025"/>
                  </a:cubicBezTo>
                  <a:cubicBezTo>
                    <a:pt x="1724" y="3025"/>
                    <a:pt x="2212" y="2537"/>
                    <a:pt x="2212" y="1919"/>
                  </a:cubicBezTo>
                  <a:cubicBezTo>
                    <a:pt x="2212" y="1464"/>
                    <a:pt x="1562" y="456"/>
                    <a:pt x="1367" y="163"/>
                  </a:cubicBezTo>
                  <a:cubicBezTo>
                    <a:pt x="1302" y="66"/>
                    <a:pt x="1204" y="1"/>
                    <a:pt x="11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7" name="Google Shape;3457;p46"/>
          <p:cNvGrpSpPr/>
          <p:nvPr/>
        </p:nvGrpSpPr>
        <p:grpSpPr>
          <a:xfrm>
            <a:off x="4862589" y="2089690"/>
            <a:ext cx="264174" cy="365763"/>
            <a:chOff x="12543750" y="2314463"/>
            <a:chExt cx="356125" cy="495950"/>
          </a:xfrm>
        </p:grpSpPr>
        <p:sp>
          <p:nvSpPr>
            <p:cNvPr id="3458" name="Google Shape;3458;p46"/>
            <p:cNvSpPr/>
            <p:nvPr/>
          </p:nvSpPr>
          <p:spPr>
            <a:xfrm>
              <a:off x="12551875" y="2467313"/>
              <a:ext cx="339850" cy="335775"/>
            </a:xfrm>
            <a:custGeom>
              <a:rect b="b" l="l" r="r" t="t"/>
              <a:pathLst>
                <a:path extrusionOk="0" h="13431" w="13594">
                  <a:moveTo>
                    <a:pt x="2635" y="0"/>
                  </a:moveTo>
                  <a:lnTo>
                    <a:pt x="2635" y="2147"/>
                  </a:lnTo>
                  <a:lnTo>
                    <a:pt x="3480" y="2147"/>
                  </a:lnTo>
                  <a:lnTo>
                    <a:pt x="1" y="13431"/>
                  </a:lnTo>
                  <a:lnTo>
                    <a:pt x="13594" y="13431"/>
                  </a:lnTo>
                  <a:lnTo>
                    <a:pt x="10114" y="2147"/>
                  </a:lnTo>
                  <a:lnTo>
                    <a:pt x="10927" y="2147"/>
                  </a:lnTo>
                  <a:lnTo>
                    <a:pt x="10927"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46"/>
            <p:cNvSpPr/>
            <p:nvPr/>
          </p:nvSpPr>
          <p:spPr>
            <a:xfrm>
              <a:off x="12617725" y="2467313"/>
              <a:ext cx="207350" cy="53675"/>
            </a:xfrm>
            <a:custGeom>
              <a:rect b="b" l="l" r="r" t="t"/>
              <a:pathLst>
                <a:path extrusionOk="0" h="2147" w="8294">
                  <a:moveTo>
                    <a:pt x="1" y="0"/>
                  </a:moveTo>
                  <a:lnTo>
                    <a:pt x="1" y="2147"/>
                  </a:lnTo>
                  <a:lnTo>
                    <a:pt x="8293" y="2147"/>
                  </a:lnTo>
                  <a:lnTo>
                    <a:pt x="8293" y="0"/>
                  </a:ln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46"/>
            <p:cNvSpPr/>
            <p:nvPr/>
          </p:nvSpPr>
          <p:spPr>
            <a:xfrm>
              <a:off x="12617725" y="2467313"/>
              <a:ext cx="37425" cy="53675"/>
            </a:xfrm>
            <a:custGeom>
              <a:rect b="b" l="l" r="r" t="t"/>
              <a:pathLst>
                <a:path extrusionOk="0" h="2147" w="1497">
                  <a:moveTo>
                    <a:pt x="1" y="0"/>
                  </a:moveTo>
                  <a:lnTo>
                    <a:pt x="1" y="2147"/>
                  </a:lnTo>
                  <a:lnTo>
                    <a:pt x="1497" y="2147"/>
                  </a:lnTo>
                  <a:lnTo>
                    <a:pt x="1497"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46"/>
            <p:cNvSpPr/>
            <p:nvPr/>
          </p:nvSpPr>
          <p:spPr>
            <a:xfrm>
              <a:off x="12712850" y="2467313"/>
              <a:ext cx="48000" cy="53675"/>
            </a:xfrm>
            <a:custGeom>
              <a:rect b="b" l="l" r="r" t="t"/>
              <a:pathLst>
                <a:path extrusionOk="0" h="2147" w="1920">
                  <a:moveTo>
                    <a:pt x="1" y="0"/>
                  </a:moveTo>
                  <a:lnTo>
                    <a:pt x="1" y="2147"/>
                  </a:lnTo>
                  <a:lnTo>
                    <a:pt x="1919" y="2147"/>
                  </a:lnTo>
                  <a:lnTo>
                    <a:pt x="1919"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46"/>
            <p:cNvSpPr/>
            <p:nvPr/>
          </p:nvSpPr>
          <p:spPr>
            <a:xfrm>
              <a:off x="12759200" y="2392513"/>
              <a:ext cx="45550" cy="45550"/>
            </a:xfrm>
            <a:custGeom>
              <a:rect b="b" l="l" r="r" t="t"/>
              <a:pathLst>
                <a:path extrusionOk="0" h="1822" w="1822">
                  <a:moveTo>
                    <a:pt x="911" y="1"/>
                  </a:moveTo>
                  <a:cubicBezTo>
                    <a:pt x="391" y="1"/>
                    <a:pt x="0" y="423"/>
                    <a:pt x="0" y="911"/>
                  </a:cubicBezTo>
                  <a:cubicBezTo>
                    <a:pt x="0" y="1431"/>
                    <a:pt x="391" y="1822"/>
                    <a:pt x="911" y="1822"/>
                  </a:cubicBezTo>
                  <a:cubicBezTo>
                    <a:pt x="1399" y="1822"/>
                    <a:pt x="1821" y="1431"/>
                    <a:pt x="1821" y="911"/>
                  </a:cubicBezTo>
                  <a:cubicBezTo>
                    <a:pt x="1821" y="423"/>
                    <a:pt x="1399" y="1"/>
                    <a:pt x="911" y="1"/>
                  </a:cubicBez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46"/>
            <p:cNvSpPr/>
            <p:nvPr/>
          </p:nvSpPr>
          <p:spPr>
            <a:xfrm>
              <a:off x="12708800" y="2322588"/>
              <a:ext cx="37400" cy="37425"/>
            </a:xfrm>
            <a:custGeom>
              <a:rect b="b" l="l" r="r" t="t"/>
              <a:pathLst>
                <a:path extrusionOk="0" h="1497" w="1496">
                  <a:moveTo>
                    <a:pt x="748" y="1"/>
                  </a:moveTo>
                  <a:cubicBezTo>
                    <a:pt x="358" y="1"/>
                    <a:pt x="0" y="326"/>
                    <a:pt x="0" y="749"/>
                  </a:cubicBezTo>
                  <a:cubicBezTo>
                    <a:pt x="0" y="1172"/>
                    <a:pt x="358" y="1497"/>
                    <a:pt x="748" y="1497"/>
                  </a:cubicBezTo>
                  <a:cubicBezTo>
                    <a:pt x="1171" y="1497"/>
                    <a:pt x="1496" y="1172"/>
                    <a:pt x="1496" y="749"/>
                  </a:cubicBezTo>
                  <a:cubicBezTo>
                    <a:pt x="1496" y="326"/>
                    <a:pt x="1171" y="1"/>
                    <a:pt x="748" y="1"/>
                  </a:cubicBez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46"/>
            <p:cNvSpPr/>
            <p:nvPr/>
          </p:nvSpPr>
          <p:spPr>
            <a:xfrm>
              <a:off x="12638875" y="2376263"/>
              <a:ext cx="45550" cy="45550"/>
            </a:xfrm>
            <a:custGeom>
              <a:rect b="b" l="l" r="r" t="t"/>
              <a:pathLst>
                <a:path extrusionOk="0" h="1822" w="1822">
                  <a:moveTo>
                    <a:pt x="911" y="0"/>
                  </a:moveTo>
                  <a:cubicBezTo>
                    <a:pt x="391" y="0"/>
                    <a:pt x="0" y="423"/>
                    <a:pt x="0" y="911"/>
                  </a:cubicBezTo>
                  <a:cubicBezTo>
                    <a:pt x="0" y="1431"/>
                    <a:pt x="391" y="1821"/>
                    <a:pt x="911" y="1821"/>
                  </a:cubicBezTo>
                  <a:cubicBezTo>
                    <a:pt x="1399" y="1821"/>
                    <a:pt x="1822" y="1431"/>
                    <a:pt x="1822" y="911"/>
                  </a:cubicBezTo>
                  <a:cubicBezTo>
                    <a:pt x="1822" y="423"/>
                    <a:pt x="1399" y="0"/>
                    <a:pt x="911" y="0"/>
                  </a:cubicBez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46"/>
            <p:cNvSpPr/>
            <p:nvPr/>
          </p:nvSpPr>
          <p:spPr>
            <a:xfrm>
              <a:off x="12551875" y="2653488"/>
              <a:ext cx="339850" cy="149600"/>
            </a:xfrm>
            <a:custGeom>
              <a:rect b="b" l="l" r="r" t="t"/>
              <a:pathLst>
                <a:path extrusionOk="0" h="5984" w="13594">
                  <a:moveTo>
                    <a:pt x="1822" y="0"/>
                  </a:moveTo>
                  <a:lnTo>
                    <a:pt x="1" y="5984"/>
                  </a:lnTo>
                  <a:lnTo>
                    <a:pt x="13594" y="5984"/>
                  </a:lnTo>
                  <a:lnTo>
                    <a:pt x="11740" y="33"/>
                  </a:lnTo>
                  <a:lnTo>
                    <a:pt x="1822" y="0"/>
                  </a:ln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46"/>
            <p:cNvSpPr/>
            <p:nvPr/>
          </p:nvSpPr>
          <p:spPr>
            <a:xfrm>
              <a:off x="12597400" y="2520963"/>
              <a:ext cx="215475" cy="133350"/>
            </a:xfrm>
            <a:custGeom>
              <a:rect b="b" l="l" r="r" t="t"/>
              <a:pathLst>
                <a:path extrusionOk="0" h="5334" w="8619">
                  <a:moveTo>
                    <a:pt x="1659" y="1"/>
                  </a:moveTo>
                  <a:lnTo>
                    <a:pt x="1" y="5301"/>
                  </a:lnTo>
                  <a:lnTo>
                    <a:pt x="1497" y="5334"/>
                  </a:lnTo>
                  <a:lnTo>
                    <a:pt x="1497" y="5301"/>
                  </a:lnTo>
                  <a:lnTo>
                    <a:pt x="2798" y="1106"/>
                  </a:lnTo>
                  <a:lnTo>
                    <a:pt x="8619" y="1106"/>
                  </a:lnTo>
                  <a:lnTo>
                    <a:pt x="8293"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46"/>
            <p:cNvSpPr/>
            <p:nvPr/>
          </p:nvSpPr>
          <p:spPr>
            <a:xfrm>
              <a:off x="12551875" y="2653488"/>
              <a:ext cx="82950" cy="149600"/>
            </a:xfrm>
            <a:custGeom>
              <a:rect b="b" l="l" r="r" t="t"/>
              <a:pathLst>
                <a:path extrusionOk="0" h="5984" w="3318">
                  <a:moveTo>
                    <a:pt x="1822" y="0"/>
                  </a:moveTo>
                  <a:lnTo>
                    <a:pt x="1" y="5984"/>
                  </a:lnTo>
                  <a:lnTo>
                    <a:pt x="1497" y="5984"/>
                  </a:lnTo>
                  <a:lnTo>
                    <a:pt x="3318" y="33"/>
                  </a:lnTo>
                  <a:lnTo>
                    <a:pt x="1822"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46"/>
            <p:cNvSpPr/>
            <p:nvPr/>
          </p:nvSpPr>
          <p:spPr>
            <a:xfrm>
              <a:off x="12543750" y="2459988"/>
              <a:ext cx="356125" cy="350425"/>
            </a:xfrm>
            <a:custGeom>
              <a:rect b="b" l="l" r="r" t="t"/>
              <a:pathLst>
                <a:path extrusionOk="0" h="14017" w="14245">
                  <a:moveTo>
                    <a:pt x="10960" y="619"/>
                  </a:moveTo>
                  <a:lnTo>
                    <a:pt x="10960" y="2147"/>
                  </a:lnTo>
                  <a:lnTo>
                    <a:pt x="3285" y="2147"/>
                  </a:lnTo>
                  <a:lnTo>
                    <a:pt x="3285" y="619"/>
                  </a:lnTo>
                  <a:close/>
                  <a:moveTo>
                    <a:pt x="2960" y="1"/>
                  </a:moveTo>
                  <a:cubicBezTo>
                    <a:pt x="2797" y="1"/>
                    <a:pt x="2667" y="131"/>
                    <a:pt x="2667" y="293"/>
                  </a:cubicBezTo>
                  <a:lnTo>
                    <a:pt x="2667" y="2472"/>
                  </a:lnTo>
                  <a:cubicBezTo>
                    <a:pt x="2667" y="2635"/>
                    <a:pt x="2797" y="2765"/>
                    <a:pt x="2960" y="2765"/>
                  </a:cubicBezTo>
                  <a:lnTo>
                    <a:pt x="3383" y="2765"/>
                  </a:lnTo>
                  <a:lnTo>
                    <a:pt x="1301" y="9496"/>
                  </a:lnTo>
                  <a:cubicBezTo>
                    <a:pt x="1269" y="9659"/>
                    <a:pt x="1334" y="9822"/>
                    <a:pt x="1497" y="9887"/>
                  </a:cubicBezTo>
                  <a:lnTo>
                    <a:pt x="1594" y="9887"/>
                  </a:lnTo>
                  <a:cubicBezTo>
                    <a:pt x="1724" y="9887"/>
                    <a:pt x="1854" y="9789"/>
                    <a:pt x="1887" y="9659"/>
                  </a:cubicBezTo>
                  <a:lnTo>
                    <a:pt x="4033" y="2765"/>
                  </a:lnTo>
                  <a:lnTo>
                    <a:pt x="10179" y="2765"/>
                  </a:lnTo>
                  <a:lnTo>
                    <a:pt x="13496" y="13399"/>
                  </a:lnTo>
                  <a:lnTo>
                    <a:pt x="749" y="13399"/>
                  </a:lnTo>
                  <a:lnTo>
                    <a:pt x="1399" y="11252"/>
                  </a:lnTo>
                  <a:cubicBezTo>
                    <a:pt x="1464" y="11090"/>
                    <a:pt x="1366" y="10895"/>
                    <a:pt x="1204" y="10862"/>
                  </a:cubicBezTo>
                  <a:cubicBezTo>
                    <a:pt x="1169" y="10848"/>
                    <a:pt x="1134" y="10842"/>
                    <a:pt x="1101" y="10842"/>
                  </a:cubicBezTo>
                  <a:cubicBezTo>
                    <a:pt x="976" y="10842"/>
                    <a:pt x="865" y="10929"/>
                    <a:pt x="814" y="11057"/>
                  </a:cubicBezTo>
                  <a:lnTo>
                    <a:pt x="33" y="13626"/>
                  </a:lnTo>
                  <a:cubicBezTo>
                    <a:pt x="1" y="13724"/>
                    <a:pt x="1" y="13821"/>
                    <a:pt x="66" y="13886"/>
                  </a:cubicBezTo>
                  <a:cubicBezTo>
                    <a:pt x="131" y="13984"/>
                    <a:pt x="228" y="14017"/>
                    <a:pt x="326" y="14017"/>
                  </a:cubicBezTo>
                  <a:lnTo>
                    <a:pt x="13919" y="14017"/>
                  </a:lnTo>
                  <a:cubicBezTo>
                    <a:pt x="14017" y="14017"/>
                    <a:pt x="14082" y="13984"/>
                    <a:pt x="14147" y="13886"/>
                  </a:cubicBezTo>
                  <a:cubicBezTo>
                    <a:pt x="14212" y="13821"/>
                    <a:pt x="14244" y="13724"/>
                    <a:pt x="14212" y="13626"/>
                  </a:cubicBezTo>
                  <a:lnTo>
                    <a:pt x="10862" y="2765"/>
                  </a:lnTo>
                  <a:lnTo>
                    <a:pt x="11252" y="2765"/>
                  </a:lnTo>
                  <a:cubicBezTo>
                    <a:pt x="11415" y="2765"/>
                    <a:pt x="11578" y="2635"/>
                    <a:pt x="11578" y="2472"/>
                  </a:cubicBezTo>
                  <a:lnTo>
                    <a:pt x="11578" y="293"/>
                  </a:lnTo>
                  <a:cubicBezTo>
                    <a:pt x="11578" y="131"/>
                    <a:pt x="11415" y="1"/>
                    <a:pt x="112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46"/>
            <p:cNvSpPr/>
            <p:nvPr/>
          </p:nvSpPr>
          <p:spPr>
            <a:xfrm>
              <a:off x="12751075" y="2385188"/>
              <a:ext cx="61000" cy="61000"/>
            </a:xfrm>
            <a:custGeom>
              <a:rect b="b" l="l" r="r" t="t"/>
              <a:pathLst>
                <a:path extrusionOk="0" h="2440" w="2440">
                  <a:moveTo>
                    <a:pt x="1236" y="619"/>
                  </a:moveTo>
                  <a:cubicBezTo>
                    <a:pt x="1561" y="619"/>
                    <a:pt x="1821" y="879"/>
                    <a:pt x="1821" y="1237"/>
                  </a:cubicBezTo>
                  <a:cubicBezTo>
                    <a:pt x="1821" y="1562"/>
                    <a:pt x="1561" y="1822"/>
                    <a:pt x="1236" y="1822"/>
                  </a:cubicBezTo>
                  <a:cubicBezTo>
                    <a:pt x="878" y="1822"/>
                    <a:pt x="618" y="1562"/>
                    <a:pt x="618" y="1237"/>
                  </a:cubicBezTo>
                  <a:cubicBezTo>
                    <a:pt x="618" y="879"/>
                    <a:pt x="878" y="619"/>
                    <a:pt x="1236" y="619"/>
                  </a:cubicBezTo>
                  <a:close/>
                  <a:moveTo>
                    <a:pt x="1236" y="1"/>
                  </a:moveTo>
                  <a:cubicBezTo>
                    <a:pt x="553" y="1"/>
                    <a:pt x="0" y="554"/>
                    <a:pt x="0" y="1237"/>
                  </a:cubicBezTo>
                  <a:cubicBezTo>
                    <a:pt x="0" y="1887"/>
                    <a:pt x="553" y="2440"/>
                    <a:pt x="1236" y="2440"/>
                  </a:cubicBezTo>
                  <a:cubicBezTo>
                    <a:pt x="1886" y="2440"/>
                    <a:pt x="2439" y="1887"/>
                    <a:pt x="2439" y="1237"/>
                  </a:cubicBezTo>
                  <a:cubicBezTo>
                    <a:pt x="2439" y="554"/>
                    <a:pt x="1886" y="1"/>
                    <a:pt x="12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46"/>
            <p:cNvSpPr/>
            <p:nvPr/>
          </p:nvSpPr>
          <p:spPr>
            <a:xfrm>
              <a:off x="12701475" y="2314463"/>
              <a:ext cx="52875" cy="52875"/>
            </a:xfrm>
            <a:custGeom>
              <a:rect b="b" l="l" r="r" t="t"/>
              <a:pathLst>
                <a:path extrusionOk="0" h="2115" w="2115">
                  <a:moveTo>
                    <a:pt x="1041" y="651"/>
                  </a:moveTo>
                  <a:cubicBezTo>
                    <a:pt x="1301" y="651"/>
                    <a:pt x="1496" y="846"/>
                    <a:pt x="1496" y="1074"/>
                  </a:cubicBezTo>
                  <a:cubicBezTo>
                    <a:pt x="1496" y="1301"/>
                    <a:pt x="1301" y="1497"/>
                    <a:pt x="1041" y="1497"/>
                  </a:cubicBezTo>
                  <a:cubicBezTo>
                    <a:pt x="813" y="1497"/>
                    <a:pt x="618" y="1301"/>
                    <a:pt x="618" y="1074"/>
                  </a:cubicBezTo>
                  <a:cubicBezTo>
                    <a:pt x="618" y="846"/>
                    <a:pt x="813" y="651"/>
                    <a:pt x="1041" y="651"/>
                  </a:cubicBezTo>
                  <a:close/>
                  <a:moveTo>
                    <a:pt x="1041" y="1"/>
                  </a:moveTo>
                  <a:cubicBezTo>
                    <a:pt x="456" y="1"/>
                    <a:pt x="0" y="488"/>
                    <a:pt x="0" y="1074"/>
                  </a:cubicBezTo>
                  <a:cubicBezTo>
                    <a:pt x="0" y="1659"/>
                    <a:pt x="456" y="2114"/>
                    <a:pt x="1041" y="2114"/>
                  </a:cubicBezTo>
                  <a:cubicBezTo>
                    <a:pt x="1626" y="2114"/>
                    <a:pt x="2114" y="1659"/>
                    <a:pt x="2114" y="1074"/>
                  </a:cubicBezTo>
                  <a:cubicBezTo>
                    <a:pt x="2114" y="488"/>
                    <a:pt x="1626" y="1"/>
                    <a:pt x="10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46"/>
            <p:cNvSpPr/>
            <p:nvPr/>
          </p:nvSpPr>
          <p:spPr>
            <a:xfrm>
              <a:off x="12630750" y="2368113"/>
              <a:ext cx="61000" cy="61825"/>
            </a:xfrm>
            <a:custGeom>
              <a:rect b="b" l="l" r="r" t="t"/>
              <a:pathLst>
                <a:path extrusionOk="0" h="2473" w="2440">
                  <a:moveTo>
                    <a:pt x="1236" y="651"/>
                  </a:moveTo>
                  <a:cubicBezTo>
                    <a:pt x="1561" y="651"/>
                    <a:pt x="1821" y="911"/>
                    <a:pt x="1821" y="1237"/>
                  </a:cubicBezTo>
                  <a:cubicBezTo>
                    <a:pt x="1821" y="1562"/>
                    <a:pt x="1561" y="1855"/>
                    <a:pt x="1236" y="1855"/>
                  </a:cubicBezTo>
                  <a:cubicBezTo>
                    <a:pt x="911" y="1855"/>
                    <a:pt x="618" y="1562"/>
                    <a:pt x="618" y="1237"/>
                  </a:cubicBezTo>
                  <a:cubicBezTo>
                    <a:pt x="618" y="911"/>
                    <a:pt x="911" y="651"/>
                    <a:pt x="1236" y="651"/>
                  </a:cubicBezTo>
                  <a:close/>
                  <a:moveTo>
                    <a:pt x="1236" y="1"/>
                  </a:moveTo>
                  <a:cubicBezTo>
                    <a:pt x="553" y="1"/>
                    <a:pt x="0" y="554"/>
                    <a:pt x="0" y="1237"/>
                  </a:cubicBezTo>
                  <a:cubicBezTo>
                    <a:pt x="0" y="1920"/>
                    <a:pt x="553" y="2472"/>
                    <a:pt x="1236" y="2472"/>
                  </a:cubicBezTo>
                  <a:cubicBezTo>
                    <a:pt x="1919" y="2472"/>
                    <a:pt x="2439" y="1920"/>
                    <a:pt x="2439" y="1237"/>
                  </a:cubicBezTo>
                  <a:cubicBezTo>
                    <a:pt x="2439" y="554"/>
                    <a:pt x="1919" y="1"/>
                    <a:pt x="12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46"/>
            <p:cNvSpPr/>
            <p:nvPr/>
          </p:nvSpPr>
          <p:spPr>
            <a:xfrm>
              <a:off x="12685225" y="2571363"/>
              <a:ext cx="73175" cy="15475"/>
            </a:xfrm>
            <a:custGeom>
              <a:rect b="b" l="l" r="r" t="t"/>
              <a:pathLst>
                <a:path extrusionOk="0" h="619" w="2927">
                  <a:moveTo>
                    <a:pt x="293" y="1"/>
                  </a:moveTo>
                  <a:cubicBezTo>
                    <a:pt x="130" y="1"/>
                    <a:pt x="0" y="163"/>
                    <a:pt x="0" y="326"/>
                  </a:cubicBezTo>
                  <a:cubicBezTo>
                    <a:pt x="0" y="489"/>
                    <a:pt x="130" y="619"/>
                    <a:pt x="293" y="619"/>
                  </a:cubicBezTo>
                  <a:lnTo>
                    <a:pt x="2602" y="619"/>
                  </a:lnTo>
                  <a:cubicBezTo>
                    <a:pt x="2797" y="619"/>
                    <a:pt x="2927" y="489"/>
                    <a:pt x="2927" y="326"/>
                  </a:cubicBezTo>
                  <a:cubicBezTo>
                    <a:pt x="2927" y="163"/>
                    <a:pt x="2797" y="1"/>
                    <a:pt x="26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46"/>
            <p:cNvSpPr/>
            <p:nvPr/>
          </p:nvSpPr>
          <p:spPr>
            <a:xfrm>
              <a:off x="12685225" y="2608763"/>
              <a:ext cx="73175" cy="15475"/>
            </a:xfrm>
            <a:custGeom>
              <a:rect b="b" l="l" r="r" t="t"/>
              <a:pathLst>
                <a:path extrusionOk="0" h="619" w="2927">
                  <a:moveTo>
                    <a:pt x="293" y="1"/>
                  </a:moveTo>
                  <a:cubicBezTo>
                    <a:pt x="130" y="1"/>
                    <a:pt x="0" y="131"/>
                    <a:pt x="0" y="326"/>
                  </a:cubicBezTo>
                  <a:cubicBezTo>
                    <a:pt x="0" y="489"/>
                    <a:pt x="130" y="619"/>
                    <a:pt x="293" y="619"/>
                  </a:cubicBezTo>
                  <a:lnTo>
                    <a:pt x="2602" y="619"/>
                  </a:lnTo>
                  <a:cubicBezTo>
                    <a:pt x="2797" y="619"/>
                    <a:pt x="2927" y="489"/>
                    <a:pt x="2927" y="326"/>
                  </a:cubicBezTo>
                  <a:cubicBezTo>
                    <a:pt x="2927" y="131"/>
                    <a:pt x="2797" y="1"/>
                    <a:pt x="26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46"/>
            <p:cNvSpPr/>
            <p:nvPr/>
          </p:nvSpPr>
          <p:spPr>
            <a:xfrm>
              <a:off x="12685225" y="2646163"/>
              <a:ext cx="73175" cy="15475"/>
            </a:xfrm>
            <a:custGeom>
              <a:rect b="b" l="l" r="r" t="t"/>
              <a:pathLst>
                <a:path extrusionOk="0" h="619" w="2927">
                  <a:moveTo>
                    <a:pt x="293" y="1"/>
                  </a:moveTo>
                  <a:cubicBezTo>
                    <a:pt x="130" y="1"/>
                    <a:pt x="0" y="131"/>
                    <a:pt x="0" y="326"/>
                  </a:cubicBezTo>
                  <a:cubicBezTo>
                    <a:pt x="0" y="488"/>
                    <a:pt x="130" y="618"/>
                    <a:pt x="293" y="618"/>
                  </a:cubicBezTo>
                  <a:lnTo>
                    <a:pt x="2602" y="618"/>
                  </a:lnTo>
                  <a:cubicBezTo>
                    <a:pt x="2797" y="618"/>
                    <a:pt x="2927" y="488"/>
                    <a:pt x="2927" y="326"/>
                  </a:cubicBezTo>
                  <a:cubicBezTo>
                    <a:pt x="2927" y="131"/>
                    <a:pt x="2797" y="1"/>
                    <a:pt x="26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46"/>
            <p:cNvSpPr/>
            <p:nvPr/>
          </p:nvSpPr>
          <p:spPr>
            <a:xfrm>
              <a:off x="12685225" y="2683563"/>
              <a:ext cx="73175" cy="15475"/>
            </a:xfrm>
            <a:custGeom>
              <a:rect b="b" l="l" r="r" t="t"/>
              <a:pathLst>
                <a:path extrusionOk="0" h="619" w="2927">
                  <a:moveTo>
                    <a:pt x="293" y="1"/>
                  </a:moveTo>
                  <a:cubicBezTo>
                    <a:pt x="130" y="1"/>
                    <a:pt x="0" y="131"/>
                    <a:pt x="0" y="293"/>
                  </a:cubicBezTo>
                  <a:cubicBezTo>
                    <a:pt x="0" y="488"/>
                    <a:pt x="130" y="618"/>
                    <a:pt x="293" y="618"/>
                  </a:cubicBezTo>
                  <a:lnTo>
                    <a:pt x="2602" y="618"/>
                  </a:lnTo>
                  <a:cubicBezTo>
                    <a:pt x="2797" y="618"/>
                    <a:pt x="2927" y="488"/>
                    <a:pt x="2927" y="293"/>
                  </a:cubicBezTo>
                  <a:cubicBezTo>
                    <a:pt x="2927" y="131"/>
                    <a:pt x="2797" y="1"/>
                    <a:pt x="26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46"/>
            <p:cNvSpPr/>
            <p:nvPr/>
          </p:nvSpPr>
          <p:spPr>
            <a:xfrm>
              <a:off x="12685225" y="2720963"/>
              <a:ext cx="73175" cy="15475"/>
            </a:xfrm>
            <a:custGeom>
              <a:rect b="b" l="l" r="r" t="t"/>
              <a:pathLst>
                <a:path extrusionOk="0" h="619" w="2927">
                  <a:moveTo>
                    <a:pt x="293" y="0"/>
                  </a:moveTo>
                  <a:cubicBezTo>
                    <a:pt x="130" y="0"/>
                    <a:pt x="0" y="130"/>
                    <a:pt x="0" y="293"/>
                  </a:cubicBezTo>
                  <a:cubicBezTo>
                    <a:pt x="0" y="456"/>
                    <a:pt x="130" y="618"/>
                    <a:pt x="293" y="618"/>
                  </a:cubicBezTo>
                  <a:lnTo>
                    <a:pt x="2602" y="618"/>
                  </a:lnTo>
                  <a:cubicBezTo>
                    <a:pt x="2797" y="618"/>
                    <a:pt x="2927" y="456"/>
                    <a:pt x="2927" y="293"/>
                  </a:cubicBezTo>
                  <a:cubicBezTo>
                    <a:pt x="2927" y="130"/>
                    <a:pt x="2797" y="0"/>
                    <a:pt x="26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46"/>
            <p:cNvSpPr/>
            <p:nvPr/>
          </p:nvSpPr>
          <p:spPr>
            <a:xfrm>
              <a:off x="12685225" y="2758363"/>
              <a:ext cx="73175" cy="15475"/>
            </a:xfrm>
            <a:custGeom>
              <a:rect b="b" l="l" r="r" t="t"/>
              <a:pathLst>
                <a:path extrusionOk="0" h="619" w="2927">
                  <a:moveTo>
                    <a:pt x="293" y="0"/>
                  </a:moveTo>
                  <a:cubicBezTo>
                    <a:pt x="130" y="0"/>
                    <a:pt x="0" y="130"/>
                    <a:pt x="0" y="293"/>
                  </a:cubicBezTo>
                  <a:cubicBezTo>
                    <a:pt x="0" y="456"/>
                    <a:pt x="130" y="618"/>
                    <a:pt x="293" y="618"/>
                  </a:cubicBezTo>
                  <a:lnTo>
                    <a:pt x="2602" y="618"/>
                  </a:lnTo>
                  <a:cubicBezTo>
                    <a:pt x="2797" y="618"/>
                    <a:pt x="2927" y="456"/>
                    <a:pt x="2927" y="293"/>
                  </a:cubicBezTo>
                  <a:cubicBezTo>
                    <a:pt x="2927" y="130"/>
                    <a:pt x="2797" y="0"/>
                    <a:pt x="26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8" name="Google Shape;3478;p46"/>
          <p:cNvGrpSpPr/>
          <p:nvPr/>
        </p:nvGrpSpPr>
        <p:grpSpPr>
          <a:xfrm>
            <a:off x="5724906" y="2089699"/>
            <a:ext cx="230280" cy="365757"/>
            <a:chOff x="12993325" y="2330738"/>
            <a:chExt cx="311400" cy="496750"/>
          </a:xfrm>
        </p:grpSpPr>
        <p:sp>
          <p:nvSpPr>
            <p:cNvPr id="3479" name="Google Shape;3479;p46"/>
            <p:cNvSpPr/>
            <p:nvPr/>
          </p:nvSpPr>
          <p:spPr>
            <a:xfrm>
              <a:off x="13000650" y="2338863"/>
              <a:ext cx="295950" cy="480500"/>
            </a:xfrm>
            <a:custGeom>
              <a:rect b="b" l="l" r="r" t="t"/>
              <a:pathLst>
                <a:path extrusionOk="0" h="19220" w="11838">
                  <a:moveTo>
                    <a:pt x="4456" y="0"/>
                  </a:moveTo>
                  <a:lnTo>
                    <a:pt x="4456" y="7577"/>
                  </a:lnTo>
                  <a:cubicBezTo>
                    <a:pt x="2179" y="8163"/>
                    <a:pt x="456" y="10049"/>
                    <a:pt x="66" y="12390"/>
                  </a:cubicBezTo>
                  <a:cubicBezTo>
                    <a:pt x="33" y="12683"/>
                    <a:pt x="1" y="13008"/>
                    <a:pt x="1" y="13301"/>
                  </a:cubicBezTo>
                  <a:cubicBezTo>
                    <a:pt x="1" y="16585"/>
                    <a:pt x="2667" y="19219"/>
                    <a:pt x="5919" y="19219"/>
                  </a:cubicBezTo>
                  <a:cubicBezTo>
                    <a:pt x="9171" y="19219"/>
                    <a:pt x="11838" y="16585"/>
                    <a:pt x="11838" y="13301"/>
                  </a:cubicBezTo>
                  <a:cubicBezTo>
                    <a:pt x="11838" y="10472"/>
                    <a:pt x="9854" y="8130"/>
                    <a:pt x="7253" y="7545"/>
                  </a:cubicBezTo>
                  <a:lnTo>
                    <a:pt x="72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46"/>
            <p:cNvSpPr/>
            <p:nvPr/>
          </p:nvSpPr>
          <p:spPr>
            <a:xfrm>
              <a:off x="13000650" y="2639238"/>
              <a:ext cx="295950" cy="180125"/>
            </a:xfrm>
            <a:custGeom>
              <a:rect b="b" l="l" r="r" t="t"/>
              <a:pathLst>
                <a:path extrusionOk="0" h="7205" w="11838">
                  <a:moveTo>
                    <a:pt x="1585" y="1"/>
                  </a:moveTo>
                  <a:cubicBezTo>
                    <a:pt x="1459" y="1"/>
                    <a:pt x="1332" y="6"/>
                    <a:pt x="1204" y="17"/>
                  </a:cubicBezTo>
                  <a:cubicBezTo>
                    <a:pt x="781" y="50"/>
                    <a:pt x="423" y="180"/>
                    <a:pt x="66" y="375"/>
                  </a:cubicBezTo>
                  <a:cubicBezTo>
                    <a:pt x="33" y="668"/>
                    <a:pt x="1" y="993"/>
                    <a:pt x="1" y="1286"/>
                  </a:cubicBezTo>
                  <a:cubicBezTo>
                    <a:pt x="1" y="4570"/>
                    <a:pt x="2667" y="7204"/>
                    <a:pt x="5919" y="7204"/>
                  </a:cubicBezTo>
                  <a:cubicBezTo>
                    <a:pt x="9204" y="7204"/>
                    <a:pt x="11838" y="4570"/>
                    <a:pt x="11838" y="1286"/>
                  </a:cubicBezTo>
                  <a:lnTo>
                    <a:pt x="11838" y="1286"/>
                  </a:lnTo>
                  <a:cubicBezTo>
                    <a:pt x="11097" y="1833"/>
                    <a:pt x="10188" y="2046"/>
                    <a:pt x="9247" y="2046"/>
                  </a:cubicBezTo>
                  <a:cubicBezTo>
                    <a:pt x="8287" y="2046"/>
                    <a:pt x="7293" y="1825"/>
                    <a:pt x="6407" y="1513"/>
                  </a:cubicBezTo>
                  <a:cubicBezTo>
                    <a:pt x="4803" y="968"/>
                    <a:pt x="3283" y="1"/>
                    <a:pt x="1585" y="1"/>
                  </a:cubicBezTo>
                  <a:close/>
                </a:path>
              </a:pathLst>
            </a:custGeom>
            <a:solidFill>
              <a:srgbClr val="4BC0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46"/>
            <p:cNvSpPr/>
            <p:nvPr/>
          </p:nvSpPr>
          <p:spPr>
            <a:xfrm>
              <a:off x="13000650" y="2338863"/>
              <a:ext cx="168325" cy="480500"/>
            </a:xfrm>
            <a:custGeom>
              <a:rect b="b" l="l" r="r" t="t"/>
              <a:pathLst>
                <a:path extrusionOk="0" h="19220" w="6733">
                  <a:moveTo>
                    <a:pt x="4456" y="0"/>
                  </a:moveTo>
                  <a:lnTo>
                    <a:pt x="4456" y="7577"/>
                  </a:lnTo>
                  <a:cubicBezTo>
                    <a:pt x="2179" y="8163"/>
                    <a:pt x="456" y="10049"/>
                    <a:pt x="66" y="12390"/>
                  </a:cubicBezTo>
                  <a:cubicBezTo>
                    <a:pt x="33" y="12683"/>
                    <a:pt x="1" y="13008"/>
                    <a:pt x="1" y="13301"/>
                  </a:cubicBezTo>
                  <a:cubicBezTo>
                    <a:pt x="1" y="16585"/>
                    <a:pt x="2667" y="19219"/>
                    <a:pt x="5919" y="19219"/>
                  </a:cubicBezTo>
                  <a:cubicBezTo>
                    <a:pt x="6212" y="19219"/>
                    <a:pt x="6472" y="19219"/>
                    <a:pt x="6732" y="19187"/>
                  </a:cubicBezTo>
                  <a:cubicBezTo>
                    <a:pt x="3870" y="18764"/>
                    <a:pt x="1659" y="16293"/>
                    <a:pt x="1659" y="13301"/>
                  </a:cubicBezTo>
                  <a:cubicBezTo>
                    <a:pt x="1659" y="13008"/>
                    <a:pt x="1692" y="12683"/>
                    <a:pt x="1724" y="12390"/>
                  </a:cubicBezTo>
                  <a:cubicBezTo>
                    <a:pt x="2082" y="10049"/>
                    <a:pt x="3838" y="8163"/>
                    <a:pt x="6082" y="7577"/>
                  </a:cubicBezTo>
                  <a:lnTo>
                    <a:pt x="6082"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46"/>
            <p:cNvSpPr/>
            <p:nvPr/>
          </p:nvSpPr>
          <p:spPr>
            <a:xfrm>
              <a:off x="13000650" y="2639663"/>
              <a:ext cx="168325" cy="179700"/>
            </a:xfrm>
            <a:custGeom>
              <a:rect b="b" l="l" r="r" t="t"/>
              <a:pathLst>
                <a:path extrusionOk="0" h="7188" w="6733">
                  <a:moveTo>
                    <a:pt x="1204" y="0"/>
                  </a:moveTo>
                  <a:cubicBezTo>
                    <a:pt x="781" y="33"/>
                    <a:pt x="423" y="163"/>
                    <a:pt x="66" y="358"/>
                  </a:cubicBezTo>
                  <a:cubicBezTo>
                    <a:pt x="66" y="521"/>
                    <a:pt x="33" y="683"/>
                    <a:pt x="33" y="813"/>
                  </a:cubicBezTo>
                  <a:cubicBezTo>
                    <a:pt x="1" y="976"/>
                    <a:pt x="1" y="1139"/>
                    <a:pt x="1" y="1269"/>
                  </a:cubicBezTo>
                  <a:cubicBezTo>
                    <a:pt x="1" y="4553"/>
                    <a:pt x="2667" y="7187"/>
                    <a:pt x="5919" y="7187"/>
                  </a:cubicBezTo>
                  <a:lnTo>
                    <a:pt x="6342" y="7187"/>
                  </a:lnTo>
                  <a:cubicBezTo>
                    <a:pt x="6472" y="7155"/>
                    <a:pt x="6602" y="7155"/>
                    <a:pt x="6732" y="7122"/>
                  </a:cubicBezTo>
                  <a:cubicBezTo>
                    <a:pt x="3870" y="6732"/>
                    <a:pt x="1659" y="4261"/>
                    <a:pt x="1659" y="1269"/>
                  </a:cubicBezTo>
                  <a:cubicBezTo>
                    <a:pt x="1659" y="976"/>
                    <a:pt x="1692" y="651"/>
                    <a:pt x="1724" y="358"/>
                  </a:cubicBezTo>
                  <a:cubicBezTo>
                    <a:pt x="1757" y="228"/>
                    <a:pt x="1757" y="131"/>
                    <a:pt x="1789"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46"/>
            <p:cNvSpPr/>
            <p:nvPr/>
          </p:nvSpPr>
          <p:spPr>
            <a:xfrm>
              <a:off x="13046175" y="2665613"/>
              <a:ext cx="48000" cy="45250"/>
            </a:xfrm>
            <a:custGeom>
              <a:rect b="b" l="l" r="r" t="t"/>
              <a:pathLst>
                <a:path extrusionOk="0" h="1810" w="1920">
                  <a:moveTo>
                    <a:pt x="968" y="1"/>
                  </a:moveTo>
                  <a:cubicBezTo>
                    <a:pt x="664" y="1"/>
                    <a:pt x="367" y="159"/>
                    <a:pt x="196" y="458"/>
                  </a:cubicBezTo>
                  <a:cubicBezTo>
                    <a:pt x="1" y="751"/>
                    <a:pt x="33" y="1174"/>
                    <a:pt x="261" y="1466"/>
                  </a:cubicBezTo>
                  <a:cubicBezTo>
                    <a:pt x="453" y="1682"/>
                    <a:pt x="715" y="1810"/>
                    <a:pt x="983" y="1810"/>
                  </a:cubicBezTo>
                  <a:cubicBezTo>
                    <a:pt x="1079" y="1810"/>
                    <a:pt x="1175" y="1793"/>
                    <a:pt x="1269" y="1759"/>
                  </a:cubicBezTo>
                  <a:cubicBezTo>
                    <a:pt x="1594" y="1662"/>
                    <a:pt x="1854" y="1369"/>
                    <a:pt x="1887" y="1011"/>
                  </a:cubicBezTo>
                  <a:cubicBezTo>
                    <a:pt x="1919" y="653"/>
                    <a:pt x="1757" y="296"/>
                    <a:pt x="1432" y="133"/>
                  </a:cubicBezTo>
                  <a:lnTo>
                    <a:pt x="1432" y="133"/>
                  </a:lnTo>
                  <a:cubicBezTo>
                    <a:pt x="1474" y="151"/>
                    <a:pt x="1494" y="158"/>
                    <a:pt x="1499" y="158"/>
                  </a:cubicBezTo>
                  <a:cubicBezTo>
                    <a:pt x="1516" y="158"/>
                    <a:pt x="1394" y="92"/>
                    <a:pt x="1380" y="92"/>
                  </a:cubicBezTo>
                  <a:cubicBezTo>
                    <a:pt x="1374" y="92"/>
                    <a:pt x="1386" y="103"/>
                    <a:pt x="1432" y="133"/>
                  </a:cubicBezTo>
                  <a:cubicBezTo>
                    <a:pt x="1287" y="44"/>
                    <a:pt x="1126" y="1"/>
                    <a:pt x="968"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46"/>
            <p:cNvSpPr/>
            <p:nvPr/>
          </p:nvSpPr>
          <p:spPr>
            <a:xfrm>
              <a:off x="13155925" y="2699913"/>
              <a:ext cx="63225" cy="56425"/>
            </a:xfrm>
            <a:custGeom>
              <a:rect b="b" l="l" r="r" t="t"/>
              <a:pathLst>
                <a:path extrusionOk="0" h="2257" w="2529">
                  <a:moveTo>
                    <a:pt x="1357" y="1"/>
                  </a:moveTo>
                  <a:cubicBezTo>
                    <a:pt x="969" y="1"/>
                    <a:pt x="586" y="203"/>
                    <a:pt x="391" y="550"/>
                  </a:cubicBezTo>
                  <a:cubicBezTo>
                    <a:pt x="1" y="1200"/>
                    <a:pt x="359" y="2013"/>
                    <a:pt x="1042" y="2208"/>
                  </a:cubicBezTo>
                  <a:cubicBezTo>
                    <a:pt x="1149" y="2241"/>
                    <a:pt x="1256" y="2256"/>
                    <a:pt x="1361" y="2256"/>
                  </a:cubicBezTo>
                  <a:cubicBezTo>
                    <a:pt x="1987" y="2256"/>
                    <a:pt x="2528" y="1711"/>
                    <a:pt x="2472" y="1070"/>
                  </a:cubicBezTo>
                  <a:cubicBezTo>
                    <a:pt x="2472" y="680"/>
                    <a:pt x="2245" y="355"/>
                    <a:pt x="1920" y="160"/>
                  </a:cubicBezTo>
                  <a:lnTo>
                    <a:pt x="1920" y="160"/>
                  </a:lnTo>
                  <a:cubicBezTo>
                    <a:pt x="2036" y="228"/>
                    <a:pt x="2081" y="253"/>
                    <a:pt x="2083" y="253"/>
                  </a:cubicBezTo>
                  <a:cubicBezTo>
                    <a:pt x="2088" y="253"/>
                    <a:pt x="1778" y="66"/>
                    <a:pt x="1773" y="66"/>
                  </a:cubicBezTo>
                  <a:lnTo>
                    <a:pt x="1773" y="66"/>
                  </a:lnTo>
                  <a:cubicBezTo>
                    <a:pt x="1771" y="66"/>
                    <a:pt x="1810" y="91"/>
                    <a:pt x="1920" y="160"/>
                  </a:cubicBezTo>
                  <a:cubicBezTo>
                    <a:pt x="1746" y="51"/>
                    <a:pt x="1551" y="1"/>
                    <a:pt x="1357"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46"/>
            <p:cNvSpPr/>
            <p:nvPr/>
          </p:nvSpPr>
          <p:spPr>
            <a:xfrm>
              <a:off x="13094150" y="2715413"/>
              <a:ext cx="51250" cy="48300"/>
            </a:xfrm>
            <a:custGeom>
              <a:rect b="b" l="l" r="r" t="t"/>
              <a:pathLst>
                <a:path extrusionOk="0" h="1932" w="2050">
                  <a:moveTo>
                    <a:pt x="1053" y="1"/>
                  </a:moveTo>
                  <a:cubicBezTo>
                    <a:pt x="711" y="1"/>
                    <a:pt x="371" y="175"/>
                    <a:pt x="196" y="483"/>
                  </a:cubicBezTo>
                  <a:cubicBezTo>
                    <a:pt x="0" y="840"/>
                    <a:pt x="33" y="1263"/>
                    <a:pt x="293" y="1588"/>
                  </a:cubicBezTo>
                  <a:cubicBezTo>
                    <a:pt x="461" y="1804"/>
                    <a:pt x="735" y="1931"/>
                    <a:pt x="1023" y="1931"/>
                  </a:cubicBezTo>
                  <a:cubicBezTo>
                    <a:pt x="1126" y="1931"/>
                    <a:pt x="1231" y="1915"/>
                    <a:pt x="1334" y="1881"/>
                  </a:cubicBezTo>
                  <a:cubicBezTo>
                    <a:pt x="1691" y="1783"/>
                    <a:pt x="1952" y="1458"/>
                    <a:pt x="1984" y="1068"/>
                  </a:cubicBezTo>
                  <a:cubicBezTo>
                    <a:pt x="2049" y="710"/>
                    <a:pt x="1854" y="320"/>
                    <a:pt x="1529" y="125"/>
                  </a:cubicBezTo>
                  <a:cubicBezTo>
                    <a:pt x="1381" y="41"/>
                    <a:pt x="1217" y="1"/>
                    <a:pt x="1053"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46"/>
            <p:cNvSpPr/>
            <p:nvPr/>
          </p:nvSpPr>
          <p:spPr>
            <a:xfrm>
              <a:off x="13203100" y="2757763"/>
              <a:ext cx="24400" cy="20125"/>
            </a:xfrm>
            <a:custGeom>
              <a:rect b="b" l="l" r="r" t="t"/>
              <a:pathLst>
                <a:path extrusionOk="0" h="805" w="976">
                  <a:moveTo>
                    <a:pt x="613" y="0"/>
                  </a:moveTo>
                  <a:cubicBezTo>
                    <a:pt x="551" y="0"/>
                    <a:pt x="487" y="18"/>
                    <a:pt x="423" y="57"/>
                  </a:cubicBezTo>
                  <a:cubicBezTo>
                    <a:pt x="358" y="122"/>
                    <a:pt x="260" y="187"/>
                    <a:pt x="195" y="219"/>
                  </a:cubicBezTo>
                  <a:cubicBezTo>
                    <a:pt x="33" y="317"/>
                    <a:pt x="0" y="512"/>
                    <a:pt x="98" y="675"/>
                  </a:cubicBezTo>
                  <a:cubicBezTo>
                    <a:pt x="163" y="740"/>
                    <a:pt x="260" y="805"/>
                    <a:pt x="358" y="805"/>
                  </a:cubicBezTo>
                  <a:cubicBezTo>
                    <a:pt x="423" y="805"/>
                    <a:pt x="488" y="772"/>
                    <a:pt x="520" y="740"/>
                  </a:cubicBezTo>
                  <a:cubicBezTo>
                    <a:pt x="618" y="707"/>
                    <a:pt x="715" y="642"/>
                    <a:pt x="813" y="577"/>
                  </a:cubicBezTo>
                  <a:cubicBezTo>
                    <a:pt x="943" y="447"/>
                    <a:pt x="976" y="284"/>
                    <a:pt x="878" y="122"/>
                  </a:cubicBezTo>
                  <a:cubicBezTo>
                    <a:pt x="799" y="43"/>
                    <a:pt x="709" y="0"/>
                    <a:pt x="6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46"/>
            <p:cNvSpPr/>
            <p:nvPr/>
          </p:nvSpPr>
          <p:spPr>
            <a:xfrm>
              <a:off x="13166500" y="2550088"/>
              <a:ext cx="106525" cy="195275"/>
            </a:xfrm>
            <a:custGeom>
              <a:rect b="b" l="l" r="r" t="t"/>
              <a:pathLst>
                <a:path extrusionOk="0" h="7811" w="4261">
                  <a:moveTo>
                    <a:pt x="328" y="0"/>
                  </a:moveTo>
                  <a:cubicBezTo>
                    <a:pt x="188" y="0"/>
                    <a:pt x="61" y="92"/>
                    <a:pt x="33" y="234"/>
                  </a:cubicBezTo>
                  <a:cubicBezTo>
                    <a:pt x="1" y="397"/>
                    <a:pt x="98" y="559"/>
                    <a:pt x="261" y="592"/>
                  </a:cubicBezTo>
                  <a:cubicBezTo>
                    <a:pt x="1204" y="819"/>
                    <a:pt x="2082" y="1340"/>
                    <a:pt x="2700" y="2120"/>
                  </a:cubicBezTo>
                  <a:cubicBezTo>
                    <a:pt x="3318" y="2901"/>
                    <a:pt x="3675" y="3844"/>
                    <a:pt x="3675" y="4852"/>
                  </a:cubicBezTo>
                  <a:cubicBezTo>
                    <a:pt x="3675" y="5762"/>
                    <a:pt x="3415" y="6608"/>
                    <a:pt x="2895" y="7323"/>
                  </a:cubicBezTo>
                  <a:cubicBezTo>
                    <a:pt x="2797" y="7453"/>
                    <a:pt x="2830" y="7648"/>
                    <a:pt x="2992" y="7746"/>
                  </a:cubicBezTo>
                  <a:cubicBezTo>
                    <a:pt x="3025" y="7778"/>
                    <a:pt x="3090" y="7811"/>
                    <a:pt x="3155" y="7811"/>
                  </a:cubicBezTo>
                  <a:cubicBezTo>
                    <a:pt x="3253" y="7811"/>
                    <a:pt x="3350" y="7746"/>
                    <a:pt x="3415" y="7648"/>
                  </a:cubicBezTo>
                  <a:cubicBezTo>
                    <a:pt x="3968" y="6835"/>
                    <a:pt x="4261" y="5860"/>
                    <a:pt x="4261" y="4852"/>
                  </a:cubicBezTo>
                  <a:cubicBezTo>
                    <a:pt x="4261" y="3714"/>
                    <a:pt x="3903" y="2608"/>
                    <a:pt x="3155" y="1730"/>
                  </a:cubicBezTo>
                  <a:cubicBezTo>
                    <a:pt x="2472" y="852"/>
                    <a:pt x="1497" y="234"/>
                    <a:pt x="391" y="6"/>
                  </a:cubicBezTo>
                  <a:cubicBezTo>
                    <a:pt x="370" y="2"/>
                    <a:pt x="349" y="0"/>
                    <a:pt x="3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46"/>
            <p:cNvSpPr/>
            <p:nvPr/>
          </p:nvSpPr>
          <p:spPr>
            <a:xfrm>
              <a:off x="12993325" y="2330738"/>
              <a:ext cx="311400" cy="496750"/>
            </a:xfrm>
            <a:custGeom>
              <a:rect b="b" l="l" r="r" t="t"/>
              <a:pathLst>
                <a:path extrusionOk="0" h="19870" w="12456">
                  <a:moveTo>
                    <a:pt x="3903" y="0"/>
                  </a:moveTo>
                  <a:cubicBezTo>
                    <a:pt x="3741" y="0"/>
                    <a:pt x="3611" y="163"/>
                    <a:pt x="3611" y="325"/>
                  </a:cubicBezTo>
                  <a:cubicBezTo>
                    <a:pt x="3611" y="488"/>
                    <a:pt x="3741" y="618"/>
                    <a:pt x="3903" y="618"/>
                  </a:cubicBezTo>
                  <a:lnTo>
                    <a:pt x="4424" y="618"/>
                  </a:lnTo>
                  <a:lnTo>
                    <a:pt x="4424" y="7675"/>
                  </a:lnTo>
                  <a:cubicBezTo>
                    <a:pt x="2147" y="8358"/>
                    <a:pt x="424" y="10276"/>
                    <a:pt x="66" y="12683"/>
                  </a:cubicBezTo>
                  <a:cubicBezTo>
                    <a:pt x="33" y="12975"/>
                    <a:pt x="1" y="13301"/>
                    <a:pt x="1" y="13626"/>
                  </a:cubicBezTo>
                  <a:cubicBezTo>
                    <a:pt x="1" y="17073"/>
                    <a:pt x="2798" y="19869"/>
                    <a:pt x="6212" y="19869"/>
                  </a:cubicBezTo>
                  <a:cubicBezTo>
                    <a:pt x="9659" y="19869"/>
                    <a:pt x="12456" y="17073"/>
                    <a:pt x="12456" y="13626"/>
                  </a:cubicBezTo>
                  <a:lnTo>
                    <a:pt x="12423" y="13626"/>
                  </a:lnTo>
                  <a:cubicBezTo>
                    <a:pt x="12423" y="12618"/>
                    <a:pt x="12196" y="11675"/>
                    <a:pt x="11741" y="10797"/>
                  </a:cubicBezTo>
                  <a:cubicBezTo>
                    <a:pt x="11696" y="10686"/>
                    <a:pt x="11592" y="10621"/>
                    <a:pt x="11479" y="10621"/>
                  </a:cubicBezTo>
                  <a:cubicBezTo>
                    <a:pt x="11425" y="10621"/>
                    <a:pt x="11370" y="10635"/>
                    <a:pt x="11318" y="10666"/>
                  </a:cubicBezTo>
                  <a:cubicBezTo>
                    <a:pt x="11188" y="10731"/>
                    <a:pt x="11123" y="10927"/>
                    <a:pt x="11188" y="11057"/>
                  </a:cubicBezTo>
                  <a:cubicBezTo>
                    <a:pt x="11610" y="11870"/>
                    <a:pt x="11806" y="12715"/>
                    <a:pt x="11806" y="13626"/>
                  </a:cubicBezTo>
                  <a:cubicBezTo>
                    <a:pt x="11806" y="16715"/>
                    <a:pt x="9302" y="19252"/>
                    <a:pt x="6212" y="19252"/>
                  </a:cubicBezTo>
                  <a:cubicBezTo>
                    <a:pt x="3123" y="19252"/>
                    <a:pt x="619" y="16715"/>
                    <a:pt x="619" y="13626"/>
                  </a:cubicBezTo>
                  <a:cubicBezTo>
                    <a:pt x="619" y="13333"/>
                    <a:pt x="619" y="13040"/>
                    <a:pt x="684" y="12780"/>
                  </a:cubicBezTo>
                  <a:cubicBezTo>
                    <a:pt x="1009" y="10569"/>
                    <a:pt x="2635" y="8780"/>
                    <a:pt x="4814" y="8195"/>
                  </a:cubicBezTo>
                  <a:cubicBezTo>
                    <a:pt x="4944" y="8162"/>
                    <a:pt x="5042" y="8065"/>
                    <a:pt x="5042" y="7902"/>
                  </a:cubicBezTo>
                  <a:lnTo>
                    <a:pt x="5042" y="6569"/>
                  </a:lnTo>
                  <a:lnTo>
                    <a:pt x="6050" y="6569"/>
                  </a:lnTo>
                  <a:cubicBezTo>
                    <a:pt x="6212" y="6569"/>
                    <a:pt x="6375" y="6406"/>
                    <a:pt x="6375" y="6244"/>
                  </a:cubicBezTo>
                  <a:cubicBezTo>
                    <a:pt x="6375" y="6081"/>
                    <a:pt x="6212" y="5951"/>
                    <a:pt x="6050" y="5951"/>
                  </a:cubicBezTo>
                  <a:lnTo>
                    <a:pt x="5042" y="5951"/>
                  </a:lnTo>
                  <a:lnTo>
                    <a:pt x="5042" y="5398"/>
                  </a:lnTo>
                  <a:lnTo>
                    <a:pt x="6050" y="5398"/>
                  </a:lnTo>
                  <a:cubicBezTo>
                    <a:pt x="6212" y="5398"/>
                    <a:pt x="6375" y="5268"/>
                    <a:pt x="6375" y="5106"/>
                  </a:cubicBezTo>
                  <a:cubicBezTo>
                    <a:pt x="6375" y="4910"/>
                    <a:pt x="6212" y="4780"/>
                    <a:pt x="6050" y="4780"/>
                  </a:cubicBezTo>
                  <a:lnTo>
                    <a:pt x="5042" y="4780"/>
                  </a:lnTo>
                  <a:lnTo>
                    <a:pt x="5042" y="4260"/>
                  </a:lnTo>
                  <a:lnTo>
                    <a:pt x="6050" y="4260"/>
                  </a:lnTo>
                  <a:cubicBezTo>
                    <a:pt x="6212" y="4260"/>
                    <a:pt x="6375" y="4130"/>
                    <a:pt x="6375" y="3935"/>
                  </a:cubicBezTo>
                  <a:cubicBezTo>
                    <a:pt x="6375" y="3772"/>
                    <a:pt x="6212" y="3642"/>
                    <a:pt x="6050" y="3642"/>
                  </a:cubicBezTo>
                  <a:lnTo>
                    <a:pt x="5042" y="3642"/>
                  </a:lnTo>
                  <a:lnTo>
                    <a:pt x="5042" y="3089"/>
                  </a:lnTo>
                  <a:lnTo>
                    <a:pt x="6050" y="3089"/>
                  </a:lnTo>
                  <a:cubicBezTo>
                    <a:pt x="6212" y="3089"/>
                    <a:pt x="6375" y="2959"/>
                    <a:pt x="6375" y="2797"/>
                  </a:cubicBezTo>
                  <a:cubicBezTo>
                    <a:pt x="6375" y="2634"/>
                    <a:pt x="6212" y="2472"/>
                    <a:pt x="6050" y="2472"/>
                  </a:cubicBezTo>
                  <a:lnTo>
                    <a:pt x="5042" y="2472"/>
                  </a:lnTo>
                  <a:lnTo>
                    <a:pt x="5042" y="618"/>
                  </a:lnTo>
                  <a:lnTo>
                    <a:pt x="7220" y="618"/>
                  </a:lnTo>
                  <a:lnTo>
                    <a:pt x="7220" y="7870"/>
                  </a:lnTo>
                  <a:cubicBezTo>
                    <a:pt x="7220" y="8000"/>
                    <a:pt x="7318" y="8130"/>
                    <a:pt x="7448" y="8162"/>
                  </a:cubicBezTo>
                  <a:cubicBezTo>
                    <a:pt x="8521" y="8423"/>
                    <a:pt x="9497" y="8943"/>
                    <a:pt x="10245" y="9756"/>
                  </a:cubicBezTo>
                  <a:cubicBezTo>
                    <a:pt x="10310" y="9788"/>
                    <a:pt x="10375" y="9821"/>
                    <a:pt x="10472" y="9821"/>
                  </a:cubicBezTo>
                  <a:cubicBezTo>
                    <a:pt x="10537" y="9821"/>
                    <a:pt x="10635" y="9821"/>
                    <a:pt x="10700" y="9756"/>
                  </a:cubicBezTo>
                  <a:cubicBezTo>
                    <a:pt x="10797" y="9626"/>
                    <a:pt x="10797" y="9431"/>
                    <a:pt x="10700" y="9301"/>
                  </a:cubicBezTo>
                  <a:cubicBezTo>
                    <a:pt x="9919" y="8488"/>
                    <a:pt x="8911" y="7935"/>
                    <a:pt x="7838" y="7642"/>
                  </a:cubicBezTo>
                  <a:lnTo>
                    <a:pt x="7838" y="618"/>
                  </a:lnTo>
                  <a:lnTo>
                    <a:pt x="8521" y="618"/>
                  </a:lnTo>
                  <a:cubicBezTo>
                    <a:pt x="8684" y="618"/>
                    <a:pt x="8814" y="488"/>
                    <a:pt x="8814" y="325"/>
                  </a:cubicBezTo>
                  <a:cubicBezTo>
                    <a:pt x="8814" y="163"/>
                    <a:pt x="8684" y="0"/>
                    <a:pt x="85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9" name="Google Shape;3489;p46"/>
          <p:cNvGrpSpPr/>
          <p:nvPr/>
        </p:nvGrpSpPr>
        <p:grpSpPr>
          <a:xfrm>
            <a:off x="6512691" y="2089689"/>
            <a:ext cx="345436" cy="365763"/>
            <a:chOff x="13390075" y="2299013"/>
            <a:chExt cx="467500" cy="495950"/>
          </a:xfrm>
        </p:grpSpPr>
        <p:sp>
          <p:nvSpPr>
            <p:cNvPr id="3490" name="Google Shape;3490;p46"/>
            <p:cNvSpPr/>
            <p:nvPr/>
          </p:nvSpPr>
          <p:spPr>
            <a:xfrm>
              <a:off x="13751050" y="2360813"/>
              <a:ext cx="48800" cy="48800"/>
            </a:xfrm>
            <a:custGeom>
              <a:rect b="b" l="l" r="r" t="t"/>
              <a:pathLst>
                <a:path extrusionOk="0" h="1952" w="1952">
                  <a:moveTo>
                    <a:pt x="976" y="0"/>
                  </a:moveTo>
                  <a:cubicBezTo>
                    <a:pt x="423" y="0"/>
                    <a:pt x="0" y="423"/>
                    <a:pt x="0" y="976"/>
                  </a:cubicBezTo>
                  <a:cubicBezTo>
                    <a:pt x="0" y="1496"/>
                    <a:pt x="423" y="1951"/>
                    <a:pt x="976" y="1951"/>
                  </a:cubicBezTo>
                  <a:cubicBezTo>
                    <a:pt x="1529" y="1951"/>
                    <a:pt x="1951" y="1496"/>
                    <a:pt x="1951" y="976"/>
                  </a:cubicBezTo>
                  <a:cubicBezTo>
                    <a:pt x="1951" y="423"/>
                    <a:pt x="1529" y="0"/>
                    <a:pt x="97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46"/>
            <p:cNvSpPr/>
            <p:nvPr/>
          </p:nvSpPr>
          <p:spPr>
            <a:xfrm>
              <a:off x="13451050" y="2647788"/>
              <a:ext cx="98400" cy="139875"/>
            </a:xfrm>
            <a:custGeom>
              <a:rect b="b" l="l" r="r" t="t"/>
              <a:pathLst>
                <a:path extrusionOk="0" h="5595" w="3936">
                  <a:moveTo>
                    <a:pt x="1984" y="1"/>
                  </a:moveTo>
                  <a:cubicBezTo>
                    <a:pt x="1984" y="1"/>
                    <a:pt x="1" y="2537"/>
                    <a:pt x="1" y="3610"/>
                  </a:cubicBezTo>
                  <a:cubicBezTo>
                    <a:pt x="1" y="4716"/>
                    <a:pt x="879" y="5594"/>
                    <a:pt x="1984" y="5594"/>
                  </a:cubicBezTo>
                  <a:cubicBezTo>
                    <a:pt x="3057" y="5594"/>
                    <a:pt x="3935" y="4716"/>
                    <a:pt x="3935" y="3610"/>
                  </a:cubicBezTo>
                  <a:cubicBezTo>
                    <a:pt x="3935" y="2537"/>
                    <a:pt x="1984" y="1"/>
                    <a:pt x="1984" y="1"/>
                  </a:cubicBez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46"/>
            <p:cNvSpPr/>
            <p:nvPr/>
          </p:nvSpPr>
          <p:spPr>
            <a:xfrm>
              <a:off x="13479500" y="2701438"/>
              <a:ext cx="41500" cy="61825"/>
            </a:xfrm>
            <a:custGeom>
              <a:rect b="b" l="l" r="r" t="t"/>
              <a:pathLst>
                <a:path extrusionOk="0" h="2473" w="1660">
                  <a:moveTo>
                    <a:pt x="846" y="1"/>
                  </a:moveTo>
                  <a:cubicBezTo>
                    <a:pt x="846" y="1"/>
                    <a:pt x="1" y="1172"/>
                    <a:pt x="1" y="1627"/>
                  </a:cubicBezTo>
                  <a:cubicBezTo>
                    <a:pt x="1" y="2082"/>
                    <a:pt x="391" y="2472"/>
                    <a:pt x="846" y="2472"/>
                  </a:cubicBezTo>
                  <a:cubicBezTo>
                    <a:pt x="1301" y="2472"/>
                    <a:pt x="1659" y="2082"/>
                    <a:pt x="1659" y="1627"/>
                  </a:cubicBezTo>
                  <a:cubicBezTo>
                    <a:pt x="1659" y="1172"/>
                    <a:pt x="846" y="1"/>
                    <a:pt x="846" y="1"/>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46"/>
            <p:cNvSpPr/>
            <p:nvPr/>
          </p:nvSpPr>
          <p:spPr>
            <a:xfrm>
              <a:off x="13660800" y="2705513"/>
              <a:ext cx="188650" cy="82150"/>
            </a:xfrm>
            <a:custGeom>
              <a:rect b="b" l="l" r="r" t="t"/>
              <a:pathLst>
                <a:path extrusionOk="0" h="3286" w="7546">
                  <a:moveTo>
                    <a:pt x="2440" y="1"/>
                  </a:moveTo>
                  <a:cubicBezTo>
                    <a:pt x="1106" y="1"/>
                    <a:pt x="1" y="1106"/>
                    <a:pt x="1" y="2440"/>
                  </a:cubicBezTo>
                  <a:lnTo>
                    <a:pt x="1" y="3285"/>
                  </a:lnTo>
                  <a:lnTo>
                    <a:pt x="7545" y="3285"/>
                  </a:lnTo>
                  <a:lnTo>
                    <a:pt x="754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46"/>
            <p:cNvSpPr/>
            <p:nvPr/>
          </p:nvSpPr>
          <p:spPr>
            <a:xfrm>
              <a:off x="13660800" y="2705513"/>
              <a:ext cx="94325" cy="82150"/>
            </a:xfrm>
            <a:custGeom>
              <a:rect b="b" l="l" r="r" t="t"/>
              <a:pathLst>
                <a:path extrusionOk="0" h="3286" w="3773">
                  <a:moveTo>
                    <a:pt x="2472" y="1"/>
                  </a:moveTo>
                  <a:cubicBezTo>
                    <a:pt x="1106" y="1"/>
                    <a:pt x="1" y="1106"/>
                    <a:pt x="1" y="2440"/>
                  </a:cubicBezTo>
                  <a:lnTo>
                    <a:pt x="1" y="3285"/>
                  </a:lnTo>
                  <a:lnTo>
                    <a:pt x="1301" y="3285"/>
                  </a:lnTo>
                  <a:lnTo>
                    <a:pt x="1301" y="2440"/>
                  </a:lnTo>
                  <a:cubicBezTo>
                    <a:pt x="1301" y="1106"/>
                    <a:pt x="2407" y="1"/>
                    <a:pt x="3773"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46"/>
            <p:cNvSpPr/>
            <p:nvPr/>
          </p:nvSpPr>
          <p:spPr>
            <a:xfrm>
              <a:off x="13401450" y="2311213"/>
              <a:ext cx="197600" cy="304075"/>
            </a:xfrm>
            <a:custGeom>
              <a:rect b="b" l="l" r="r" t="t"/>
              <a:pathLst>
                <a:path extrusionOk="0" h="12163" w="7904">
                  <a:moveTo>
                    <a:pt x="2115" y="1"/>
                  </a:moveTo>
                  <a:lnTo>
                    <a:pt x="2115" y="4423"/>
                  </a:lnTo>
                  <a:lnTo>
                    <a:pt x="1" y="6407"/>
                  </a:lnTo>
                  <a:lnTo>
                    <a:pt x="1" y="12163"/>
                  </a:lnTo>
                  <a:lnTo>
                    <a:pt x="7903" y="12163"/>
                  </a:lnTo>
                  <a:lnTo>
                    <a:pt x="7903" y="6407"/>
                  </a:lnTo>
                  <a:lnTo>
                    <a:pt x="5789" y="4423"/>
                  </a:lnTo>
                  <a:lnTo>
                    <a:pt x="57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46"/>
            <p:cNvSpPr/>
            <p:nvPr/>
          </p:nvSpPr>
          <p:spPr>
            <a:xfrm>
              <a:off x="13401450" y="2311213"/>
              <a:ext cx="86200" cy="184575"/>
            </a:xfrm>
            <a:custGeom>
              <a:rect b="b" l="l" r="r" t="t"/>
              <a:pathLst>
                <a:path extrusionOk="0" h="7383" w="3448">
                  <a:moveTo>
                    <a:pt x="2115" y="1"/>
                  </a:moveTo>
                  <a:lnTo>
                    <a:pt x="2115" y="4423"/>
                  </a:lnTo>
                  <a:lnTo>
                    <a:pt x="1" y="6407"/>
                  </a:lnTo>
                  <a:lnTo>
                    <a:pt x="1" y="7383"/>
                  </a:lnTo>
                  <a:lnTo>
                    <a:pt x="1334" y="7383"/>
                  </a:lnTo>
                  <a:lnTo>
                    <a:pt x="1334" y="6407"/>
                  </a:lnTo>
                  <a:lnTo>
                    <a:pt x="3448" y="4423"/>
                  </a:lnTo>
                  <a:lnTo>
                    <a:pt x="3448"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46"/>
            <p:cNvSpPr/>
            <p:nvPr/>
          </p:nvSpPr>
          <p:spPr>
            <a:xfrm>
              <a:off x="13401450" y="2495763"/>
              <a:ext cx="197600" cy="119525"/>
            </a:xfrm>
            <a:custGeom>
              <a:rect b="b" l="l" r="r" t="t"/>
              <a:pathLst>
                <a:path extrusionOk="0" h="4781" w="7904">
                  <a:moveTo>
                    <a:pt x="7903" y="1"/>
                  </a:moveTo>
                  <a:lnTo>
                    <a:pt x="1" y="33"/>
                  </a:lnTo>
                  <a:lnTo>
                    <a:pt x="1" y="4781"/>
                  </a:lnTo>
                  <a:lnTo>
                    <a:pt x="7903" y="4781"/>
                  </a:lnTo>
                  <a:lnTo>
                    <a:pt x="7903" y="1"/>
                  </a:ln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46"/>
            <p:cNvSpPr/>
            <p:nvPr/>
          </p:nvSpPr>
          <p:spPr>
            <a:xfrm>
              <a:off x="13401450" y="2495763"/>
              <a:ext cx="33375" cy="119525"/>
            </a:xfrm>
            <a:custGeom>
              <a:rect b="b" l="l" r="r" t="t"/>
              <a:pathLst>
                <a:path extrusionOk="0" h="4781" w="1335">
                  <a:moveTo>
                    <a:pt x="1" y="1"/>
                  </a:moveTo>
                  <a:lnTo>
                    <a:pt x="1" y="33"/>
                  </a:lnTo>
                  <a:lnTo>
                    <a:pt x="1" y="4781"/>
                  </a:lnTo>
                  <a:lnTo>
                    <a:pt x="1334" y="4781"/>
                  </a:lnTo>
                  <a:lnTo>
                    <a:pt x="1334" y="33"/>
                  </a:lnTo>
                  <a:lnTo>
                    <a:pt x="1334"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46"/>
            <p:cNvSpPr/>
            <p:nvPr/>
          </p:nvSpPr>
          <p:spPr>
            <a:xfrm>
              <a:off x="13459175" y="2516088"/>
              <a:ext cx="27675" cy="27675"/>
            </a:xfrm>
            <a:custGeom>
              <a:rect b="b" l="l" r="r" t="t"/>
              <a:pathLst>
                <a:path extrusionOk="0" h="1107" w="1107">
                  <a:moveTo>
                    <a:pt x="554" y="0"/>
                  </a:moveTo>
                  <a:cubicBezTo>
                    <a:pt x="228" y="0"/>
                    <a:pt x="1" y="261"/>
                    <a:pt x="1" y="553"/>
                  </a:cubicBezTo>
                  <a:cubicBezTo>
                    <a:pt x="1" y="879"/>
                    <a:pt x="228" y="1106"/>
                    <a:pt x="554" y="1106"/>
                  </a:cubicBezTo>
                  <a:cubicBezTo>
                    <a:pt x="846" y="1106"/>
                    <a:pt x="1106" y="879"/>
                    <a:pt x="1106" y="553"/>
                  </a:cubicBezTo>
                  <a:cubicBezTo>
                    <a:pt x="1106" y="261"/>
                    <a:pt x="846" y="0"/>
                    <a:pt x="554"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46"/>
            <p:cNvSpPr/>
            <p:nvPr/>
          </p:nvSpPr>
          <p:spPr>
            <a:xfrm>
              <a:off x="13529900" y="2516088"/>
              <a:ext cx="27675" cy="27675"/>
            </a:xfrm>
            <a:custGeom>
              <a:rect b="b" l="l" r="r" t="t"/>
              <a:pathLst>
                <a:path extrusionOk="0" h="1107" w="1107">
                  <a:moveTo>
                    <a:pt x="554" y="0"/>
                  </a:moveTo>
                  <a:cubicBezTo>
                    <a:pt x="229" y="0"/>
                    <a:pt x="1" y="261"/>
                    <a:pt x="1" y="553"/>
                  </a:cubicBezTo>
                  <a:cubicBezTo>
                    <a:pt x="1" y="879"/>
                    <a:pt x="229" y="1106"/>
                    <a:pt x="554" y="1106"/>
                  </a:cubicBezTo>
                  <a:cubicBezTo>
                    <a:pt x="846" y="1106"/>
                    <a:pt x="1107" y="879"/>
                    <a:pt x="1107" y="553"/>
                  </a:cubicBezTo>
                  <a:cubicBezTo>
                    <a:pt x="1107" y="261"/>
                    <a:pt x="846" y="0"/>
                    <a:pt x="554"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46"/>
            <p:cNvSpPr/>
            <p:nvPr/>
          </p:nvSpPr>
          <p:spPr>
            <a:xfrm>
              <a:off x="13560800" y="2569738"/>
              <a:ext cx="27675" cy="27675"/>
            </a:xfrm>
            <a:custGeom>
              <a:rect b="b" l="l" r="r" t="t"/>
              <a:pathLst>
                <a:path extrusionOk="0" h="1107" w="1107">
                  <a:moveTo>
                    <a:pt x="554" y="1"/>
                  </a:moveTo>
                  <a:cubicBezTo>
                    <a:pt x="228" y="1"/>
                    <a:pt x="1" y="261"/>
                    <a:pt x="1" y="554"/>
                  </a:cubicBezTo>
                  <a:cubicBezTo>
                    <a:pt x="1" y="879"/>
                    <a:pt x="228" y="1106"/>
                    <a:pt x="554" y="1106"/>
                  </a:cubicBezTo>
                  <a:cubicBezTo>
                    <a:pt x="846" y="1106"/>
                    <a:pt x="1106" y="879"/>
                    <a:pt x="1106" y="554"/>
                  </a:cubicBezTo>
                  <a:cubicBezTo>
                    <a:pt x="1106" y="261"/>
                    <a:pt x="846" y="1"/>
                    <a:pt x="554"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46"/>
            <p:cNvSpPr/>
            <p:nvPr/>
          </p:nvSpPr>
          <p:spPr>
            <a:xfrm>
              <a:off x="13496575" y="2569738"/>
              <a:ext cx="27675" cy="27675"/>
            </a:xfrm>
            <a:custGeom>
              <a:rect b="b" l="l" r="r" t="t"/>
              <a:pathLst>
                <a:path extrusionOk="0" h="1107" w="1107">
                  <a:moveTo>
                    <a:pt x="553" y="1"/>
                  </a:moveTo>
                  <a:cubicBezTo>
                    <a:pt x="261" y="1"/>
                    <a:pt x="1" y="261"/>
                    <a:pt x="1" y="554"/>
                  </a:cubicBezTo>
                  <a:cubicBezTo>
                    <a:pt x="1" y="879"/>
                    <a:pt x="261" y="1106"/>
                    <a:pt x="553" y="1106"/>
                  </a:cubicBezTo>
                  <a:cubicBezTo>
                    <a:pt x="879" y="1106"/>
                    <a:pt x="1106" y="879"/>
                    <a:pt x="1106" y="554"/>
                  </a:cubicBezTo>
                  <a:cubicBezTo>
                    <a:pt x="1106" y="261"/>
                    <a:pt x="879" y="1"/>
                    <a:pt x="553"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46"/>
            <p:cNvSpPr/>
            <p:nvPr/>
          </p:nvSpPr>
          <p:spPr>
            <a:xfrm>
              <a:off x="13428275" y="2569738"/>
              <a:ext cx="27675" cy="27675"/>
            </a:xfrm>
            <a:custGeom>
              <a:rect b="b" l="l" r="r" t="t"/>
              <a:pathLst>
                <a:path extrusionOk="0" h="1107" w="1107">
                  <a:moveTo>
                    <a:pt x="554" y="1"/>
                  </a:moveTo>
                  <a:cubicBezTo>
                    <a:pt x="229" y="1"/>
                    <a:pt x="1" y="261"/>
                    <a:pt x="1" y="554"/>
                  </a:cubicBezTo>
                  <a:cubicBezTo>
                    <a:pt x="1" y="879"/>
                    <a:pt x="229" y="1106"/>
                    <a:pt x="554" y="1106"/>
                  </a:cubicBezTo>
                  <a:cubicBezTo>
                    <a:pt x="846" y="1106"/>
                    <a:pt x="1107" y="879"/>
                    <a:pt x="1107" y="554"/>
                  </a:cubicBezTo>
                  <a:cubicBezTo>
                    <a:pt x="1107" y="261"/>
                    <a:pt x="846" y="1"/>
                    <a:pt x="554"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46"/>
            <p:cNvSpPr/>
            <p:nvPr/>
          </p:nvSpPr>
          <p:spPr>
            <a:xfrm>
              <a:off x="13390075" y="2299013"/>
              <a:ext cx="417900" cy="323600"/>
            </a:xfrm>
            <a:custGeom>
              <a:rect b="b" l="l" r="r" t="t"/>
              <a:pathLst>
                <a:path extrusionOk="0" h="12944" w="16716">
                  <a:moveTo>
                    <a:pt x="5952" y="781"/>
                  </a:moveTo>
                  <a:lnTo>
                    <a:pt x="5952" y="3936"/>
                  </a:lnTo>
                  <a:lnTo>
                    <a:pt x="2895" y="3936"/>
                  </a:lnTo>
                  <a:lnTo>
                    <a:pt x="2895" y="781"/>
                  </a:lnTo>
                  <a:close/>
                  <a:moveTo>
                    <a:pt x="10342" y="2765"/>
                  </a:moveTo>
                  <a:lnTo>
                    <a:pt x="10342" y="3903"/>
                  </a:lnTo>
                  <a:lnTo>
                    <a:pt x="6537" y="3936"/>
                  </a:lnTo>
                  <a:lnTo>
                    <a:pt x="6537" y="2765"/>
                  </a:lnTo>
                  <a:close/>
                  <a:moveTo>
                    <a:pt x="15415" y="2765"/>
                  </a:moveTo>
                  <a:cubicBezTo>
                    <a:pt x="15805" y="2765"/>
                    <a:pt x="16098" y="3058"/>
                    <a:pt x="16098" y="3448"/>
                  </a:cubicBezTo>
                  <a:cubicBezTo>
                    <a:pt x="16098" y="3806"/>
                    <a:pt x="15805" y="4131"/>
                    <a:pt x="15415" y="4131"/>
                  </a:cubicBezTo>
                  <a:cubicBezTo>
                    <a:pt x="15057" y="4131"/>
                    <a:pt x="14732" y="3806"/>
                    <a:pt x="14732" y="3448"/>
                  </a:cubicBezTo>
                  <a:cubicBezTo>
                    <a:pt x="14732" y="3058"/>
                    <a:pt x="15057" y="2765"/>
                    <a:pt x="15415" y="2765"/>
                  </a:cubicBezTo>
                  <a:close/>
                  <a:moveTo>
                    <a:pt x="5952" y="4554"/>
                  </a:moveTo>
                  <a:lnTo>
                    <a:pt x="5952" y="4911"/>
                  </a:lnTo>
                  <a:cubicBezTo>
                    <a:pt x="5952" y="5009"/>
                    <a:pt x="5984" y="5106"/>
                    <a:pt x="6049" y="5139"/>
                  </a:cubicBezTo>
                  <a:lnTo>
                    <a:pt x="8065" y="7025"/>
                  </a:lnTo>
                  <a:lnTo>
                    <a:pt x="8065" y="12326"/>
                  </a:lnTo>
                  <a:lnTo>
                    <a:pt x="781" y="12326"/>
                  </a:lnTo>
                  <a:lnTo>
                    <a:pt x="781" y="7025"/>
                  </a:lnTo>
                  <a:lnTo>
                    <a:pt x="2797" y="5139"/>
                  </a:lnTo>
                  <a:cubicBezTo>
                    <a:pt x="2862" y="5106"/>
                    <a:pt x="2895" y="5009"/>
                    <a:pt x="2895" y="4911"/>
                  </a:cubicBezTo>
                  <a:lnTo>
                    <a:pt x="2895" y="4554"/>
                  </a:lnTo>
                  <a:close/>
                  <a:moveTo>
                    <a:pt x="15415" y="1"/>
                  </a:moveTo>
                  <a:cubicBezTo>
                    <a:pt x="15252" y="1"/>
                    <a:pt x="15122" y="131"/>
                    <a:pt x="15122" y="326"/>
                  </a:cubicBezTo>
                  <a:lnTo>
                    <a:pt x="15122" y="2180"/>
                  </a:lnTo>
                  <a:cubicBezTo>
                    <a:pt x="14634" y="2310"/>
                    <a:pt x="14277" y="2667"/>
                    <a:pt x="14147" y="3123"/>
                  </a:cubicBezTo>
                  <a:lnTo>
                    <a:pt x="10960" y="3123"/>
                  </a:lnTo>
                  <a:lnTo>
                    <a:pt x="10960" y="2440"/>
                  </a:lnTo>
                  <a:cubicBezTo>
                    <a:pt x="10960" y="2277"/>
                    <a:pt x="10830" y="2147"/>
                    <a:pt x="10667" y="2147"/>
                  </a:cubicBezTo>
                  <a:lnTo>
                    <a:pt x="6537" y="2147"/>
                  </a:lnTo>
                  <a:lnTo>
                    <a:pt x="6537" y="781"/>
                  </a:lnTo>
                  <a:lnTo>
                    <a:pt x="6862" y="781"/>
                  </a:lnTo>
                  <a:cubicBezTo>
                    <a:pt x="7057" y="781"/>
                    <a:pt x="7187" y="651"/>
                    <a:pt x="7187" y="489"/>
                  </a:cubicBezTo>
                  <a:cubicBezTo>
                    <a:pt x="7187" y="293"/>
                    <a:pt x="7057" y="163"/>
                    <a:pt x="6862" y="163"/>
                  </a:cubicBezTo>
                  <a:lnTo>
                    <a:pt x="1952" y="163"/>
                  </a:lnTo>
                  <a:cubicBezTo>
                    <a:pt x="1789" y="163"/>
                    <a:pt x="1627" y="293"/>
                    <a:pt x="1627" y="489"/>
                  </a:cubicBezTo>
                  <a:cubicBezTo>
                    <a:pt x="1627" y="651"/>
                    <a:pt x="1789" y="781"/>
                    <a:pt x="1952" y="781"/>
                  </a:cubicBezTo>
                  <a:lnTo>
                    <a:pt x="2277" y="781"/>
                  </a:lnTo>
                  <a:lnTo>
                    <a:pt x="2277" y="2147"/>
                  </a:lnTo>
                  <a:lnTo>
                    <a:pt x="293" y="2147"/>
                  </a:lnTo>
                  <a:cubicBezTo>
                    <a:pt x="131" y="2147"/>
                    <a:pt x="1" y="2277"/>
                    <a:pt x="1" y="2440"/>
                  </a:cubicBezTo>
                  <a:cubicBezTo>
                    <a:pt x="1" y="2635"/>
                    <a:pt x="131" y="2765"/>
                    <a:pt x="293" y="2765"/>
                  </a:cubicBezTo>
                  <a:lnTo>
                    <a:pt x="2277" y="2765"/>
                  </a:lnTo>
                  <a:lnTo>
                    <a:pt x="2277" y="3936"/>
                  </a:lnTo>
                  <a:lnTo>
                    <a:pt x="293" y="3936"/>
                  </a:lnTo>
                  <a:cubicBezTo>
                    <a:pt x="131" y="3936"/>
                    <a:pt x="1" y="4098"/>
                    <a:pt x="1" y="4261"/>
                  </a:cubicBezTo>
                  <a:cubicBezTo>
                    <a:pt x="1" y="4423"/>
                    <a:pt x="131" y="4554"/>
                    <a:pt x="293" y="4554"/>
                  </a:cubicBezTo>
                  <a:lnTo>
                    <a:pt x="2277" y="4554"/>
                  </a:lnTo>
                  <a:lnTo>
                    <a:pt x="2277" y="4781"/>
                  </a:lnTo>
                  <a:lnTo>
                    <a:pt x="261" y="6667"/>
                  </a:lnTo>
                  <a:cubicBezTo>
                    <a:pt x="196" y="6700"/>
                    <a:pt x="163" y="6797"/>
                    <a:pt x="163" y="6895"/>
                  </a:cubicBezTo>
                  <a:lnTo>
                    <a:pt x="163" y="12618"/>
                  </a:lnTo>
                  <a:cubicBezTo>
                    <a:pt x="163" y="12813"/>
                    <a:pt x="293" y="12944"/>
                    <a:pt x="456" y="12944"/>
                  </a:cubicBezTo>
                  <a:lnTo>
                    <a:pt x="8358" y="12944"/>
                  </a:lnTo>
                  <a:cubicBezTo>
                    <a:pt x="8521" y="12944"/>
                    <a:pt x="8651" y="12813"/>
                    <a:pt x="8651" y="12618"/>
                  </a:cubicBezTo>
                  <a:lnTo>
                    <a:pt x="8651" y="6895"/>
                  </a:lnTo>
                  <a:cubicBezTo>
                    <a:pt x="8651" y="6797"/>
                    <a:pt x="8618" y="6700"/>
                    <a:pt x="8553" y="6667"/>
                  </a:cubicBezTo>
                  <a:lnTo>
                    <a:pt x="6537" y="4781"/>
                  </a:lnTo>
                  <a:lnTo>
                    <a:pt x="6537" y="4554"/>
                  </a:lnTo>
                  <a:lnTo>
                    <a:pt x="10667" y="4521"/>
                  </a:lnTo>
                  <a:cubicBezTo>
                    <a:pt x="10830" y="4521"/>
                    <a:pt x="10960" y="4391"/>
                    <a:pt x="10960" y="4228"/>
                  </a:cubicBezTo>
                  <a:cubicBezTo>
                    <a:pt x="10960" y="4196"/>
                    <a:pt x="10960" y="4163"/>
                    <a:pt x="10960" y="4163"/>
                  </a:cubicBezTo>
                  <a:cubicBezTo>
                    <a:pt x="10960" y="4131"/>
                    <a:pt x="10960" y="4131"/>
                    <a:pt x="10960" y="4098"/>
                  </a:cubicBezTo>
                  <a:lnTo>
                    <a:pt x="10960" y="3741"/>
                  </a:lnTo>
                  <a:lnTo>
                    <a:pt x="14147" y="3741"/>
                  </a:lnTo>
                  <a:cubicBezTo>
                    <a:pt x="14277" y="4228"/>
                    <a:pt x="14634" y="4586"/>
                    <a:pt x="15122" y="4684"/>
                  </a:cubicBezTo>
                  <a:lnTo>
                    <a:pt x="15122" y="7025"/>
                  </a:lnTo>
                  <a:cubicBezTo>
                    <a:pt x="15122" y="7188"/>
                    <a:pt x="15252" y="7318"/>
                    <a:pt x="15415" y="7318"/>
                  </a:cubicBezTo>
                  <a:cubicBezTo>
                    <a:pt x="15577" y="7318"/>
                    <a:pt x="15740" y="7188"/>
                    <a:pt x="15740" y="7025"/>
                  </a:cubicBezTo>
                  <a:lnTo>
                    <a:pt x="15740" y="4684"/>
                  </a:lnTo>
                  <a:cubicBezTo>
                    <a:pt x="16293" y="4554"/>
                    <a:pt x="16716" y="4033"/>
                    <a:pt x="16716" y="3448"/>
                  </a:cubicBezTo>
                  <a:cubicBezTo>
                    <a:pt x="16716" y="2830"/>
                    <a:pt x="16293" y="2310"/>
                    <a:pt x="15740" y="2180"/>
                  </a:cubicBezTo>
                  <a:lnTo>
                    <a:pt x="15740" y="326"/>
                  </a:lnTo>
                  <a:cubicBezTo>
                    <a:pt x="15740" y="131"/>
                    <a:pt x="15577" y="1"/>
                    <a:pt x="15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46"/>
            <p:cNvSpPr/>
            <p:nvPr/>
          </p:nvSpPr>
          <p:spPr>
            <a:xfrm>
              <a:off x="13443725" y="2640463"/>
              <a:ext cx="113850" cy="154500"/>
            </a:xfrm>
            <a:custGeom>
              <a:rect b="b" l="l" r="r" t="t"/>
              <a:pathLst>
                <a:path extrusionOk="0" h="6180" w="4554">
                  <a:moveTo>
                    <a:pt x="2277" y="814"/>
                  </a:moveTo>
                  <a:cubicBezTo>
                    <a:pt x="2895" y="1659"/>
                    <a:pt x="3936" y="3220"/>
                    <a:pt x="3936" y="3903"/>
                  </a:cubicBezTo>
                  <a:cubicBezTo>
                    <a:pt x="3936" y="4814"/>
                    <a:pt x="3188" y="5562"/>
                    <a:pt x="2277" y="5562"/>
                  </a:cubicBezTo>
                  <a:cubicBezTo>
                    <a:pt x="1334" y="5562"/>
                    <a:pt x="619" y="4814"/>
                    <a:pt x="619" y="3903"/>
                  </a:cubicBezTo>
                  <a:cubicBezTo>
                    <a:pt x="619" y="3220"/>
                    <a:pt x="1659" y="1659"/>
                    <a:pt x="2277" y="814"/>
                  </a:cubicBezTo>
                  <a:close/>
                  <a:moveTo>
                    <a:pt x="2277" y="1"/>
                  </a:moveTo>
                  <a:cubicBezTo>
                    <a:pt x="2180" y="1"/>
                    <a:pt x="2082" y="34"/>
                    <a:pt x="2017" y="99"/>
                  </a:cubicBezTo>
                  <a:cubicBezTo>
                    <a:pt x="1822" y="359"/>
                    <a:pt x="1" y="2733"/>
                    <a:pt x="1" y="3903"/>
                  </a:cubicBezTo>
                  <a:cubicBezTo>
                    <a:pt x="1" y="5172"/>
                    <a:pt x="1009" y="6180"/>
                    <a:pt x="2277" y="6180"/>
                  </a:cubicBezTo>
                  <a:cubicBezTo>
                    <a:pt x="3513" y="6180"/>
                    <a:pt x="4554" y="5172"/>
                    <a:pt x="4554" y="3903"/>
                  </a:cubicBezTo>
                  <a:cubicBezTo>
                    <a:pt x="4554" y="2733"/>
                    <a:pt x="2732" y="359"/>
                    <a:pt x="2505" y="99"/>
                  </a:cubicBezTo>
                  <a:cubicBezTo>
                    <a:pt x="2440" y="34"/>
                    <a:pt x="2375" y="1"/>
                    <a:pt x="22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46"/>
            <p:cNvSpPr/>
            <p:nvPr/>
          </p:nvSpPr>
          <p:spPr>
            <a:xfrm>
              <a:off x="13472200" y="2693313"/>
              <a:ext cx="56925" cy="77275"/>
            </a:xfrm>
            <a:custGeom>
              <a:rect b="b" l="l" r="r" t="t"/>
              <a:pathLst>
                <a:path extrusionOk="0" h="3091" w="2277">
                  <a:moveTo>
                    <a:pt x="1138" y="879"/>
                  </a:moveTo>
                  <a:cubicBezTo>
                    <a:pt x="1398" y="1334"/>
                    <a:pt x="1626" y="1789"/>
                    <a:pt x="1626" y="1952"/>
                  </a:cubicBezTo>
                  <a:cubicBezTo>
                    <a:pt x="1626" y="2245"/>
                    <a:pt x="1398" y="2472"/>
                    <a:pt x="1138" y="2472"/>
                  </a:cubicBezTo>
                  <a:cubicBezTo>
                    <a:pt x="846" y="2472"/>
                    <a:pt x="618" y="2245"/>
                    <a:pt x="618" y="1952"/>
                  </a:cubicBezTo>
                  <a:cubicBezTo>
                    <a:pt x="618" y="1789"/>
                    <a:pt x="846" y="1334"/>
                    <a:pt x="1138" y="879"/>
                  </a:cubicBezTo>
                  <a:close/>
                  <a:moveTo>
                    <a:pt x="1138" y="1"/>
                  </a:moveTo>
                  <a:cubicBezTo>
                    <a:pt x="1041" y="1"/>
                    <a:pt x="943" y="66"/>
                    <a:pt x="878" y="131"/>
                  </a:cubicBezTo>
                  <a:cubicBezTo>
                    <a:pt x="683" y="456"/>
                    <a:pt x="0" y="1464"/>
                    <a:pt x="0" y="1952"/>
                  </a:cubicBezTo>
                  <a:cubicBezTo>
                    <a:pt x="0" y="2570"/>
                    <a:pt x="520" y="3090"/>
                    <a:pt x="1138" y="3090"/>
                  </a:cubicBezTo>
                  <a:cubicBezTo>
                    <a:pt x="1756" y="3090"/>
                    <a:pt x="2276" y="2570"/>
                    <a:pt x="2276" y="1952"/>
                  </a:cubicBezTo>
                  <a:cubicBezTo>
                    <a:pt x="2276" y="1464"/>
                    <a:pt x="1593" y="456"/>
                    <a:pt x="1398" y="131"/>
                  </a:cubicBezTo>
                  <a:cubicBezTo>
                    <a:pt x="1333" y="66"/>
                    <a:pt x="1236" y="1"/>
                    <a:pt x="113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46"/>
            <p:cNvSpPr/>
            <p:nvPr/>
          </p:nvSpPr>
          <p:spPr>
            <a:xfrm>
              <a:off x="13652675" y="2490063"/>
              <a:ext cx="204900" cy="304900"/>
            </a:xfrm>
            <a:custGeom>
              <a:rect b="b" l="l" r="r" t="t"/>
              <a:pathLst>
                <a:path extrusionOk="0" h="12196" w="8196">
                  <a:moveTo>
                    <a:pt x="7577" y="8911"/>
                  </a:moveTo>
                  <a:lnTo>
                    <a:pt x="7577" y="11578"/>
                  </a:lnTo>
                  <a:lnTo>
                    <a:pt x="618" y="11578"/>
                  </a:lnTo>
                  <a:lnTo>
                    <a:pt x="618" y="11090"/>
                  </a:lnTo>
                  <a:cubicBezTo>
                    <a:pt x="618" y="9887"/>
                    <a:pt x="1594" y="8911"/>
                    <a:pt x="2765" y="8911"/>
                  </a:cubicBezTo>
                  <a:close/>
                  <a:moveTo>
                    <a:pt x="4911" y="1"/>
                  </a:moveTo>
                  <a:cubicBezTo>
                    <a:pt x="4748" y="1"/>
                    <a:pt x="4618" y="131"/>
                    <a:pt x="4618" y="294"/>
                  </a:cubicBezTo>
                  <a:lnTo>
                    <a:pt x="4618" y="8293"/>
                  </a:lnTo>
                  <a:lnTo>
                    <a:pt x="2765" y="8293"/>
                  </a:lnTo>
                  <a:cubicBezTo>
                    <a:pt x="1236" y="8293"/>
                    <a:pt x="0" y="9562"/>
                    <a:pt x="0" y="11090"/>
                  </a:cubicBezTo>
                  <a:lnTo>
                    <a:pt x="0" y="11903"/>
                  </a:lnTo>
                  <a:cubicBezTo>
                    <a:pt x="0" y="12066"/>
                    <a:pt x="130" y="12196"/>
                    <a:pt x="326" y="12196"/>
                  </a:cubicBezTo>
                  <a:lnTo>
                    <a:pt x="7870" y="12196"/>
                  </a:lnTo>
                  <a:cubicBezTo>
                    <a:pt x="8033" y="12196"/>
                    <a:pt x="8163" y="12066"/>
                    <a:pt x="8163" y="11903"/>
                  </a:cubicBezTo>
                  <a:lnTo>
                    <a:pt x="8163" y="8619"/>
                  </a:lnTo>
                  <a:cubicBezTo>
                    <a:pt x="8195" y="8456"/>
                    <a:pt x="8033" y="8293"/>
                    <a:pt x="7870" y="8293"/>
                  </a:cubicBezTo>
                  <a:lnTo>
                    <a:pt x="5236" y="8293"/>
                  </a:lnTo>
                  <a:lnTo>
                    <a:pt x="5236" y="294"/>
                  </a:lnTo>
                  <a:cubicBezTo>
                    <a:pt x="5236" y="131"/>
                    <a:pt x="5073" y="1"/>
                    <a:pt x="49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8" name="Google Shape;3508;p46"/>
          <p:cNvGrpSpPr/>
          <p:nvPr/>
        </p:nvGrpSpPr>
        <p:grpSpPr>
          <a:xfrm>
            <a:off x="7368222" y="2089690"/>
            <a:ext cx="325116" cy="365763"/>
            <a:chOff x="13981125" y="2320163"/>
            <a:chExt cx="442275" cy="495950"/>
          </a:xfrm>
        </p:grpSpPr>
        <p:sp>
          <p:nvSpPr>
            <p:cNvPr id="3509" name="Google Shape;3509;p46"/>
            <p:cNvSpPr/>
            <p:nvPr/>
          </p:nvSpPr>
          <p:spPr>
            <a:xfrm>
              <a:off x="14370550" y="2347788"/>
              <a:ext cx="44725" cy="45575"/>
            </a:xfrm>
            <a:custGeom>
              <a:rect b="b" l="l" r="r" t="t"/>
              <a:pathLst>
                <a:path extrusionOk="0" h="1823" w="1789">
                  <a:moveTo>
                    <a:pt x="911" y="1"/>
                  </a:moveTo>
                  <a:cubicBezTo>
                    <a:pt x="390" y="1"/>
                    <a:pt x="0" y="424"/>
                    <a:pt x="0" y="911"/>
                  </a:cubicBezTo>
                  <a:cubicBezTo>
                    <a:pt x="0" y="1399"/>
                    <a:pt x="390" y="1822"/>
                    <a:pt x="911" y="1822"/>
                  </a:cubicBezTo>
                  <a:cubicBezTo>
                    <a:pt x="1399" y="1822"/>
                    <a:pt x="1789" y="1399"/>
                    <a:pt x="1789" y="911"/>
                  </a:cubicBezTo>
                  <a:cubicBezTo>
                    <a:pt x="1789" y="424"/>
                    <a:pt x="1399" y="1"/>
                    <a:pt x="9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46"/>
            <p:cNvSpPr/>
            <p:nvPr/>
          </p:nvSpPr>
          <p:spPr>
            <a:xfrm>
              <a:off x="14366475" y="2491688"/>
              <a:ext cx="44750" cy="45550"/>
            </a:xfrm>
            <a:custGeom>
              <a:rect b="b" l="l" r="r" t="t"/>
              <a:pathLst>
                <a:path extrusionOk="0" h="1822" w="1790">
                  <a:moveTo>
                    <a:pt x="911" y="1"/>
                  </a:moveTo>
                  <a:cubicBezTo>
                    <a:pt x="391" y="1"/>
                    <a:pt x="1" y="424"/>
                    <a:pt x="1" y="911"/>
                  </a:cubicBezTo>
                  <a:cubicBezTo>
                    <a:pt x="1" y="1399"/>
                    <a:pt x="391" y="1822"/>
                    <a:pt x="911" y="1822"/>
                  </a:cubicBezTo>
                  <a:cubicBezTo>
                    <a:pt x="1399" y="1822"/>
                    <a:pt x="1789" y="1399"/>
                    <a:pt x="1789" y="911"/>
                  </a:cubicBezTo>
                  <a:cubicBezTo>
                    <a:pt x="1789" y="424"/>
                    <a:pt x="1399" y="1"/>
                    <a:pt x="9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46"/>
            <p:cNvSpPr/>
            <p:nvPr/>
          </p:nvSpPr>
          <p:spPr>
            <a:xfrm>
              <a:off x="14280300" y="2397388"/>
              <a:ext cx="65875" cy="65875"/>
            </a:xfrm>
            <a:custGeom>
              <a:rect b="b" l="l" r="r" t="t"/>
              <a:pathLst>
                <a:path extrusionOk="0" h="2635" w="2635">
                  <a:moveTo>
                    <a:pt x="1301" y="1"/>
                  </a:moveTo>
                  <a:cubicBezTo>
                    <a:pt x="586" y="1"/>
                    <a:pt x="1" y="586"/>
                    <a:pt x="1" y="1301"/>
                  </a:cubicBezTo>
                  <a:cubicBezTo>
                    <a:pt x="1" y="2049"/>
                    <a:pt x="586" y="2635"/>
                    <a:pt x="1301" y="2635"/>
                  </a:cubicBezTo>
                  <a:cubicBezTo>
                    <a:pt x="2017" y="2635"/>
                    <a:pt x="2635" y="2049"/>
                    <a:pt x="2635" y="1301"/>
                  </a:cubicBezTo>
                  <a:cubicBezTo>
                    <a:pt x="2635" y="586"/>
                    <a:pt x="2017" y="1"/>
                    <a:pt x="13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46"/>
            <p:cNvSpPr/>
            <p:nvPr/>
          </p:nvSpPr>
          <p:spPr>
            <a:xfrm>
              <a:off x="14090875" y="2327463"/>
              <a:ext cx="57750" cy="69950"/>
            </a:xfrm>
            <a:custGeom>
              <a:rect b="b" l="l" r="r" t="t"/>
              <a:pathLst>
                <a:path extrusionOk="0" h="2798" w="2310">
                  <a:moveTo>
                    <a:pt x="0" y="1"/>
                  </a:moveTo>
                  <a:lnTo>
                    <a:pt x="0" y="2798"/>
                  </a:lnTo>
                  <a:lnTo>
                    <a:pt x="2309" y="2798"/>
                  </a:lnTo>
                  <a:lnTo>
                    <a:pt x="2309" y="1"/>
                  </a:lnTo>
                  <a:close/>
                </a:path>
              </a:pathLst>
            </a:custGeom>
            <a:solidFill>
              <a:srgbClr val="4BC0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46"/>
            <p:cNvSpPr/>
            <p:nvPr/>
          </p:nvSpPr>
          <p:spPr>
            <a:xfrm>
              <a:off x="14090875" y="2327463"/>
              <a:ext cx="29300" cy="69950"/>
            </a:xfrm>
            <a:custGeom>
              <a:rect b="b" l="l" r="r" t="t"/>
              <a:pathLst>
                <a:path extrusionOk="0" h="2798" w="1172">
                  <a:moveTo>
                    <a:pt x="0" y="1"/>
                  </a:moveTo>
                  <a:lnTo>
                    <a:pt x="0" y="2798"/>
                  </a:lnTo>
                  <a:lnTo>
                    <a:pt x="1171" y="2798"/>
                  </a:lnTo>
                  <a:lnTo>
                    <a:pt x="1171"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46"/>
            <p:cNvSpPr/>
            <p:nvPr/>
          </p:nvSpPr>
          <p:spPr>
            <a:xfrm>
              <a:off x="13988425" y="2377063"/>
              <a:ext cx="332550" cy="430925"/>
            </a:xfrm>
            <a:custGeom>
              <a:rect b="b" l="l" r="r" t="t"/>
              <a:pathLst>
                <a:path extrusionOk="0" h="17237" w="13302">
                  <a:moveTo>
                    <a:pt x="3611" y="1"/>
                  </a:moveTo>
                  <a:lnTo>
                    <a:pt x="3611" y="6992"/>
                  </a:lnTo>
                  <a:cubicBezTo>
                    <a:pt x="1985" y="7513"/>
                    <a:pt x="716" y="8846"/>
                    <a:pt x="229" y="10504"/>
                  </a:cubicBezTo>
                  <a:cubicBezTo>
                    <a:pt x="66" y="10960"/>
                    <a:pt x="1" y="11480"/>
                    <a:pt x="1" y="12000"/>
                  </a:cubicBezTo>
                  <a:cubicBezTo>
                    <a:pt x="1" y="14895"/>
                    <a:pt x="2375" y="17236"/>
                    <a:pt x="5269" y="17236"/>
                  </a:cubicBezTo>
                  <a:cubicBezTo>
                    <a:pt x="8163" y="17236"/>
                    <a:pt x="10505" y="14895"/>
                    <a:pt x="10505" y="12000"/>
                  </a:cubicBezTo>
                  <a:cubicBezTo>
                    <a:pt x="10505" y="11480"/>
                    <a:pt x="10440" y="10960"/>
                    <a:pt x="10310" y="10504"/>
                  </a:cubicBezTo>
                  <a:cubicBezTo>
                    <a:pt x="10245" y="10277"/>
                    <a:pt x="10147" y="10049"/>
                    <a:pt x="10050" y="9822"/>
                  </a:cubicBezTo>
                  <a:lnTo>
                    <a:pt x="13302" y="6570"/>
                  </a:lnTo>
                  <a:lnTo>
                    <a:pt x="11676" y="4944"/>
                  </a:lnTo>
                  <a:lnTo>
                    <a:pt x="8651" y="7968"/>
                  </a:lnTo>
                  <a:cubicBezTo>
                    <a:pt x="8131" y="7545"/>
                    <a:pt x="7546" y="7187"/>
                    <a:pt x="6895" y="6992"/>
                  </a:cubicBezTo>
                  <a:lnTo>
                    <a:pt x="689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46"/>
            <p:cNvSpPr/>
            <p:nvPr/>
          </p:nvSpPr>
          <p:spPr>
            <a:xfrm>
              <a:off x="14231525" y="2529088"/>
              <a:ext cx="89450" cy="89450"/>
            </a:xfrm>
            <a:custGeom>
              <a:rect b="b" l="l" r="r" t="t"/>
              <a:pathLst>
                <a:path extrusionOk="0" h="3578" w="3578">
                  <a:moveTo>
                    <a:pt x="3090" y="1"/>
                  </a:moveTo>
                  <a:lnTo>
                    <a:pt x="0" y="3090"/>
                  </a:lnTo>
                  <a:lnTo>
                    <a:pt x="488" y="3578"/>
                  </a:lnTo>
                  <a:lnTo>
                    <a:pt x="3578" y="489"/>
                  </a:lnTo>
                  <a:lnTo>
                    <a:pt x="3090"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46"/>
            <p:cNvSpPr/>
            <p:nvPr/>
          </p:nvSpPr>
          <p:spPr>
            <a:xfrm>
              <a:off x="13988425" y="2639663"/>
              <a:ext cx="262625" cy="168325"/>
            </a:xfrm>
            <a:custGeom>
              <a:rect b="b" l="l" r="r" t="t"/>
              <a:pathLst>
                <a:path extrusionOk="0" h="6733" w="10505">
                  <a:moveTo>
                    <a:pt x="229" y="0"/>
                  </a:moveTo>
                  <a:cubicBezTo>
                    <a:pt x="66" y="488"/>
                    <a:pt x="1" y="976"/>
                    <a:pt x="1" y="1496"/>
                  </a:cubicBezTo>
                  <a:cubicBezTo>
                    <a:pt x="1" y="4391"/>
                    <a:pt x="2342" y="6732"/>
                    <a:pt x="5269" y="6732"/>
                  </a:cubicBezTo>
                  <a:cubicBezTo>
                    <a:pt x="8163" y="6732"/>
                    <a:pt x="10505" y="4391"/>
                    <a:pt x="10505" y="1496"/>
                  </a:cubicBezTo>
                  <a:cubicBezTo>
                    <a:pt x="10505" y="976"/>
                    <a:pt x="10440" y="456"/>
                    <a:pt x="10310" y="0"/>
                  </a:cubicBez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46"/>
            <p:cNvSpPr/>
            <p:nvPr/>
          </p:nvSpPr>
          <p:spPr>
            <a:xfrm>
              <a:off x="13988425" y="2639663"/>
              <a:ext cx="150450" cy="168325"/>
            </a:xfrm>
            <a:custGeom>
              <a:rect b="b" l="l" r="r" t="t"/>
              <a:pathLst>
                <a:path extrusionOk="0" h="6733" w="6018">
                  <a:moveTo>
                    <a:pt x="229" y="0"/>
                  </a:moveTo>
                  <a:cubicBezTo>
                    <a:pt x="66" y="456"/>
                    <a:pt x="1" y="976"/>
                    <a:pt x="1" y="1496"/>
                  </a:cubicBezTo>
                  <a:cubicBezTo>
                    <a:pt x="1" y="4391"/>
                    <a:pt x="2375" y="6732"/>
                    <a:pt x="5269" y="6732"/>
                  </a:cubicBezTo>
                  <a:cubicBezTo>
                    <a:pt x="5529" y="6732"/>
                    <a:pt x="5757" y="6732"/>
                    <a:pt x="6017" y="6699"/>
                  </a:cubicBezTo>
                  <a:cubicBezTo>
                    <a:pt x="3448" y="6342"/>
                    <a:pt x="1497" y="4130"/>
                    <a:pt x="1497" y="1496"/>
                  </a:cubicBezTo>
                  <a:cubicBezTo>
                    <a:pt x="1497" y="976"/>
                    <a:pt x="1562" y="488"/>
                    <a:pt x="1692"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46"/>
            <p:cNvSpPr/>
            <p:nvPr/>
          </p:nvSpPr>
          <p:spPr>
            <a:xfrm>
              <a:off x="13994125" y="2377063"/>
              <a:ext cx="166700" cy="262625"/>
            </a:xfrm>
            <a:custGeom>
              <a:rect b="b" l="l" r="r" t="t"/>
              <a:pathLst>
                <a:path extrusionOk="0" h="10505" w="6668">
                  <a:moveTo>
                    <a:pt x="3383" y="1"/>
                  </a:moveTo>
                  <a:lnTo>
                    <a:pt x="3383" y="6992"/>
                  </a:lnTo>
                  <a:cubicBezTo>
                    <a:pt x="1757" y="7513"/>
                    <a:pt x="488" y="8846"/>
                    <a:pt x="1" y="10472"/>
                  </a:cubicBezTo>
                  <a:cubicBezTo>
                    <a:pt x="1" y="10504"/>
                    <a:pt x="1" y="10504"/>
                    <a:pt x="1" y="10504"/>
                  </a:cubicBezTo>
                  <a:lnTo>
                    <a:pt x="1464" y="10504"/>
                  </a:lnTo>
                  <a:cubicBezTo>
                    <a:pt x="1464" y="10504"/>
                    <a:pt x="1464" y="10504"/>
                    <a:pt x="1464" y="10472"/>
                  </a:cubicBezTo>
                  <a:cubicBezTo>
                    <a:pt x="1952" y="8846"/>
                    <a:pt x="3253" y="7513"/>
                    <a:pt x="4879" y="6992"/>
                  </a:cubicBezTo>
                  <a:lnTo>
                    <a:pt x="4879" y="781"/>
                  </a:lnTo>
                  <a:lnTo>
                    <a:pt x="6667" y="781"/>
                  </a:lnTo>
                  <a:lnTo>
                    <a:pt x="6667"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46"/>
            <p:cNvSpPr/>
            <p:nvPr/>
          </p:nvSpPr>
          <p:spPr>
            <a:xfrm>
              <a:off x="14038025" y="2660788"/>
              <a:ext cx="56950" cy="56125"/>
            </a:xfrm>
            <a:custGeom>
              <a:rect b="b" l="l" r="r" t="t"/>
              <a:pathLst>
                <a:path extrusionOk="0" h="2245" w="2278">
                  <a:moveTo>
                    <a:pt x="1139" y="1"/>
                  </a:moveTo>
                  <a:cubicBezTo>
                    <a:pt x="521" y="1"/>
                    <a:pt x="1" y="521"/>
                    <a:pt x="1" y="1139"/>
                  </a:cubicBezTo>
                  <a:cubicBezTo>
                    <a:pt x="1" y="1757"/>
                    <a:pt x="521" y="2245"/>
                    <a:pt x="1139" y="2245"/>
                  </a:cubicBezTo>
                  <a:cubicBezTo>
                    <a:pt x="1757" y="2245"/>
                    <a:pt x="2277" y="1757"/>
                    <a:pt x="2277" y="1139"/>
                  </a:cubicBezTo>
                  <a:cubicBezTo>
                    <a:pt x="2277" y="521"/>
                    <a:pt x="1757" y="1"/>
                    <a:pt x="113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46"/>
            <p:cNvSpPr/>
            <p:nvPr/>
          </p:nvSpPr>
          <p:spPr>
            <a:xfrm>
              <a:off x="14083550" y="2710388"/>
              <a:ext cx="56125" cy="56125"/>
            </a:xfrm>
            <a:custGeom>
              <a:rect b="b" l="l" r="r" t="t"/>
              <a:pathLst>
                <a:path extrusionOk="0" h="2245" w="2245">
                  <a:moveTo>
                    <a:pt x="1139" y="1"/>
                  </a:moveTo>
                  <a:cubicBezTo>
                    <a:pt x="521" y="1"/>
                    <a:pt x="1" y="488"/>
                    <a:pt x="1" y="1106"/>
                  </a:cubicBezTo>
                  <a:cubicBezTo>
                    <a:pt x="1" y="1724"/>
                    <a:pt x="521" y="2245"/>
                    <a:pt x="1139" y="2245"/>
                  </a:cubicBezTo>
                  <a:cubicBezTo>
                    <a:pt x="1757" y="2245"/>
                    <a:pt x="2245" y="1724"/>
                    <a:pt x="2245" y="1106"/>
                  </a:cubicBezTo>
                  <a:cubicBezTo>
                    <a:pt x="2245" y="488"/>
                    <a:pt x="1757" y="1"/>
                    <a:pt x="113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46"/>
            <p:cNvSpPr/>
            <p:nvPr/>
          </p:nvSpPr>
          <p:spPr>
            <a:xfrm>
              <a:off x="14141275" y="2660788"/>
              <a:ext cx="56125" cy="56125"/>
            </a:xfrm>
            <a:custGeom>
              <a:rect b="b" l="l" r="r" t="t"/>
              <a:pathLst>
                <a:path extrusionOk="0" h="2245" w="2245">
                  <a:moveTo>
                    <a:pt x="1106" y="1"/>
                  </a:moveTo>
                  <a:cubicBezTo>
                    <a:pt x="488" y="1"/>
                    <a:pt x="1" y="521"/>
                    <a:pt x="1" y="1139"/>
                  </a:cubicBezTo>
                  <a:cubicBezTo>
                    <a:pt x="1" y="1757"/>
                    <a:pt x="488" y="2245"/>
                    <a:pt x="1106" y="2245"/>
                  </a:cubicBezTo>
                  <a:cubicBezTo>
                    <a:pt x="1757" y="2245"/>
                    <a:pt x="2245" y="1757"/>
                    <a:pt x="2245" y="1139"/>
                  </a:cubicBezTo>
                  <a:cubicBezTo>
                    <a:pt x="2245" y="521"/>
                    <a:pt x="1757" y="1"/>
                    <a:pt x="110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46"/>
            <p:cNvSpPr/>
            <p:nvPr/>
          </p:nvSpPr>
          <p:spPr>
            <a:xfrm>
              <a:off x="14272175" y="2390063"/>
              <a:ext cx="81325" cy="80525"/>
            </a:xfrm>
            <a:custGeom>
              <a:rect b="b" l="l" r="r" t="t"/>
              <a:pathLst>
                <a:path extrusionOk="0" h="3221" w="3253">
                  <a:moveTo>
                    <a:pt x="1626" y="586"/>
                  </a:moveTo>
                  <a:cubicBezTo>
                    <a:pt x="2179" y="586"/>
                    <a:pt x="2634" y="1042"/>
                    <a:pt x="2634" y="1594"/>
                  </a:cubicBezTo>
                  <a:cubicBezTo>
                    <a:pt x="2634" y="2147"/>
                    <a:pt x="2179" y="2603"/>
                    <a:pt x="1626" y="2603"/>
                  </a:cubicBezTo>
                  <a:cubicBezTo>
                    <a:pt x="1073" y="2603"/>
                    <a:pt x="618" y="2147"/>
                    <a:pt x="618" y="1594"/>
                  </a:cubicBezTo>
                  <a:cubicBezTo>
                    <a:pt x="618" y="1042"/>
                    <a:pt x="1073" y="586"/>
                    <a:pt x="1626" y="586"/>
                  </a:cubicBezTo>
                  <a:close/>
                  <a:moveTo>
                    <a:pt x="1626" y="1"/>
                  </a:moveTo>
                  <a:cubicBezTo>
                    <a:pt x="748" y="1"/>
                    <a:pt x="0" y="716"/>
                    <a:pt x="0" y="1594"/>
                  </a:cubicBezTo>
                  <a:cubicBezTo>
                    <a:pt x="0" y="2505"/>
                    <a:pt x="748" y="3220"/>
                    <a:pt x="1626" y="3220"/>
                  </a:cubicBezTo>
                  <a:cubicBezTo>
                    <a:pt x="2537" y="3220"/>
                    <a:pt x="3252" y="2505"/>
                    <a:pt x="3252" y="1594"/>
                  </a:cubicBezTo>
                  <a:cubicBezTo>
                    <a:pt x="3252" y="716"/>
                    <a:pt x="2537" y="1"/>
                    <a:pt x="162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46"/>
            <p:cNvSpPr/>
            <p:nvPr/>
          </p:nvSpPr>
          <p:spPr>
            <a:xfrm>
              <a:off x="14358350" y="2484388"/>
              <a:ext cx="61000" cy="60175"/>
            </a:xfrm>
            <a:custGeom>
              <a:rect b="b" l="l" r="r" t="t"/>
              <a:pathLst>
                <a:path extrusionOk="0" h="2407" w="2440">
                  <a:moveTo>
                    <a:pt x="1236" y="618"/>
                  </a:moveTo>
                  <a:cubicBezTo>
                    <a:pt x="1561" y="618"/>
                    <a:pt x="1822" y="878"/>
                    <a:pt x="1822" y="1203"/>
                  </a:cubicBezTo>
                  <a:cubicBezTo>
                    <a:pt x="1822" y="1529"/>
                    <a:pt x="1561" y="1789"/>
                    <a:pt x="1236" y="1789"/>
                  </a:cubicBezTo>
                  <a:cubicBezTo>
                    <a:pt x="911" y="1789"/>
                    <a:pt x="618" y="1529"/>
                    <a:pt x="618" y="1203"/>
                  </a:cubicBezTo>
                  <a:cubicBezTo>
                    <a:pt x="618" y="878"/>
                    <a:pt x="911" y="618"/>
                    <a:pt x="1236" y="618"/>
                  </a:cubicBezTo>
                  <a:close/>
                  <a:moveTo>
                    <a:pt x="1236" y="0"/>
                  </a:moveTo>
                  <a:cubicBezTo>
                    <a:pt x="553" y="0"/>
                    <a:pt x="0" y="521"/>
                    <a:pt x="0" y="1203"/>
                  </a:cubicBezTo>
                  <a:cubicBezTo>
                    <a:pt x="0" y="1854"/>
                    <a:pt x="553" y="2407"/>
                    <a:pt x="1236" y="2407"/>
                  </a:cubicBezTo>
                  <a:cubicBezTo>
                    <a:pt x="1887" y="2407"/>
                    <a:pt x="2439" y="1854"/>
                    <a:pt x="2439" y="1203"/>
                  </a:cubicBezTo>
                  <a:cubicBezTo>
                    <a:pt x="2439" y="521"/>
                    <a:pt x="1887" y="0"/>
                    <a:pt x="12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46"/>
            <p:cNvSpPr/>
            <p:nvPr/>
          </p:nvSpPr>
          <p:spPr>
            <a:xfrm>
              <a:off x="14362425" y="2340488"/>
              <a:ext cx="60975" cy="60175"/>
            </a:xfrm>
            <a:custGeom>
              <a:rect b="b" l="l" r="r" t="t"/>
              <a:pathLst>
                <a:path extrusionOk="0" h="2407" w="2439">
                  <a:moveTo>
                    <a:pt x="1236" y="618"/>
                  </a:moveTo>
                  <a:cubicBezTo>
                    <a:pt x="1561" y="618"/>
                    <a:pt x="1821" y="878"/>
                    <a:pt x="1821" y="1203"/>
                  </a:cubicBezTo>
                  <a:cubicBezTo>
                    <a:pt x="1821" y="1529"/>
                    <a:pt x="1561" y="1789"/>
                    <a:pt x="1236" y="1789"/>
                  </a:cubicBezTo>
                  <a:cubicBezTo>
                    <a:pt x="911" y="1789"/>
                    <a:pt x="618" y="1529"/>
                    <a:pt x="618" y="1203"/>
                  </a:cubicBezTo>
                  <a:cubicBezTo>
                    <a:pt x="618" y="878"/>
                    <a:pt x="911" y="618"/>
                    <a:pt x="1236" y="618"/>
                  </a:cubicBezTo>
                  <a:close/>
                  <a:moveTo>
                    <a:pt x="1236" y="0"/>
                  </a:moveTo>
                  <a:cubicBezTo>
                    <a:pt x="553" y="0"/>
                    <a:pt x="0" y="553"/>
                    <a:pt x="0" y="1203"/>
                  </a:cubicBezTo>
                  <a:cubicBezTo>
                    <a:pt x="0" y="1886"/>
                    <a:pt x="553" y="2407"/>
                    <a:pt x="1236" y="2407"/>
                  </a:cubicBezTo>
                  <a:cubicBezTo>
                    <a:pt x="1886" y="2407"/>
                    <a:pt x="2439" y="1886"/>
                    <a:pt x="2439" y="1203"/>
                  </a:cubicBezTo>
                  <a:cubicBezTo>
                    <a:pt x="2439" y="553"/>
                    <a:pt x="1886" y="0"/>
                    <a:pt x="12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46"/>
            <p:cNvSpPr/>
            <p:nvPr/>
          </p:nvSpPr>
          <p:spPr>
            <a:xfrm>
              <a:off x="13981125" y="2320163"/>
              <a:ext cx="356925" cy="495950"/>
            </a:xfrm>
            <a:custGeom>
              <a:rect b="b" l="l" r="r" t="t"/>
              <a:pathLst>
                <a:path extrusionOk="0" h="19838" w="14277">
                  <a:moveTo>
                    <a:pt x="6407" y="618"/>
                  </a:moveTo>
                  <a:lnTo>
                    <a:pt x="6407" y="1951"/>
                  </a:lnTo>
                  <a:lnTo>
                    <a:pt x="4716" y="1951"/>
                  </a:lnTo>
                  <a:lnTo>
                    <a:pt x="4716" y="618"/>
                  </a:lnTo>
                  <a:close/>
                  <a:moveTo>
                    <a:pt x="6894" y="2569"/>
                  </a:moveTo>
                  <a:lnTo>
                    <a:pt x="6894" y="9268"/>
                  </a:lnTo>
                  <a:cubicBezTo>
                    <a:pt x="6894" y="9398"/>
                    <a:pt x="6992" y="9529"/>
                    <a:pt x="7090" y="9561"/>
                  </a:cubicBezTo>
                  <a:cubicBezTo>
                    <a:pt x="7707" y="9756"/>
                    <a:pt x="8260" y="10049"/>
                    <a:pt x="8748" y="10472"/>
                  </a:cubicBezTo>
                  <a:cubicBezTo>
                    <a:pt x="8878" y="10602"/>
                    <a:pt x="9008" y="10732"/>
                    <a:pt x="9138" y="10862"/>
                  </a:cubicBezTo>
                  <a:cubicBezTo>
                    <a:pt x="9203" y="10927"/>
                    <a:pt x="9301" y="10959"/>
                    <a:pt x="9366" y="10959"/>
                  </a:cubicBezTo>
                  <a:cubicBezTo>
                    <a:pt x="9431" y="10959"/>
                    <a:pt x="9529" y="10927"/>
                    <a:pt x="9594" y="10862"/>
                  </a:cubicBezTo>
                  <a:cubicBezTo>
                    <a:pt x="9691" y="10764"/>
                    <a:pt x="9724" y="10569"/>
                    <a:pt x="9594" y="10439"/>
                  </a:cubicBezTo>
                  <a:cubicBezTo>
                    <a:pt x="9529" y="10374"/>
                    <a:pt x="9464" y="10309"/>
                    <a:pt x="9398" y="10244"/>
                  </a:cubicBezTo>
                  <a:lnTo>
                    <a:pt x="11968" y="7642"/>
                  </a:lnTo>
                  <a:lnTo>
                    <a:pt x="13138" y="8846"/>
                  </a:lnTo>
                  <a:lnTo>
                    <a:pt x="10439" y="11577"/>
                  </a:lnTo>
                  <a:cubicBezTo>
                    <a:pt x="10342" y="11415"/>
                    <a:pt x="10277" y="11285"/>
                    <a:pt x="10179" y="11154"/>
                  </a:cubicBezTo>
                  <a:cubicBezTo>
                    <a:pt x="10120" y="11076"/>
                    <a:pt x="10025" y="11033"/>
                    <a:pt x="9931" y="11033"/>
                  </a:cubicBezTo>
                  <a:cubicBezTo>
                    <a:pt x="9869" y="11033"/>
                    <a:pt x="9808" y="11051"/>
                    <a:pt x="9756" y="11089"/>
                  </a:cubicBezTo>
                  <a:cubicBezTo>
                    <a:pt x="9594" y="11154"/>
                    <a:pt x="9561" y="11350"/>
                    <a:pt x="9659" y="11512"/>
                  </a:cubicBezTo>
                  <a:cubicBezTo>
                    <a:pt x="9821" y="11740"/>
                    <a:pt x="9951" y="11967"/>
                    <a:pt x="10049" y="12228"/>
                  </a:cubicBezTo>
                  <a:cubicBezTo>
                    <a:pt x="10146" y="12423"/>
                    <a:pt x="10244" y="12650"/>
                    <a:pt x="10309" y="12878"/>
                  </a:cubicBezTo>
                  <a:cubicBezTo>
                    <a:pt x="10439" y="13333"/>
                    <a:pt x="10504" y="13789"/>
                    <a:pt x="10504" y="14244"/>
                  </a:cubicBezTo>
                  <a:cubicBezTo>
                    <a:pt x="10504" y="16975"/>
                    <a:pt x="8293" y="19219"/>
                    <a:pt x="5561" y="19219"/>
                  </a:cubicBezTo>
                  <a:cubicBezTo>
                    <a:pt x="2830" y="19219"/>
                    <a:pt x="618" y="16975"/>
                    <a:pt x="618" y="14244"/>
                  </a:cubicBezTo>
                  <a:cubicBezTo>
                    <a:pt x="618" y="13789"/>
                    <a:pt x="683" y="13301"/>
                    <a:pt x="813" y="12878"/>
                  </a:cubicBezTo>
                  <a:cubicBezTo>
                    <a:pt x="1269" y="11317"/>
                    <a:pt x="2472" y="10081"/>
                    <a:pt x="4000" y="9561"/>
                  </a:cubicBezTo>
                  <a:cubicBezTo>
                    <a:pt x="4130" y="9529"/>
                    <a:pt x="4228" y="9398"/>
                    <a:pt x="4228" y="9268"/>
                  </a:cubicBezTo>
                  <a:lnTo>
                    <a:pt x="4228" y="2569"/>
                  </a:lnTo>
                  <a:close/>
                  <a:moveTo>
                    <a:pt x="4390" y="0"/>
                  </a:moveTo>
                  <a:cubicBezTo>
                    <a:pt x="4228" y="0"/>
                    <a:pt x="4098" y="130"/>
                    <a:pt x="4098" y="293"/>
                  </a:cubicBezTo>
                  <a:lnTo>
                    <a:pt x="4098" y="1951"/>
                  </a:lnTo>
                  <a:lnTo>
                    <a:pt x="3252" y="1951"/>
                  </a:lnTo>
                  <a:cubicBezTo>
                    <a:pt x="3090" y="1951"/>
                    <a:pt x="2960" y="2082"/>
                    <a:pt x="2960" y="2277"/>
                  </a:cubicBezTo>
                  <a:cubicBezTo>
                    <a:pt x="2960" y="2439"/>
                    <a:pt x="3090" y="2569"/>
                    <a:pt x="3252" y="2569"/>
                  </a:cubicBezTo>
                  <a:lnTo>
                    <a:pt x="3610" y="2569"/>
                  </a:lnTo>
                  <a:lnTo>
                    <a:pt x="3610" y="9041"/>
                  </a:lnTo>
                  <a:cubicBezTo>
                    <a:pt x="1951" y="9659"/>
                    <a:pt x="716" y="11024"/>
                    <a:pt x="228" y="12683"/>
                  </a:cubicBezTo>
                  <a:cubicBezTo>
                    <a:pt x="65" y="13203"/>
                    <a:pt x="0" y="13724"/>
                    <a:pt x="0" y="14244"/>
                  </a:cubicBezTo>
                  <a:cubicBezTo>
                    <a:pt x="0" y="17333"/>
                    <a:pt x="2472" y="19837"/>
                    <a:pt x="5561" y="19837"/>
                  </a:cubicBezTo>
                  <a:cubicBezTo>
                    <a:pt x="8618" y="19837"/>
                    <a:pt x="11122" y="17333"/>
                    <a:pt x="11122" y="14244"/>
                  </a:cubicBezTo>
                  <a:cubicBezTo>
                    <a:pt x="11122" y="13724"/>
                    <a:pt x="11057" y="13203"/>
                    <a:pt x="10894" y="12683"/>
                  </a:cubicBezTo>
                  <a:cubicBezTo>
                    <a:pt x="10829" y="12488"/>
                    <a:pt x="10764" y="12325"/>
                    <a:pt x="10699" y="12163"/>
                  </a:cubicBezTo>
                  <a:lnTo>
                    <a:pt x="13594" y="9268"/>
                  </a:lnTo>
                  <a:lnTo>
                    <a:pt x="13724" y="9398"/>
                  </a:lnTo>
                  <a:cubicBezTo>
                    <a:pt x="13789" y="9463"/>
                    <a:pt x="13854" y="9496"/>
                    <a:pt x="13919" y="9496"/>
                  </a:cubicBezTo>
                  <a:cubicBezTo>
                    <a:pt x="14016" y="9496"/>
                    <a:pt x="14081" y="9463"/>
                    <a:pt x="14146" y="9398"/>
                  </a:cubicBezTo>
                  <a:cubicBezTo>
                    <a:pt x="14276" y="9268"/>
                    <a:pt x="14276" y="9073"/>
                    <a:pt x="14146" y="8976"/>
                  </a:cubicBezTo>
                  <a:lnTo>
                    <a:pt x="11837" y="6667"/>
                  </a:lnTo>
                  <a:cubicBezTo>
                    <a:pt x="11772" y="6602"/>
                    <a:pt x="11691" y="6569"/>
                    <a:pt x="11610" y="6569"/>
                  </a:cubicBezTo>
                  <a:cubicBezTo>
                    <a:pt x="11529" y="6569"/>
                    <a:pt x="11447" y="6602"/>
                    <a:pt x="11382" y="6667"/>
                  </a:cubicBezTo>
                  <a:cubicBezTo>
                    <a:pt x="11285" y="6764"/>
                    <a:pt x="11285" y="6959"/>
                    <a:pt x="11382" y="7090"/>
                  </a:cubicBezTo>
                  <a:lnTo>
                    <a:pt x="11512" y="7220"/>
                  </a:lnTo>
                  <a:lnTo>
                    <a:pt x="8911" y="9821"/>
                  </a:lnTo>
                  <a:cubicBezTo>
                    <a:pt x="8488" y="9496"/>
                    <a:pt x="8000" y="9236"/>
                    <a:pt x="7512" y="9041"/>
                  </a:cubicBezTo>
                  <a:lnTo>
                    <a:pt x="7512" y="2569"/>
                  </a:lnTo>
                  <a:lnTo>
                    <a:pt x="7870" y="2569"/>
                  </a:lnTo>
                  <a:cubicBezTo>
                    <a:pt x="8033" y="2569"/>
                    <a:pt x="8163" y="2439"/>
                    <a:pt x="8163" y="2277"/>
                  </a:cubicBezTo>
                  <a:cubicBezTo>
                    <a:pt x="8163" y="2082"/>
                    <a:pt x="8033" y="1951"/>
                    <a:pt x="7870" y="1951"/>
                  </a:cubicBezTo>
                  <a:lnTo>
                    <a:pt x="7025" y="1951"/>
                  </a:lnTo>
                  <a:lnTo>
                    <a:pt x="7025" y="293"/>
                  </a:lnTo>
                  <a:cubicBezTo>
                    <a:pt x="7025" y="130"/>
                    <a:pt x="6862" y="0"/>
                    <a:pt x="669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46"/>
            <p:cNvSpPr/>
            <p:nvPr/>
          </p:nvSpPr>
          <p:spPr>
            <a:xfrm>
              <a:off x="14185175" y="2600638"/>
              <a:ext cx="19550" cy="17900"/>
            </a:xfrm>
            <a:custGeom>
              <a:rect b="b" l="l" r="r" t="t"/>
              <a:pathLst>
                <a:path extrusionOk="0" h="716" w="782">
                  <a:moveTo>
                    <a:pt x="363" y="1"/>
                  </a:moveTo>
                  <a:cubicBezTo>
                    <a:pt x="285" y="1"/>
                    <a:pt x="212" y="33"/>
                    <a:pt x="163" y="98"/>
                  </a:cubicBezTo>
                  <a:cubicBezTo>
                    <a:pt x="33" y="196"/>
                    <a:pt x="1" y="391"/>
                    <a:pt x="131" y="521"/>
                  </a:cubicBezTo>
                  <a:cubicBezTo>
                    <a:pt x="163" y="553"/>
                    <a:pt x="196" y="586"/>
                    <a:pt x="196" y="618"/>
                  </a:cubicBezTo>
                  <a:cubicBezTo>
                    <a:pt x="261" y="683"/>
                    <a:pt x="358" y="716"/>
                    <a:pt x="424" y="716"/>
                  </a:cubicBezTo>
                  <a:cubicBezTo>
                    <a:pt x="521" y="716"/>
                    <a:pt x="586" y="683"/>
                    <a:pt x="651" y="651"/>
                  </a:cubicBezTo>
                  <a:cubicBezTo>
                    <a:pt x="781" y="521"/>
                    <a:pt x="781" y="326"/>
                    <a:pt x="684" y="196"/>
                  </a:cubicBezTo>
                  <a:cubicBezTo>
                    <a:pt x="651" y="163"/>
                    <a:pt x="619" y="131"/>
                    <a:pt x="586" y="98"/>
                  </a:cubicBezTo>
                  <a:cubicBezTo>
                    <a:pt x="521" y="33"/>
                    <a:pt x="440"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46"/>
            <p:cNvSpPr/>
            <p:nvPr/>
          </p:nvSpPr>
          <p:spPr>
            <a:xfrm>
              <a:off x="14142900" y="2573313"/>
              <a:ext cx="44750" cy="29800"/>
            </a:xfrm>
            <a:custGeom>
              <a:rect b="b" l="l" r="r" t="t"/>
              <a:pathLst>
                <a:path extrusionOk="0" h="1192" w="1790">
                  <a:moveTo>
                    <a:pt x="320" y="0"/>
                  </a:moveTo>
                  <a:cubicBezTo>
                    <a:pt x="196" y="0"/>
                    <a:pt x="84" y="88"/>
                    <a:pt x="33" y="215"/>
                  </a:cubicBezTo>
                  <a:cubicBezTo>
                    <a:pt x="1" y="378"/>
                    <a:pt x="66" y="541"/>
                    <a:pt x="228" y="606"/>
                  </a:cubicBezTo>
                  <a:cubicBezTo>
                    <a:pt x="619" y="736"/>
                    <a:pt x="944" y="898"/>
                    <a:pt x="1269" y="1126"/>
                  </a:cubicBezTo>
                  <a:cubicBezTo>
                    <a:pt x="1302" y="1159"/>
                    <a:pt x="1367" y="1191"/>
                    <a:pt x="1432" y="1191"/>
                  </a:cubicBezTo>
                  <a:cubicBezTo>
                    <a:pt x="1529" y="1191"/>
                    <a:pt x="1627" y="1126"/>
                    <a:pt x="1692" y="1061"/>
                  </a:cubicBezTo>
                  <a:cubicBezTo>
                    <a:pt x="1789" y="931"/>
                    <a:pt x="1757" y="703"/>
                    <a:pt x="1627" y="638"/>
                  </a:cubicBezTo>
                  <a:cubicBezTo>
                    <a:pt x="1269" y="378"/>
                    <a:pt x="879" y="150"/>
                    <a:pt x="423" y="20"/>
                  </a:cubicBezTo>
                  <a:cubicBezTo>
                    <a:pt x="389" y="6"/>
                    <a:pt x="354" y="0"/>
                    <a:pt x="3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8" name="Google Shape;3528;p46"/>
          <p:cNvGrpSpPr/>
          <p:nvPr/>
        </p:nvGrpSpPr>
        <p:grpSpPr>
          <a:xfrm>
            <a:off x="1430336" y="2788679"/>
            <a:ext cx="365750" cy="352480"/>
            <a:chOff x="10097475" y="3061813"/>
            <a:chExt cx="500000" cy="481925"/>
          </a:xfrm>
        </p:grpSpPr>
        <p:sp>
          <p:nvSpPr>
            <p:cNvPr id="3529" name="Google Shape;3529;p46"/>
            <p:cNvSpPr/>
            <p:nvPr/>
          </p:nvSpPr>
          <p:spPr>
            <a:xfrm>
              <a:off x="10105600" y="3069338"/>
              <a:ext cx="484550" cy="467075"/>
            </a:xfrm>
            <a:custGeom>
              <a:rect b="b" l="l" r="r" t="t"/>
              <a:pathLst>
                <a:path extrusionOk="0" h="18683" w="19382">
                  <a:moveTo>
                    <a:pt x="8541" y="0"/>
                  </a:moveTo>
                  <a:cubicBezTo>
                    <a:pt x="8163" y="0"/>
                    <a:pt x="7789" y="146"/>
                    <a:pt x="7512" y="439"/>
                  </a:cubicBezTo>
                  <a:cubicBezTo>
                    <a:pt x="6927" y="992"/>
                    <a:pt x="6927" y="1935"/>
                    <a:pt x="7480" y="2488"/>
                  </a:cubicBezTo>
                  <a:lnTo>
                    <a:pt x="6244" y="1252"/>
                  </a:lnTo>
                  <a:cubicBezTo>
                    <a:pt x="5951" y="959"/>
                    <a:pt x="5577" y="813"/>
                    <a:pt x="5203" y="813"/>
                  </a:cubicBezTo>
                  <a:cubicBezTo>
                    <a:pt x="4829" y="813"/>
                    <a:pt x="4455" y="959"/>
                    <a:pt x="4163" y="1252"/>
                  </a:cubicBezTo>
                  <a:cubicBezTo>
                    <a:pt x="3577" y="1805"/>
                    <a:pt x="3577" y="2748"/>
                    <a:pt x="4163" y="3333"/>
                  </a:cubicBezTo>
                  <a:lnTo>
                    <a:pt x="3805" y="2976"/>
                  </a:lnTo>
                  <a:cubicBezTo>
                    <a:pt x="3529" y="2683"/>
                    <a:pt x="3155" y="2537"/>
                    <a:pt x="2777" y="2537"/>
                  </a:cubicBezTo>
                  <a:cubicBezTo>
                    <a:pt x="2399" y="2537"/>
                    <a:pt x="2016" y="2683"/>
                    <a:pt x="1724" y="2976"/>
                  </a:cubicBezTo>
                  <a:cubicBezTo>
                    <a:pt x="1171" y="3561"/>
                    <a:pt x="1171" y="4471"/>
                    <a:pt x="1724" y="5057"/>
                  </a:cubicBezTo>
                  <a:lnTo>
                    <a:pt x="2667" y="5967"/>
                  </a:lnTo>
                  <a:cubicBezTo>
                    <a:pt x="2374" y="5691"/>
                    <a:pt x="2000" y="5553"/>
                    <a:pt x="1626" y="5553"/>
                  </a:cubicBezTo>
                  <a:cubicBezTo>
                    <a:pt x="1252" y="5553"/>
                    <a:pt x="878" y="5691"/>
                    <a:pt x="586" y="5967"/>
                  </a:cubicBezTo>
                  <a:cubicBezTo>
                    <a:pt x="0" y="6553"/>
                    <a:pt x="0" y="7463"/>
                    <a:pt x="586" y="8049"/>
                  </a:cubicBezTo>
                  <a:lnTo>
                    <a:pt x="5789" y="13252"/>
                  </a:lnTo>
                  <a:lnTo>
                    <a:pt x="4000" y="13219"/>
                  </a:lnTo>
                  <a:cubicBezTo>
                    <a:pt x="3025" y="13219"/>
                    <a:pt x="2212" y="14032"/>
                    <a:pt x="2212" y="15008"/>
                  </a:cubicBezTo>
                  <a:cubicBezTo>
                    <a:pt x="2212" y="16016"/>
                    <a:pt x="3025" y="16829"/>
                    <a:pt x="4000" y="16829"/>
                  </a:cubicBezTo>
                  <a:lnTo>
                    <a:pt x="7480" y="16829"/>
                  </a:lnTo>
                  <a:lnTo>
                    <a:pt x="7480" y="18683"/>
                  </a:lnTo>
                  <a:lnTo>
                    <a:pt x="19252" y="18683"/>
                  </a:lnTo>
                  <a:lnTo>
                    <a:pt x="19382" y="4862"/>
                  </a:lnTo>
                  <a:cubicBezTo>
                    <a:pt x="19382" y="4049"/>
                    <a:pt x="18732" y="3398"/>
                    <a:pt x="17919" y="3398"/>
                  </a:cubicBezTo>
                  <a:cubicBezTo>
                    <a:pt x="17106" y="3398"/>
                    <a:pt x="16455" y="4049"/>
                    <a:pt x="16455" y="4829"/>
                  </a:cubicBezTo>
                  <a:lnTo>
                    <a:pt x="16455" y="3073"/>
                  </a:lnTo>
                  <a:cubicBezTo>
                    <a:pt x="16455" y="2260"/>
                    <a:pt x="15772" y="1610"/>
                    <a:pt x="14959" y="1610"/>
                  </a:cubicBezTo>
                  <a:cubicBezTo>
                    <a:pt x="14146" y="1610"/>
                    <a:pt x="13496" y="2260"/>
                    <a:pt x="13496" y="3073"/>
                  </a:cubicBezTo>
                  <a:lnTo>
                    <a:pt x="13496" y="2585"/>
                  </a:lnTo>
                  <a:cubicBezTo>
                    <a:pt x="13496" y="1772"/>
                    <a:pt x="12845" y="1089"/>
                    <a:pt x="12032" y="1089"/>
                  </a:cubicBezTo>
                  <a:cubicBezTo>
                    <a:pt x="11545" y="1089"/>
                    <a:pt x="11089" y="1350"/>
                    <a:pt x="10829" y="1707"/>
                  </a:cubicBezTo>
                  <a:lnTo>
                    <a:pt x="9594" y="439"/>
                  </a:lnTo>
                  <a:cubicBezTo>
                    <a:pt x="9301" y="146"/>
                    <a:pt x="8919" y="0"/>
                    <a:pt x="85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46"/>
            <p:cNvSpPr/>
            <p:nvPr/>
          </p:nvSpPr>
          <p:spPr>
            <a:xfrm>
              <a:off x="10292575" y="3096563"/>
              <a:ext cx="297575" cy="439850"/>
            </a:xfrm>
            <a:custGeom>
              <a:rect b="b" l="l" r="r" t="t"/>
              <a:pathLst>
                <a:path extrusionOk="0" h="17594" w="11903">
                  <a:moveTo>
                    <a:pt x="4553" y="0"/>
                  </a:moveTo>
                  <a:cubicBezTo>
                    <a:pt x="3741" y="0"/>
                    <a:pt x="3058" y="683"/>
                    <a:pt x="3058" y="1496"/>
                  </a:cubicBezTo>
                  <a:lnTo>
                    <a:pt x="3058" y="2797"/>
                  </a:lnTo>
                  <a:cubicBezTo>
                    <a:pt x="3058" y="1984"/>
                    <a:pt x="2407" y="1334"/>
                    <a:pt x="1594" y="1334"/>
                  </a:cubicBezTo>
                  <a:cubicBezTo>
                    <a:pt x="781" y="1334"/>
                    <a:pt x="131" y="1952"/>
                    <a:pt x="131" y="2765"/>
                  </a:cubicBezTo>
                  <a:lnTo>
                    <a:pt x="1" y="17594"/>
                  </a:lnTo>
                  <a:lnTo>
                    <a:pt x="1" y="17594"/>
                  </a:lnTo>
                  <a:lnTo>
                    <a:pt x="11773" y="17561"/>
                  </a:lnTo>
                  <a:lnTo>
                    <a:pt x="11903" y="3773"/>
                  </a:lnTo>
                  <a:cubicBezTo>
                    <a:pt x="11903" y="2960"/>
                    <a:pt x="11253" y="2309"/>
                    <a:pt x="10440" y="2309"/>
                  </a:cubicBezTo>
                  <a:cubicBezTo>
                    <a:pt x="9627" y="2309"/>
                    <a:pt x="8976" y="2960"/>
                    <a:pt x="8976" y="3740"/>
                  </a:cubicBezTo>
                  <a:lnTo>
                    <a:pt x="8976" y="1984"/>
                  </a:lnTo>
                  <a:cubicBezTo>
                    <a:pt x="8976" y="1171"/>
                    <a:pt x="8293" y="521"/>
                    <a:pt x="7480" y="521"/>
                  </a:cubicBezTo>
                  <a:cubicBezTo>
                    <a:pt x="6667" y="521"/>
                    <a:pt x="6017" y="1171"/>
                    <a:pt x="6017" y="1984"/>
                  </a:cubicBezTo>
                  <a:lnTo>
                    <a:pt x="6017" y="1496"/>
                  </a:lnTo>
                  <a:cubicBezTo>
                    <a:pt x="6017" y="683"/>
                    <a:pt x="5366" y="0"/>
                    <a:pt x="45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46"/>
            <p:cNvSpPr/>
            <p:nvPr/>
          </p:nvSpPr>
          <p:spPr>
            <a:xfrm>
              <a:off x="10516975" y="3154288"/>
              <a:ext cx="47975" cy="104900"/>
            </a:xfrm>
            <a:custGeom>
              <a:rect b="b" l="l" r="r" t="t"/>
              <a:pathLst>
                <a:path extrusionOk="0" h="4196" w="1919">
                  <a:moveTo>
                    <a:pt x="1464" y="0"/>
                  </a:moveTo>
                  <a:cubicBezTo>
                    <a:pt x="683" y="0"/>
                    <a:pt x="65" y="586"/>
                    <a:pt x="0" y="1334"/>
                  </a:cubicBezTo>
                  <a:lnTo>
                    <a:pt x="0" y="4195"/>
                  </a:lnTo>
                  <a:lnTo>
                    <a:pt x="586" y="4195"/>
                  </a:lnTo>
                  <a:cubicBezTo>
                    <a:pt x="683" y="4195"/>
                    <a:pt x="781" y="4130"/>
                    <a:pt x="781" y="4000"/>
                  </a:cubicBezTo>
                  <a:lnTo>
                    <a:pt x="781" y="1464"/>
                  </a:lnTo>
                  <a:cubicBezTo>
                    <a:pt x="781" y="781"/>
                    <a:pt x="1268" y="228"/>
                    <a:pt x="1919" y="65"/>
                  </a:cubicBezTo>
                  <a:cubicBezTo>
                    <a:pt x="1756" y="33"/>
                    <a:pt x="1626" y="0"/>
                    <a:pt x="1464"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46"/>
            <p:cNvSpPr/>
            <p:nvPr/>
          </p:nvSpPr>
          <p:spPr>
            <a:xfrm>
              <a:off x="10442975" y="3108763"/>
              <a:ext cx="54500" cy="150425"/>
            </a:xfrm>
            <a:custGeom>
              <a:rect b="b" l="l" r="r" t="t"/>
              <a:pathLst>
                <a:path extrusionOk="0" h="6017" w="2180">
                  <a:moveTo>
                    <a:pt x="1464" y="0"/>
                  </a:moveTo>
                  <a:cubicBezTo>
                    <a:pt x="684" y="0"/>
                    <a:pt x="33" y="651"/>
                    <a:pt x="1" y="1464"/>
                  </a:cubicBezTo>
                  <a:lnTo>
                    <a:pt x="1" y="6016"/>
                  </a:lnTo>
                  <a:lnTo>
                    <a:pt x="619" y="6016"/>
                  </a:lnTo>
                  <a:cubicBezTo>
                    <a:pt x="749" y="6016"/>
                    <a:pt x="814" y="5951"/>
                    <a:pt x="814" y="5821"/>
                  </a:cubicBezTo>
                  <a:lnTo>
                    <a:pt x="814" y="1659"/>
                  </a:lnTo>
                  <a:cubicBezTo>
                    <a:pt x="846" y="878"/>
                    <a:pt x="1432" y="260"/>
                    <a:pt x="2180" y="195"/>
                  </a:cubicBezTo>
                  <a:cubicBezTo>
                    <a:pt x="1985" y="98"/>
                    <a:pt x="1724" y="0"/>
                    <a:pt x="1464"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46"/>
            <p:cNvSpPr/>
            <p:nvPr/>
          </p:nvSpPr>
          <p:spPr>
            <a:xfrm>
              <a:off x="10371450" y="3096563"/>
              <a:ext cx="56925" cy="162625"/>
            </a:xfrm>
            <a:custGeom>
              <a:rect b="b" l="l" r="r" t="t"/>
              <a:pathLst>
                <a:path extrusionOk="0" h="6505" w="2277">
                  <a:moveTo>
                    <a:pt x="1398" y="0"/>
                  </a:moveTo>
                  <a:cubicBezTo>
                    <a:pt x="748" y="0"/>
                    <a:pt x="163" y="456"/>
                    <a:pt x="0" y="1041"/>
                  </a:cubicBezTo>
                  <a:lnTo>
                    <a:pt x="0" y="6504"/>
                  </a:lnTo>
                  <a:lnTo>
                    <a:pt x="520" y="6504"/>
                  </a:lnTo>
                  <a:cubicBezTo>
                    <a:pt x="618" y="6504"/>
                    <a:pt x="716" y="6439"/>
                    <a:pt x="716" y="6309"/>
                  </a:cubicBezTo>
                  <a:lnTo>
                    <a:pt x="716" y="1757"/>
                  </a:lnTo>
                  <a:cubicBezTo>
                    <a:pt x="716" y="976"/>
                    <a:pt x="1366" y="326"/>
                    <a:pt x="2179" y="326"/>
                  </a:cubicBezTo>
                  <a:lnTo>
                    <a:pt x="2277" y="326"/>
                  </a:lnTo>
                  <a:cubicBezTo>
                    <a:pt x="2049" y="131"/>
                    <a:pt x="1724" y="0"/>
                    <a:pt x="1398"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46"/>
            <p:cNvSpPr/>
            <p:nvPr/>
          </p:nvSpPr>
          <p:spPr>
            <a:xfrm>
              <a:off x="10295025" y="3129888"/>
              <a:ext cx="44725" cy="229300"/>
            </a:xfrm>
            <a:custGeom>
              <a:rect b="b" l="l" r="r" t="t"/>
              <a:pathLst>
                <a:path extrusionOk="0" h="9172" w="1789">
                  <a:moveTo>
                    <a:pt x="1529" y="1"/>
                  </a:moveTo>
                  <a:cubicBezTo>
                    <a:pt x="716" y="1"/>
                    <a:pt x="65" y="651"/>
                    <a:pt x="65" y="1432"/>
                  </a:cubicBezTo>
                  <a:lnTo>
                    <a:pt x="0" y="9171"/>
                  </a:lnTo>
                  <a:lnTo>
                    <a:pt x="683" y="9171"/>
                  </a:lnTo>
                  <a:cubicBezTo>
                    <a:pt x="781" y="9171"/>
                    <a:pt x="878" y="9074"/>
                    <a:pt x="878" y="8976"/>
                  </a:cubicBezTo>
                  <a:lnTo>
                    <a:pt x="878" y="1367"/>
                  </a:lnTo>
                  <a:cubicBezTo>
                    <a:pt x="878" y="749"/>
                    <a:pt x="1269" y="228"/>
                    <a:pt x="1789" y="1"/>
                  </a:cubicBezTo>
                  <a:close/>
                </a:path>
              </a:pathLst>
            </a:custGeom>
            <a:solidFill>
              <a:srgbClr val="A1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46"/>
            <p:cNvSpPr/>
            <p:nvPr/>
          </p:nvSpPr>
          <p:spPr>
            <a:xfrm>
              <a:off x="10105600" y="3069338"/>
              <a:ext cx="481300" cy="465450"/>
            </a:xfrm>
            <a:custGeom>
              <a:rect b="b" l="l" r="r" t="t"/>
              <a:pathLst>
                <a:path extrusionOk="0" h="18618" w="19252">
                  <a:moveTo>
                    <a:pt x="8553" y="0"/>
                  </a:moveTo>
                  <a:cubicBezTo>
                    <a:pt x="8179" y="0"/>
                    <a:pt x="7805" y="146"/>
                    <a:pt x="7512" y="439"/>
                  </a:cubicBezTo>
                  <a:cubicBezTo>
                    <a:pt x="6969" y="982"/>
                    <a:pt x="6928" y="1902"/>
                    <a:pt x="7482" y="2458"/>
                  </a:cubicBezTo>
                  <a:lnTo>
                    <a:pt x="7482" y="2458"/>
                  </a:lnTo>
                  <a:lnTo>
                    <a:pt x="6244" y="1252"/>
                  </a:lnTo>
                  <a:cubicBezTo>
                    <a:pt x="5951" y="959"/>
                    <a:pt x="5577" y="813"/>
                    <a:pt x="5203" y="813"/>
                  </a:cubicBezTo>
                  <a:cubicBezTo>
                    <a:pt x="4829" y="813"/>
                    <a:pt x="4455" y="959"/>
                    <a:pt x="4163" y="1252"/>
                  </a:cubicBezTo>
                  <a:cubicBezTo>
                    <a:pt x="3577" y="1805"/>
                    <a:pt x="3577" y="2748"/>
                    <a:pt x="4163" y="3333"/>
                  </a:cubicBezTo>
                  <a:lnTo>
                    <a:pt x="3805" y="2976"/>
                  </a:lnTo>
                  <a:cubicBezTo>
                    <a:pt x="3529" y="2683"/>
                    <a:pt x="3155" y="2537"/>
                    <a:pt x="2781" y="2537"/>
                  </a:cubicBezTo>
                  <a:cubicBezTo>
                    <a:pt x="2407" y="2537"/>
                    <a:pt x="2033" y="2683"/>
                    <a:pt x="1756" y="2976"/>
                  </a:cubicBezTo>
                  <a:cubicBezTo>
                    <a:pt x="1171" y="3561"/>
                    <a:pt x="1171" y="4471"/>
                    <a:pt x="1756" y="5057"/>
                  </a:cubicBezTo>
                  <a:lnTo>
                    <a:pt x="2667" y="5967"/>
                  </a:lnTo>
                  <a:cubicBezTo>
                    <a:pt x="2374" y="5691"/>
                    <a:pt x="2000" y="5553"/>
                    <a:pt x="1626" y="5553"/>
                  </a:cubicBezTo>
                  <a:cubicBezTo>
                    <a:pt x="1252" y="5553"/>
                    <a:pt x="878" y="5691"/>
                    <a:pt x="586" y="5967"/>
                  </a:cubicBezTo>
                  <a:cubicBezTo>
                    <a:pt x="0" y="6553"/>
                    <a:pt x="0" y="7463"/>
                    <a:pt x="586" y="8049"/>
                  </a:cubicBezTo>
                  <a:lnTo>
                    <a:pt x="5789" y="13252"/>
                  </a:lnTo>
                  <a:lnTo>
                    <a:pt x="4000" y="13219"/>
                  </a:lnTo>
                  <a:cubicBezTo>
                    <a:pt x="3025" y="13219"/>
                    <a:pt x="2212" y="14032"/>
                    <a:pt x="2212" y="15008"/>
                  </a:cubicBezTo>
                  <a:cubicBezTo>
                    <a:pt x="2212" y="16016"/>
                    <a:pt x="3025" y="16829"/>
                    <a:pt x="4000" y="16829"/>
                  </a:cubicBezTo>
                  <a:lnTo>
                    <a:pt x="9301" y="16829"/>
                  </a:lnTo>
                  <a:lnTo>
                    <a:pt x="10959" y="18617"/>
                  </a:lnTo>
                  <a:lnTo>
                    <a:pt x="19252" y="10292"/>
                  </a:lnTo>
                  <a:lnTo>
                    <a:pt x="9594" y="439"/>
                  </a:lnTo>
                  <a:cubicBezTo>
                    <a:pt x="9301" y="146"/>
                    <a:pt x="8927" y="0"/>
                    <a:pt x="8553" y="0"/>
                  </a:cubicBez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46"/>
            <p:cNvSpPr/>
            <p:nvPr/>
          </p:nvSpPr>
          <p:spPr>
            <a:xfrm>
              <a:off x="10278750" y="3073788"/>
              <a:ext cx="75650" cy="106525"/>
            </a:xfrm>
            <a:custGeom>
              <a:rect b="b" l="l" r="r" t="t"/>
              <a:pathLst>
                <a:path extrusionOk="0" h="4261" w="3026">
                  <a:moveTo>
                    <a:pt x="944" y="1"/>
                  </a:moveTo>
                  <a:lnTo>
                    <a:pt x="944" y="1"/>
                  </a:lnTo>
                  <a:cubicBezTo>
                    <a:pt x="814" y="66"/>
                    <a:pt x="684" y="131"/>
                    <a:pt x="586" y="261"/>
                  </a:cubicBezTo>
                  <a:cubicBezTo>
                    <a:pt x="33" y="814"/>
                    <a:pt x="1" y="1659"/>
                    <a:pt x="489" y="2245"/>
                  </a:cubicBezTo>
                  <a:lnTo>
                    <a:pt x="2537" y="4261"/>
                  </a:lnTo>
                  <a:lnTo>
                    <a:pt x="2960" y="3871"/>
                  </a:lnTo>
                  <a:cubicBezTo>
                    <a:pt x="3025" y="3773"/>
                    <a:pt x="3025" y="3643"/>
                    <a:pt x="2960" y="3578"/>
                  </a:cubicBezTo>
                  <a:lnTo>
                    <a:pt x="1172" y="1789"/>
                  </a:lnTo>
                  <a:cubicBezTo>
                    <a:pt x="684" y="1302"/>
                    <a:pt x="619" y="554"/>
                    <a:pt x="944"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46"/>
            <p:cNvSpPr/>
            <p:nvPr/>
          </p:nvSpPr>
          <p:spPr>
            <a:xfrm>
              <a:off x="10195825" y="3090863"/>
              <a:ext cx="107350" cy="141500"/>
            </a:xfrm>
            <a:custGeom>
              <a:rect b="b" l="l" r="r" t="t"/>
              <a:pathLst>
                <a:path extrusionOk="0" h="5660" w="4294">
                  <a:moveTo>
                    <a:pt x="1204" y="1"/>
                  </a:moveTo>
                  <a:cubicBezTo>
                    <a:pt x="976" y="66"/>
                    <a:pt x="749" y="196"/>
                    <a:pt x="554" y="391"/>
                  </a:cubicBezTo>
                  <a:cubicBezTo>
                    <a:pt x="1" y="944"/>
                    <a:pt x="1" y="1854"/>
                    <a:pt x="554" y="2440"/>
                  </a:cubicBezTo>
                  <a:lnTo>
                    <a:pt x="3773" y="5659"/>
                  </a:lnTo>
                  <a:lnTo>
                    <a:pt x="4196" y="5236"/>
                  </a:lnTo>
                  <a:cubicBezTo>
                    <a:pt x="4293" y="5171"/>
                    <a:pt x="4293" y="5041"/>
                    <a:pt x="4196" y="4944"/>
                  </a:cubicBezTo>
                  <a:lnTo>
                    <a:pt x="1237" y="1985"/>
                  </a:lnTo>
                  <a:cubicBezTo>
                    <a:pt x="716" y="1432"/>
                    <a:pt x="684" y="586"/>
                    <a:pt x="1204"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46"/>
            <p:cNvSpPr/>
            <p:nvPr/>
          </p:nvSpPr>
          <p:spPr>
            <a:xfrm>
              <a:off x="10134850" y="3133138"/>
              <a:ext cx="115475" cy="150425"/>
            </a:xfrm>
            <a:custGeom>
              <a:rect b="b" l="l" r="r" t="t"/>
              <a:pathLst>
                <a:path extrusionOk="0" h="6017" w="4619">
                  <a:moveTo>
                    <a:pt x="1399" y="1"/>
                  </a:moveTo>
                  <a:lnTo>
                    <a:pt x="1399" y="1"/>
                  </a:lnTo>
                  <a:cubicBezTo>
                    <a:pt x="1107" y="33"/>
                    <a:pt x="814" y="163"/>
                    <a:pt x="554" y="424"/>
                  </a:cubicBezTo>
                  <a:cubicBezTo>
                    <a:pt x="98" y="879"/>
                    <a:pt x="1" y="1594"/>
                    <a:pt x="294" y="2147"/>
                  </a:cubicBezTo>
                  <a:lnTo>
                    <a:pt x="4163" y="6017"/>
                  </a:lnTo>
                  <a:lnTo>
                    <a:pt x="4554" y="5659"/>
                  </a:lnTo>
                  <a:cubicBezTo>
                    <a:pt x="4619" y="5562"/>
                    <a:pt x="4619" y="5432"/>
                    <a:pt x="4554" y="5367"/>
                  </a:cubicBezTo>
                  <a:lnTo>
                    <a:pt x="1334" y="2147"/>
                  </a:lnTo>
                  <a:cubicBezTo>
                    <a:pt x="749" y="1562"/>
                    <a:pt x="749" y="651"/>
                    <a:pt x="1334" y="66"/>
                  </a:cubicBezTo>
                  <a:cubicBezTo>
                    <a:pt x="1367" y="66"/>
                    <a:pt x="1399" y="33"/>
                    <a:pt x="139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46"/>
            <p:cNvSpPr/>
            <p:nvPr/>
          </p:nvSpPr>
          <p:spPr>
            <a:xfrm>
              <a:off x="10105600" y="3214438"/>
              <a:ext cx="164250" cy="191900"/>
            </a:xfrm>
            <a:custGeom>
              <a:rect b="b" l="l" r="r" t="t"/>
              <a:pathLst>
                <a:path extrusionOk="0" h="7676" w="6570">
                  <a:moveTo>
                    <a:pt x="813" y="1"/>
                  </a:moveTo>
                  <a:lnTo>
                    <a:pt x="813" y="1"/>
                  </a:lnTo>
                  <a:cubicBezTo>
                    <a:pt x="716" y="66"/>
                    <a:pt x="651" y="98"/>
                    <a:pt x="586" y="163"/>
                  </a:cubicBezTo>
                  <a:cubicBezTo>
                    <a:pt x="33" y="749"/>
                    <a:pt x="0" y="1659"/>
                    <a:pt x="586" y="2245"/>
                  </a:cubicBezTo>
                  <a:lnTo>
                    <a:pt x="6016" y="7675"/>
                  </a:lnTo>
                  <a:lnTo>
                    <a:pt x="6472" y="7253"/>
                  </a:lnTo>
                  <a:cubicBezTo>
                    <a:pt x="6569" y="7188"/>
                    <a:pt x="6569" y="7058"/>
                    <a:pt x="6472" y="6960"/>
                  </a:cubicBezTo>
                  <a:lnTo>
                    <a:pt x="1106" y="1594"/>
                  </a:lnTo>
                  <a:cubicBezTo>
                    <a:pt x="683" y="1139"/>
                    <a:pt x="586" y="521"/>
                    <a:pt x="813"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46"/>
            <p:cNvSpPr/>
            <p:nvPr/>
          </p:nvSpPr>
          <p:spPr>
            <a:xfrm>
              <a:off x="10160875" y="3413638"/>
              <a:ext cx="236600" cy="121150"/>
            </a:xfrm>
            <a:custGeom>
              <a:rect b="b" l="l" r="r" t="t"/>
              <a:pathLst>
                <a:path extrusionOk="0" h="4846" w="9464">
                  <a:moveTo>
                    <a:pt x="521" y="0"/>
                  </a:moveTo>
                  <a:lnTo>
                    <a:pt x="521" y="0"/>
                  </a:lnTo>
                  <a:cubicBezTo>
                    <a:pt x="196" y="325"/>
                    <a:pt x="1" y="748"/>
                    <a:pt x="1" y="1236"/>
                  </a:cubicBezTo>
                  <a:cubicBezTo>
                    <a:pt x="1" y="2244"/>
                    <a:pt x="814" y="3057"/>
                    <a:pt x="1789" y="3057"/>
                  </a:cubicBezTo>
                  <a:lnTo>
                    <a:pt x="7090" y="3057"/>
                  </a:lnTo>
                  <a:lnTo>
                    <a:pt x="8748" y="4845"/>
                  </a:lnTo>
                  <a:lnTo>
                    <a:pt x="9464" y="4098"/>
                  </a:lnTo>
                  <a:lnTo>
                    <a:pt x="7643" y="2146"/>
                  </a:lnTo>
                  <a:cubicBezTo>
                    <a:pt x="7610" y="2081"/>
                    <a:pt x="7545" y="2081"/>
                    <a:pt x="7480" y="2081"/>
                  </a:cubicBezTo>
                  <a:lnTo>
                    <a:pt x="2277" y="2081"/>
                  </a:lnTo>
                  <a:cubicBezTo>
                    <a:pt x="1301" y="2081"/>
                    <a:pt x="488" y="1268"/>
                    <a:pt x="488" y="260"/>
                  </a:cubicBezTo>
                  <a:cubicBezTo>
                    <a:pt x="488" y="163"/>
                    <a:pt x="488" y="98"/>
                    <a:pt x="52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46"/>
            <p:cNvSpPr/>
            <p:nvPr/>
          </p:nvSpPr>
          <p:spPr>
            <a:xfrm>
              <a:off x="10289325" y="3361288"/>
              <a:ext cx="98400" cy="97075"/>
            </a:xfrm>
            <a:custGeom>
              <a:rect b="b" l="l" r="r" t="t"/>
              <a:pathLst>
                <a:path extrusionOk="0" h="3883" w="3936">
                  <a:moveTo>
                    <a:pt x="1627" y="631"/>
                  </a:moveTo>
                  <a:lnTo>
                    <a:pt x="2927" y="988"/>
                  </a:lnTo>
                  <a:lnTo>
                    <a:pt x="3285" y="2289"/>
                  </a:lnTo>
                  <a:lnTo>
                    <a:pt x="2342" y="3265"/>
                  </a:lnTo>
                  <a:lnTo>
                    <a:pt x="1009" y="2907"/>
                  </a:lnTo>
                  <a:lnTo>
                    <a:pt x="684" y="1606"/>
                  </a:lnTo>
                  <a:lnTo>
                    <a:pt x="1627" y="631"/>
                  </a:lnTo>
                  <a:close/>
                  <a:moveTo>
                    <a:pt x="1529" y="0"/>
                  </a:moveTo>
                  <a:cubicBezTo>
                    <a:pt x="1447" y="0"/>
                    <a:pt x="1382" y="30"/>
                    <a:pt x="1334" y="78"/>
                  </a:cubicBezTo>
                  <a:lnTo>
                    <a:pt x="98" y="1281"/>
                  </a:lnTo>
                  <a:cubicBezTo>
                    <a:pt x="33" y="1346"/>
                    <a:pt x="1" y="1476"/>
                    <a:pt x="33" y="1574"/>
                  </a:cubicBezTo>
                  <a:lnTo>
                    <a:pt x="488" y="3232"/>
                  </a:lnTo>
                  <a:cubicBezTo>
                    <a:pt x="521" y="3330"/>
                    <a:pt x="586" y="3427"/>
                    <a:pt x="684" y="3427"/>
                  </a:cubicBezTo>
                  <a:lnTo>
                    <a:pt x="2342" y="3883"/>
                  </a:lnTo>
                  <a:lnTo>
                    <a:pt x="2407" y="3883"/>
                  </a:lnTo>
                  <a:cubicBezTo>
                    <a:pt x="2505" y="3883"/>
                    <a:pt x="2570" y="3850"/>
                    <a:pt x="2635" y="3818"/>
                  </a:cubicBezTo>
                  <a:lnTo>
                    <a:pt x="3838" y="2614"/>
                  </a:lnTo>
                  <a:cubicBezTo>
                    <a:pt x="3936" y="2517"/>
                    <a:pt x="3936" y="2419"/>
                    <a:pt x="3936" y="2289"/>
                  </a:cubicBezTo>
                  <a:lnTo>
                    <a:pt x="3480" y="663"/>
                  </a:lnTo>
                  <a:cubicBezTo>
                    <a:pt x="3448" y="566"/>
                    <a:pt x="3383" y="468"/>
                    <a:pt x="3253" y="436"/>
                  </a:cubicBezTo>
                  <a:lnTo>
                    <a:pt x="1627" y="13"/>
                  </a:lnTo>
                  <a:cubicBezTo>
                    <a:pt x="1592" y="4"/>
                    <a:pt x="1559" y="0"/>
                    <a:pt x="15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46"/>
            <p:cNvSpPr/>
            <p:nvPr/>
          </p:nvSpPr>
          <p:spPr>
            <a:xfrm>
              <a:off x="10311275" y="3383538"/>
              <a:ext cx="31725" cy="30125"/>
            </a:xfrm>
            <a:custGeom>
              <a:rect b="b" l="l" r="r" t="t"/>
              <a:pathLst>
                <a:path extrusionOk="0" h="1205" w="1269">
                  <a:moveTo>
                    <a:pt x="915" y="1"/>
                  </a:moveTo>
                  <a:cubicBezTo>
                    <a:pt x="838" y="1"/>
                    <a:pt x="765" y="33"/>
                    <a:pt x="716" y="98"/>
                  </a:cubicBezTo>
                  <a:lnTo>
                    <a:pt x="131" y="684"/>
                  </a:lnTo>
                  <a:cubicBezTo>
                    <a:pt x="1" y="781"/>
                    <a:pt x="1" y="976"/>
                    <a:pt x="131" y="1107"/>
                  </a:cubicBezTo>
                  <a:cubicBezTo>
                    <a:pt x="196" y="1172"/>
                    <a:pt x="261" y="1204"/>
                    <a:pt x="358" y="1204"/>
                  </a:cubicBezTo>
                  <a:cubicBezTo>
                    <a:pt x="423" y="1204"/>
                    <a:pt x="488" y="1172"/>
                    <a:pt x="554" y="1107"/>
                  </a:cubicBezTo>
                  <a:lnTo>
                    <a:pt x="1139" y="521"/>
                  </a:lnTo>
                  <a:cubicBezTo>
                    <a:pt x="1269" y="424"/>
                    <a:pt x="1269" y="228"/>
                    <a:pt x="1139" y="98"/>
                  </a:cubicBezTo>
                  <a:cubicBezTo>
                    <a:pt x="1074" y="33"/>
                    <a:pt x="993" y="1"/>
                    <a:pt x="9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46"/>
            <p:cNvSpPr/>
            <p:nvPr/>
          </p:nvSpPr>
          <p:spPr>
            <a:xfrm>
              <a:off x="10306400" y="3262413"/>
              <a:ext cx="98400" cy="97575"/>
            </a:xfrm>
            <a:custGeom>
              <a:rect b="b" l="l" r="r" t="t"/>
              <a:pathLst>
                <a:path extrusionOk="0" h="3903" w="3936">
                  <a:moveTo>
                    <a:pt x="1627" y="651"/>
                  </a:moveTo>
                  <a:lnTo>
                    <a:pt x="2927" y="1009"/>
                  </a:lnTo>
                  <a:lnTo>
                    <a:pt x="3253" y="2309"/>
                  </a:lnTo>
                  <a:lnTo>
                    <a:pt x="2309" y="3252"/>
                  </a:lnTo>
                  <a:lnTo>
                    <a:pt x="1009" y="2927"/>
                  </a:lnTo>
                  <a:lnTo>
                    <a:pt x="651" y="1626"/>
                  </a:lnTo>
                  <a:lnTo>
                    <a:pt x="1627" y="651"/>
                  </a:lnTo>
                  <a:close/>
                  <a:moveTo>
                    <a:pt x="1594" y="0"/>
                  </a:moveTo>
                  <a:cubicBezTo>
                    <a:pt x="1496" y="0"/>
                    <a:pt x="1399" y="0"/>
                    <a:pt x="1301" y="98"/>
                  </a:cubicBezTo>
                  <a:lnTo>
                    <a:pt x="98" y="1301"/>
                  </a:lnTo>
                  <a:cubicBezTo>
                    <a:pt x="33" y="1366"/>
                    <a:pt x="1" y="1496"/>
                    <a:pt x="33" y="1594"/>
                  </a:cubicBezTo>
                  <a:lnTo>
                    <a:pt x="456" y="3252"/>
                  </a:lnTo>
                  <a:cubicBezTo>
                    <a:pt x="488" y="3350"/>
                    <a:pt x="586" y="3415"/>
                    <a:pt x="683" y="3448"/>
                  </a:cubicBezTo>
                  <a:lnTo>
                    <a:pt x="2342" y="3903"/>
                  </a:lnTo>
                  <a:lnTo>
                    <a:pt x="2407" y="3903"/>
                  </a:lnTo>
                  <a:cubicBezTo>
                    <a:pt x="2472" y="3903"/>
                    <a:pt x="2570" y="3870"/>
                    <a:pt x="2635" y="3838"/>
                  </a:cubicBezTo>
                  <a:lnTo>
                    <a:pt x="3838" y="2602"/>
                  </a:lnTo>
                  <a:cubicBezTo>
                    <a:pt x="3903" y="2537"/>
                    <a:pt x="3935" y="2439"/>
                    <a:pt x="3903" y="2309"/>
                  </a:cubicBezTo>
                  <a:lnTo>
                    <a:pt x="3480" y="683"/>
                  </a:lnTo>
                  <a:cubicBezTo>
                    <a:pt x="3448" y="553"/>
                    <a:pt x="3350" y="488"/>
                    <a:pt x="3253" y="456"/>
                  </a:cubicBezTo>
                  <a:lnTo>
                    <a:pt x="15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46"/>
            <p:cNvSpPr/>
            <p:nvPr/>
          </p:nvSpPr>
          <p:spPr>
            <a:xfrm>
              <a:off x="10351125" y="3307938"/>
              <a:ext cx="31725" cy="29300"/>
            </a:xfrm>
            <a:custGeom>
              <a:rect b="b" l="l" r="r" t="t"/>
              <a:pathLst>
                <a:path extrusionOk="0" h="1172" w="1269">
                  <a:moveTo>
                    <a:pt x="915" y="1"/>
                  </a:moveTo>
                  <a:cubicBezTo>
                    <a:pt x="838" y="1"/>
                    <a:pt x="764" y="33"/>
                    <a:pt x="716" y="98"/>
                  </a:cubicBezTo>
                  <a:lnTo>
                    <a:pt x="130" y="651"/>
                  </a:lnTo>
                  <a:cubicBezTo>
                    <a:pt x="0" y="781"/>
                    <a:pt x="0" y="976"/>
                    <a:pt x="130" y="1106"/>
                  </a:cubicBezTo>
                  <a:cubicBezTo>
                    <a:pt x="195" y="1171"/>
                    <a:pt x="260" y="1171"/>
                    <a:pt x="358" y="1171"/>
                  </a:cubicBezTo>
                  <a:cubicBezTo>
                    <a:pt x="423" y="1171"/>
                    <a:pt x="520" y="1171"/>
                    <a:pt x="553" y="1106"/>
                  </a:cubicBezTo>
                  <a:lnTo>
                    <a:pt x="1138" y="521"/>
                  </a:lnTo>
                  <a:cubicBezTo>
                    <a:pt x="1268" y="391"/>
                    <a:pt x="1268" y="196"/>
                    <a:pt x="1138" y="98"/>
                  </a:cubicBezTo>
                  <a:cubicBezTo>
                    <a:pt x="1073" y="33"/>
                    <a:pt x="992" y="1"/>
                    <a:pt x="9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46"/>
            <p:cNvSpPr/>
            <p:nvPr/>
          </p:nvSpPr>
          <p:spPr>
            <a:xfrm>
              <a:off x="10404775" y="3245338"/>
              <a:ext cx="99200" cy="97575"/>
            </a:xfrm>
            <a:custGeom>
              <a:rect b="b" l="l" r="r" t="t"/>
              <a:pathLst>
                <a:path extrusionOk="0" h="3903" w="3968">
                  <a:moveTo>
                    <a:pt x="1626" y="651"/>
                  </a:moveTo>
                  <a:lnTo>
                    <a:pt x="2927" y="1009"/>
                  </a:lnTo>
                  <a:lnTo>
                    <a:pt x="3285" y="2309"/>
                  </a:lnTo>
                  <a:lnTo>
                    <a:pt x="2342" y="3252"/>
                  </a:lnTo>
                  <a:lnTo>
                    <a:pt x="1009" y="2927"/>
                  </a:lnTo>
                  <a:lnTo>
                    <a:pt x="683" y="1627"/>
                  </a:lnTo>
                  <a:lnTo>
                    <a:pt x="1626" y="651"/>
                  </a:lnTo>
                  <a:close/>
                  <a:moveTo>
                    <a:pt x="1626" y="1"/>
                  </a:moveTo>
                  <a:cubicBezTo>
                    <a:pt x="1529" y="1"/>
                    <a:pt x="1399" y="1"/>
                    <a:pt x="1334" y="98"/>
                  </a:cubicBezTo>
                  <a:lnTo>
                    <a:pt x="131" y="1301"/>
                  </a:lnTo>
                  <a:cubicBezTo>
                    <a:pt x="33" y="1366"/>
                    <a:pt x="0" y="1496"/>
                    <a:pt x="33" y="1594"/>
                  </a:cubicBezTo>
                  <a:lnTo>
                    <a:pt x="488" y="3252"/>
                  </a:lnTo>
                  <a:cubicBezTo>
                    <a:pt x="521" y="3350"/>
                    <a:pt x="586" y="3415"/>
                    <a:pt x="683" y="3448"/>
                  </a:cubicBezTo>
                  <a:lnTo>
                    <a:pt x="2342" y="3903"/>
                  </a:lnTo>
                  <a:lnTo>
                    <a:pt x="2407" y="3903"/>
                  </a:lnTo>
                  <a:cubicBezTo>
                    <a:pt x="2504" y="3903"/>
                    <a:pt x="2570" y="3870"/>
                    <a:pt x="2635" y="3838"/>
                  </a:cubicBezTo>
                  <a:lnTo>
                    <a:pt x="3838" y="2602"/>
                  </a:lnTo>
                  <a:cubicBezTo>
                    <a:pt x="3935" y="2537"/>
                    <a:pt x="3968" y="2439"/>
                    <a:pt x="3935" y="2309"/>
                  </a:cubicBezTo>
                  <a:lnTo>
                    <a:pt x="3480" y="683"/>
                  </a:lnTo>
                  <a:cubicBezTo>
                    <a:pt x="3448" y="553"/>
                    <a:pt x="3382" y="488"/>
                    <a:pt x="3252" y="456"/>
                  </a:cubicBezTo>
                  <a:lnTo>
                    <a:pt x="162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46"/>
            <p:cNvSpPr/>
            <p:nvPr/>
          </p:nvSpPr>
          <p:spPr>
            <a:xfrm>
              <a:off x="10427550" y="3267888"/>
              <a:ext cx="30900" cy="29500"/>
            </a:xfrm>
            <a:custGeom>
              <a:rect b="b" l="l" r="r" t="t"/>
              <a:pathLst>
                <a:path extrusionOk="0" h="1180" w="1236">
                  <a:moveTo>
                    <a:pt x="911" y="1"/>
                  </a:moveTo>
                  <a:cubicBezTo>
                    <a:pt x="829" y="1"/>
                    <a:pt x="748" y="25"/>
                    <a:pt x="683" y="74"/>
                  </a:cubicBezTo>
                  <a:lnTo>
                    <a:pt x="130" y="659"/>
                  </a:lnTo>
                  <a:cubicBezTo>
                    <a:pt x="0" y="790"/>
                    <a:pt x="0" y="985"/>
                    <a:pt x="130" y="1115"/>
                  </a:cubicBezTo>
                  <a:cubicBezTo>
                    <a:pt x="163" y="1147"/>
                    <a:pt x="260" y="1180"/>
                    <a:pt x="325" y="1180"/>
                  </a:cubicBezTo>
                  <a:cubicBezTo>
                    <a:pt x="423" y="1180"/>
                    <a:pt x="488" y="1147"/>
                    <a:pt x="553" y="1115"/>
                  </a:cubicBezTo>
                  <a:lnTo>
                    <a:pt x="1138" y="529"/>
                  </a:lnTo>
                  <a:cubicBezTo>
                    <a:pt x="1236" y="399"/>
                    <a:pt x="1236" y="204"/>
                    <a:pt x="1138" y="74"/>
                  </a:cubicBezTo>
                  <a:cubicBezTo>
                    <a:pt x="1073" y="25"/>
                    <a:pt x="992" y="1"/>
                    <a:pt x="9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46"/>
            <p:cNvSpPr/>
            <p:nvPr/>
          </p:nvSpPr>
          <p:spPr>
            <a:xfrm>
              <a:off x="10097475" y="3061813"/>
              <a:ext cx="500000" cy="481925"/>
            </a:xfrm>
            <a:custGeom>
              <a:rect b="b" l="l" r="r" t="t"/>
              <a:pathLst>
                <a:path extrusionOk="0" h="19277" w="20000">
                  <a:moveTo>
                    <a:pt x="12357" y="1716"/>
                  </a:moveTo>
                  <a:cubicBezTo>
                    <a:pt x="13008" y="1716"/>
                    <a:pt x="13528" y="2236"/>
                    <a:pt x="13528" y="2886"/>
                  </a:cubicBezTo>
                  <a:lnTo>
                    <a:pt x="13528" y="3959"/>
                  </a:lnTo>
                  <a:lnTo>
                    <a:pt x="11577" y="2008"/>
                  </a:lnTo>
                  <a:cubicBezTo>
                    <a:pt x="11805" y="1813"/>
                    <a:pt x="12065" y="1716"/>
                    <a:pt x="12357" y="1716"/>
                  </a:cubicBezTo>
                  <a:close/>
                  <a:moveTo>
                    <a:pt x="15284" y="2203"/>
                  </a:moveTo>
                  <a:cubicBezTo>
                    <a:pt x="15609" y="2203"/>
                    <a:pt x="15902" y="2334"/>
                    <a:pt x="16130" y="2529"/>
                  </a:cubicBezTo>
                  <a:cubicBezTo>
                    <a:pt x="16325" y="2756"/>
                    <a:pt x="16455" y="3049"/>
                    <a:pt x="16455" y="3374"/>
                  </a:cubicBezTo>
                  <a:lnTo>
                    <a:pt x="16455" y="6951"/>
                  </a:lnTo>
                  <a:cubicBezTo>
                    <a:pt x="15902" y="6398"/>
                    <a:pt x="14341" y="4805"/>
                    <a:pt x="14146" y="4610"/>
                  </a:cubicBezTo>
                  <a:lnTo>
                    <a:pt x="14146" y="3374"/>
                  </a:lnTo>
                  <a:cubicBezTo>
                    <a:pt x="14146" y="3049"/>
                    <a:pt x="14244" y="2756"/>
                    <a:pt x="14471" y="2529"/>
                  </a:cubicBezTo>
                  <a:cubicBezTo>
                    <a:pt x="14699" y="2334"/>
                    <a:pt x="14992" y="2203"/>
                    <a:pt x="15284" y="2203"/>
                  </a:cubicBezTo>
                  <a:close/>
                  <a:moveTo>
                    <a:pt x="8862" y="594"/>
                  </a:moveTo>
                  <a:cubicBezTo>
                    <a:pt x="9162" y="594"/>
                    <a:pt x="9463" y="708"/>
                    <a:pt x="9691" y="935"/>
                  </a:cubicBezTo>
                  <a:cubicBezTo>
                    <a:pt x="9691" y="935"/>
                    <a:pt x="16618" y="7992"/>
                    <a:pt x="16910" y="8317"/>
                  </a:cubicBezTo>
                  <a:cubicBezTo>
                    <a:pt x="16975" y="8382"/>
                    <a:pt x="17073" y="8415"/>
                    <a:pt x="17138" y="8415"/>
                  </a:cubicBezTo>
                  <a:cubicBezTo>
                    <a:pt x="17235" y="8415"/>
                    <a:pt x="17300" y="8382"/>
                    <a:pt x="17366" y="8317"/>
                  </a:cubicBezTo>
                  <a:cubicBezTo>
                    <a:pt x="17496" y="8220"/>
                    <a:pt x="17496" y="8024"/>
                    <a:pt x="17366" y="7894"/>
                  </a:cubicBezTo>
                  <a:cubicBezTo>
                    <a:pt x="17268" y="7797"/>
                    <a:pt x="17170" y="7667"/>
                    <a:pt x="17073" y="7569"/>
                  </a:cubicBezTo>
                  <a:lnTo>
                    <a:pt x="17073" y="5163"/>
                  </a:lnTo>
                  <a:lnTo>
                    <a:pt x="17073" y="5130"/>
                  </a:lnTo>
                  <a:cubicBezTo>
                    <a:pt x="17073" y="4512"/>
                    <a:pt x="17593" y="3992"/>
                    <a:pt x="18211" y="3992"/>
                  </a:cubicBezTo>
                  <a:cubicBezTo>
                    <a:pt x="18861" y="3992"/>
                    <a:pt x="19382" y="4512"/>
                    <a:pt x="19382" y="5130"/>
                  </a:cubicBezTo>
                  <a:lnTo>
                    <a:pt x="19349" y="9878"/>
                  </a:lnTo>
                  <a:cubicBezTo>
                    <a:pt x="19252" y="9813"/>
                    <a:pt x="18536" y="9098"/>
                    <a:pt x="18276" y="8837"/>
                  </a:cubicBezTo>
                  <a:cubicBezTo>
                    <a:pt x="18224" y="8768"/>
                    <a:pt x="18143" y="8735"/>
                    <a:pt x="18060" y="8735"/>
                  </a:cubicBezTo>
                  <a:cubicBezTo>
                    <a:pt x="17988" y="8735"/>
                    <a:pt x="17914" y="8760"/>
                    <a:pt x="17853" y="8805"/>
                  </a:cubicBezTo>
                  <a:cubicBezTo>
                    <a:pt x="17723" y="8935"/>
                    <a:pt x="17723" y="9130"/>
                    <a:pt x="17853" y="9228"/>
                  </a:cubicBezTo>
                  <a:cubicBezTo>
                    <a:pt x="18081" y="9488"/>
                    <a:pt x="18341" y="9748"/>
                    <a:pt x="18601" y="10008"/>
                  </a:cubicBezTo>
                  <a:cubicBezTo>
                    <a:pt x="18764" y="10203"/>
                    <a:pt x="18959" y="10398"/>
                    <a:pt x="19154" y="10593"/>
                  </a:cubicBezTo>
                  <a:cubicBezTo>
                    <a:pt x="18244" y="11504"/>
                    <a:pt x="17300" y="12415"/>
                    <a:pt x="16422" y="13325"/>
                  </a:cubicBezTo>
                  <a:cubicBezTo>
                    <a:pt x="14731" y="15016"/>
                    <a:pt x="13008" y="16772"/>
                    <a:pt x="11284" y="18463"/>
                  </a:cubicBezTo>
                  <a:lnTo>
                    <a:pt x="9853" y="16902"/>
                  </a:lnTo>
                  <a:cubicBezTo>
                    <a:pt x="9788" y="16837"/>
                    <a:pt x="9691" y="16805"/>
                    <a:pt x="9626" y="16805"/>
                  </a:cubicBezTo>
                  <a:lnTo>
                    <a:pt x="4325" y="16805"/>
                  </a:lnTo>
                  <a:cubicBezTo>
                    <a:pt x="3512" y="16805"/>
                    <a:pt x="2829" y="16154"/>
                    <a:pt x="2829" y="15309"/>
                  </a:cubicBezTo>
                  <a:cubicBezTo>
                    <a:pt x="2829" y="14496"/>
                    <a:pt x="3512" y="13813"/>
                    <a:pt x="4325" y="13813"/>
                  </a:cubicBezTo>
                  <a:lnTo>
                    <a:pt x="6081" y="13845"/>
                  </a:lnTo>
                  <a:cubicBezTo>
                    <a:pt x="6211" y="13845"/>
                    <a:pt x="6341" y="13780"/>
                    <a:pt x="6374" y="13650"/>
                  </a:cubicBezTo>
                  <a:cubicBezTo>
                    <a:pt x="6439" y="13553"/>
                    <a:pt x="6406" y="13423"/>
                    <a:pt x="6309" y="13325"/>
                  </a:cubicBezTo>
                  <a:lnTo>
                    <a:pt x="1106" y="8122"/>
                  </a:lnTo>
                  <a:cubicBezTo>
                    <a:pt x="650" y="7667"/>
                    <a:pt x="683" y="6919"/>
                    <a:pt x="1106" y="6464"/>
                  </a:cubicBezTo>
                  <a:cubicBezTo>
                    <a:pt x="1333" y="6268"/>
                    <a:pt x="1626" y="6138"/>
                    <a:pt x="1951" y="6138"/>
                  </a:cubicBezTo>
                  <a:cubicBezTo>
                    <a:pt x="2244" y="6138"/>
                    <a:pt x="2537" y="6268"/>
                    <a:pt x="2764" y="6464"/>
                  </a:cubicBezTo>
                  <a:lnTo>
                    <a:pt x="5203" y="8870"/>
                  </a:lnTo>
                  <a:cubicBezTo>
                    <a:pt x="5268" y="8935"/>
                    <a:pt x="5333" y="8968"/>
                    <a:pt x="5398" y="8968"/>
                  </a:cubicBezTo>
                  <a:cubicBezTo>
                    <a:pt x="5496" y="8968"/>
                    <a:pt x="5561" y="8935"/>
                    <a:pt x="5626" y="8870"/>
                  </a:cubicBezTo>
                  <a:cubicBezTo>
                    <a:pt x="5756" y="8740"/>
                    <a:pt x="5756" y="8545"/>
                    <a:pt x="5626" y="8447"/>
                  </a:cubicBezTo>
                  <a:lnTo>
                    <a:pt x="2276" y="5130"/>
                  </a:lnTo>
                  <a:cubicBezTo>
                    <a:pt x="1821" y="4675"/>
                    <a:pt x="1821" y="3927"/>
                    <a:pt x="2276" y="3472"/>
                  </a:cubicBezTo>
                  <a:cubicBezTo>
                    <a:pt x="2504" y="3244"/>
                    <a:pt x="2797" y="3130"/>
                    <a:pt x="3089" y="3130"/>
                  </a:cubicBezTo>
                  <a:cubicBezTo>
                    <a:pt x="3382" y="3130"/>
                    <a:pt x="3675" y="3244"/>
                    <a:pt x="3902" y="3472"/>
                  </a:cubicBezTo>
                  <a:lnTo>
                    <a:pt x="7252" y="6821"/>
                  </a:lnTo>
                  <a:cubicBezTo>
                    <a:pt x="7317" y="6886"/>
                    <a:pt x="7415" y="6919"/>
                    <a:pt x="7480" y="6919"/>
                  </a:cubicBezTo>
                  <a:cubicBezTo>
                    <a:pt x="7545" y="6919"/>
                    <a:pt x="7642" y="6886"/>
                    <a:pt x="7707" y="6821"/>
                  </a:cubicBezTo>
                  <a:cubicBezTo>
                    <a:pt x="7805" y="6691"/>
                    <a:pt x="7805" y="6496"/>
                    <a:pt x="7707" y="6398"/>
                  </a:cubicBezTo>
                  <a:lnTo>
                    <a:pt x="4683" y="3374"/>
                  </a:lnTo>
                  <a:cubicBezTo>
                    <a:pt x="4488" y="3179"/>
                    <a:pt x="4358" y="2886"/>
                    <a:pt x="4358" y="2561"/>
                  </a:cubicBezTo>
                  <a:cubicBezTo>
                    <a:pt x="4358" y="2268"/>
                    <a:pt x="4488" y="1976"/>
                    <a:pt x="4683" y="1748"/>
                  </a:cubicBezTo>
                  <a:cubicBezTo>
                    <a:pt x="4910" y="1521"/>
                    <a:pt x="5203" y="1390"/>
                    <a:pt x="5528" y="1390"/>
                  </a:cubicBezTo>
                  <a:cubicBezTo>
                    <a:pt x="5821" y="1390"/>
                    <a:pt x="6114" y="1521"/>
                    <a:pt x="6341" y="1748"/>
                  </a:cubicBezTo>
                  <a:lnTo>
                    <a:pt x="9301" y="4740"/>
                  </a:lnTo>
                  <a:cubicBezTo>
                    <a:pt x="9366" y="4805"/>
                    <a:pt x="9463" y="4838"/>
                    <a:pt x="9528" y="4838"/>
                  </a:cubicBezTo>
                  <a:cubicBezTo>
                    <a:pt x="9593" y="4838"/>
                    <a:pt x="9691" y="4805"/>
                    <a:pt x="9756" y="4772"/>
                  </a:cubicBezTo>
                  <a:cubicBezTo>
                    <a:pt x="9853" y="4642"/>
                    <a:pt x="9853" y="4447"/>
                    <a:pt x="9756" y="4317"/>
                  </a:cubicBezTo>
                  <a:lnTo>
                    <a:pt x="8032" y="2561"/>
                  </a:lnTo>
                  <a:cubicBezTo>
                    <a:pt x="7577" y="2106"/>
                    <a:pt x="7577" y="1390"/>
                    <a:pt x="8032" y="935"/>
                  </a:cubicBezTo>
                  <a:cubicBezTo>
                    <a:pt x="8260" y="708"/>
                    <a:pt x="8561" y="594"/>
                    <a:pt x="8862" y="594"/>
                  </a:cubicBezTo>
                  <a:close/>
                  <a:moveTo>
                    <a:pt x="9496" y="17423"/>
                  </a:moveTo>
                  <a:lnTo>
                    <a:pt x="10634" y="18658"/>
                  </a:lnTo>
                  <a:lnTo>
                    <a:pt x="8130" y="18658"/>
                  </a:lnTo>
                  <a:lnTo>
                    <a:pt x="8130" y="17423"/>
                  </a:lnTo>
                  <a:close/>
                  <a:moveTo>
                    <a:pt x="8874" y="0"/>
                  </a:moveTo>
                  <a:cubicBezTo>
                    <a:pt x="8423" y="0"/>
                    <a:pt x="7967" y="171"/>
                    <a:pt x="7610" y="512"/>
                  </a:cubicBezTo>
                  <a:cubicBezTo>
                    <a:pt x="7317" y="838"/>
                    <a:pt x="7122" y="1228"/>
                    <a:pt x="7089" y="1651"/>
                  </a:cubicBezTo>
                  <a:lnTo>
                    <a:pt x="6764" y="1325"/>
                  </a:lnTo>
                  <a:cubicBezTo>
                    <a:pt x="6439" y="968"/>
                    <a:pt x="5984" y="805"/>
                    <a:pt x="5528" y="805"/>
                  </a:cubicBezTo>
                  <a:cubicBezTo>
                    <a:pt x="5041" y="805"/>
                    <a:pt x="4618" y="968"/>
                    <a:pt x="4260" y="1325"/>
                  </a:cubicBezTo>
                  <a:cubicBezTo>
                    <a:pt x="3935" y="1651"/>
                    <a:pt x="3740" y="2106"/>
                    <a:pt x="3740" y="2561"/>
                  </a:cubicBezTo>
                  <a:lnTo>
                    <a:pt x="3740" y="2659"/>
                  </a:lnTo>
                  <a:cubicBezTo>
                    <a:pt x="3534" y="2572"/>
                    <a:pt x="3310" y="2529"/>
                    <a:pt x="3085" y="2529"/>
                  </a:cubicBezTo>
                  <a:cubicBezTo>
                    <a:pt x="2634" y="2529"/>
                    <a:pt x="2179" y="2702"/>
                    <a:pt x="1854" y="3049"/>
                  </a:cubicBezTo>
                  <a:cubicBezTo>
                    <a:pt x="1171" y="3732"/>
                    <a:pt x="1138" y="4838"/>
                    <a:pt x="1821" y="5520"/>
                  </a:cubicBezTo>
                  <a:cubicBezTo>
                    <a:pt x="1398" y="5553"/>
                    <a:pt x="1008" y="5748"/>
                    <a:pt x="683" y="6041"/>
                  </a:cubicBezTo>
                  <a:cubicBezTo>
                    <a:pt x="65" y="6659"/>
                    <a:pt x="0" y="7667"/>
                    <a:pt x="488" y="8350"/>
                  </a:cubicBezTo>
                  <a:cubicBezTo>
                    <a:pt x="520" y="8382"/>
                    <a:pt x="553" y="8415"/>
                    <a:pt x="553" y="8447"/>
                  </a:cubicBezTo>
                  <a:lnTo>
                    <a:pt x="5333" y="13228"/>
                  </a:lnTo>
                  <a:lnTo>
                    <a:pt x="4325" y="13195"/>
                  </a:lnTo>
                  <a:cubicBezTo>
                    <a:pt x="3154" y="13195"/>
                    <a:pt x="2211" y="14138"/>
                    <a:pt x="2211" y="15309"/>
                  </a:cubicBezTo>
                  <a:cubicBezTo>
                    <a:pt x="2211" y="16480"/>
                    <a:pt x="3154" y="17423"/>
                    <a:pt x="4325" y="17423"/>
                  </a:cubicBezTo>
                  <a:lnTo>
                    <a:pt x="7512" y="17423"/>
                  </a:lnTo>
                  <a:lnTo>
                    <a:pt x="7480" y="18951"/>
                  </a:lnTo>
                  <a:cubicBezTo>
                    <a:pt x="7480" y="19114"/>
                    <a:pt x="7610" y="19276"/>
                    <a:pt x="7805" y="19276"/>
                  </a:cubicBezTo>
                  <a:lnTo>
                    <a:pt x="15642" y="19276"/>
                  </a:lnTo>
                  <a:cubicBezTo>
                    <a:pt x="15805" y="19276"/>
                    <a:pt x="15967" y="19114"/>
                    <a:pt x="15967" y="18951"/>
                  </a:cubicBezTo>
                  <a:cubicBezTo>
                    <a:pt x="15967" y="18788"/>
                    <a:pt x="15805" y="18658"/>
                    <a:pt x="15642" y="18658"/>
                  </a:cubicBezTo>
                  <a:lnTo>
                    <a:pt x="11935" y="18658"/>
                  </a:lnTo>
                  <a:cubicBezTo>
                    <a:pt x="13593" y="17032"/>
                    <a:pt x="15252" y="15374"/>
                    <a:pt x="16845" y="13748"/>
                  </a:cubicBezTo>
                  <a:cubicBezTo>
                    <a:pt x="17658" y="12935"/>
                    <a:pt x="18504" y="12089"/>
                    <a:pt x="19317" y="11244"/>
                  </a:cubicBezTo>
                  <a:lnTo>
                    <a:pt x="19317" y="11244"/>
                  </a:lnTo>
                  <a:lnTo>
                    <a:pt x="19252" y="18658"/>
                  </a:lnTo>
                  <a:lnTo>
                    <a:pt x="17756" y="18658"/>
                  </a:lnTo>
                  <a:cubicBezTo>
                    <a:pt x="17593" y="18658"/>
                    <a:pt x="17463" y="18788"/>
                    <a:pt x="17463" y="18951"/>
                  </a:cubicBezTo>
                  <a:cubicBezTo>
                    <a:pt x="17463" y="19114"/>
                    <a:pt x="17593" y="19276"/>
                    <a:pt x="17756" y="19276"/>
                  </a:cubicBezTo>
                  <a:lnTo>
                    <a:pt x="19544" y="19276"/>
                  </a:lnTo>
                  <a:cubicBezTo>
                    <a:pt x="19707" y="19276"/>
                    <a:pt x="19870" y="19114"/>
                    <a:pt x="19870" y="18951"/>
                  </a:cubicBezTo>
                  <a:lnTo>
                    <a:pt x="20000" y="5163"/>
                  </a:lnTo>
                  <a:cubicBezTo>
                    <a:pt x="20000" y="4155"/>
                    <a:pt x="19187" y="3374"/>
                    <a:pt x="18211" y="3374"/>
                  </a:cubicBezTo>
                  <a:cubicBezTo>
                    <a:pt x="17788" y="3374"/>
                    <a:pt x="17398" y="3537"/>
                    <a:pt x="17073" y="3829"/>
                  </a:cubicBezTo>
                  <a:lnTo>
                    <a:pt x="17073" y="3374"/>
                  </a:lnTo>
                  <a:cubicBezTo>
                    <a:pt x="17073" y="2886"/>
                    <a:pt x="16878" y="2431"/>
                    <a:pt x="16553" y="2106"/>
                  </a:cubicBezTo>
                  <a:cubicBezTo>
                    <a:pt x="16227" y="1781"/>
                    <a:pt x="15772" y="1586"/>
                    <a:pt x="15284" y="1586"/>
                  </a:cubicBezTo>
                  <a:cubicBezTo>
                    <a:pt x="14829" y="1586"/>
                    <a:pt x="14374" y="1781"/>
                    <a:pt x="14049" y="2106"/>
                  </a:cubicBezTo>
                  <a:lnTo>
                    <a:pt x="13983" y="2171"/>
                  </a:lnTo>
                  <a:cubicBezTo>
                    <a:pt x="13723" y="1553"/>
                    <a:pt x="13073" y="1098"/>
                    <a:pt x="12357" y="1098"/>
                  </a:cubicBezTo>
                  <a:cubicBezTo>
                    <a:pt x="11902" y="1098"/>
                    <a:pt x="11479" y="1260"/>
                    <a:pt x="11154" y="1553"/>
                  </a:cubicBezTo>
                  <a:lnTo>
                    <a:pt x="10114" y="512"/>
                  </a:lnTo>
                  <a:cubicBezTo>
                    <a:pt x="9772" y="171"/>
                    <a:pt x="9325" y="0"/>
                    <a:pt x="887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8" name="Google Shape;3548;p46"/>
          <p:cNvGrpSpPr/>
          <p:nvPr/>
        </p:nvGrpSpPr>
        <p:grpSpPr>
          <a:xfrm>
            <a:off x="2306185" y="2782044"/>
            <a:ext cx="304781" cy="365763"/>
            <a:chOff x="10719400" y="3073788"/>
            <a:chExt cx="412200" cy="495950"/>
          </a:xfrm>
        </p:grpSpPr>
        <p:sp>
          <p:nvSpPr>
            <p:cNvPr id="3549" name="Google Shape;3549;p46"/>
            <p:cNvSpPr/>
            <p:nvPr/>
          </p:nvSpPr>
          <p:spPr>
            <a:xfrm>
              <a:off x="10766550" y="3081938"/>
              <a:ext cx="317900" cy="480500"/>
            </a:xfrm>
            <a:custGeom>
              <a:rect b="b" l="l" r="r" t="t"/>
              <a:pathLst>
                <a:path extrusionOk="0" h="19220" w="12716">
                  <a:moveTo>
                    <a:pt x="6342" y="0"/>
                  </a:moveTo>
                  <a:cubicBezTo>
                    <a:pt x="6342" y="0"/>
                    <a:pt x="1" y="9366"/>
                    <a:pt x="1" y="12845"/>
                  </a:cubicBezTo>
                  <a:cubicBezTo>
                    <a:pt x="1" y="16357"/>
                    <a:pt x="2862" y="19219"/>
                    <a:pt x="6342" y="19219"/>
                  </a:cubicBezTo>
                  <a:cubicBezTo>
                    <a:pt x="9854" y="19219"/>
                    <a:pt x="12716" y="16357"/>
                    <a:pt x="12716" y="12845"/>
                  </a:cubicBezTo>
                  <a:cubicBezTo>
                    <a:pt x="12716" y="9366"/>
                    <a:pt x="6342" y="0"/>
                    <a:pt x="6342" y="0"/>
                  </a:cubicBez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46"/>
            <p:cNvSpPr/>
            <p:nvPr/>
          </p:nvSpPr>
          <p:spPr>
            <a:xfrm>
              <a:off x="10766550" y="3081938"/>
              <a:ext cx="291075" cy="479675"/>
            </a:xfrm>
            <a:custGeom>
              <a:rect b="b" l="l" r="r" t="t"/>
              <a:pathLst>
                <a:path extrusionOk="0" h="19187" w="11643">
                  <a:moveTo>
                    <a:pt x="6375" y="0"/>
                  </a:moveTo>
                  <a:cubicBezTo>
                    <a:pt x="6375" y="0"/>
                    <a:pt x="1" y="9366"/>
                    <a:pt x="1" y="12845"/>
                  </a:cubicBezTo>
                  <a:cubicBezTo>
                    <a:pt x="1" y="16357"/>
                    <a:pt x="2862" y="19187"/>
                    <a:pt x="6375" y="19187"/>
                  </a:cubicBezTo>
                  <a:cubicBezTo>
                    <a:pt x="8553" y="19187"/>
                    <a:pt x="10505" y="18081"/>
                    <a:pt x="11643" y="16390"/>
                  </a:cubicBezTo>
                  <a:lnTo>
                    <a:pt x="11643" y="16390"/>
                  </a:lnTo>
                  <a:cubicBezTo>
                    <a:pt x="10472" y="17528"/>
                    <a:pt x="8911" y="18211"/>
                    <a:pt x="7188" y="18211"/>
                  </a:cubicBezTo>
                  <a:cubicBezTo>
                    <a:pt x="3675" y="18211"/>
                    <a:pt x="846" y="15349"/>
                    <a:pt x="846" y="11870"/>
                  </a:cubicBezTo>
                  <a:cubicBezTo>
                    <a:pt x="846" y="9106"/>
                    <a:pt x="4781" y="2732"/>
                    <a:pt x="6440" y="130"/>
                  </a:cubicBezTo>
                  <a:lnTo>
                    <a:pt x="6375"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46"/>
            <p:cNvSpPr/>
            <p:nvPr/>
          </p:nvSpPr>
          <p:spPr>
            <a:xfrm>
              <a:off x="10827525" y="3299813"/>
              <a:ext cx="74825" cy="90275"/>
            </a:xfrm>
            <a:custGeom>
              <a:rect b="b" l="l" r="r" t="t"/>
              <a:pathLst>
                <a:path extrusionOk="0" h="3611" w="2993">
                  <a:moveTo>
                    <a:pt x="326" y="0"/>
                  </a:moveTo>
                  <a:cubicBezTo>
                    <a:pt x="163" y="0"/>
                    <a:pt x="1" y="130"/>
                    <a:pt x="1" y="293"/>
                  </a:cubicBezTo>
                  <a:lnTo>
                    <a:pt x="1" y="3317"/>
                  </a:lnTo>
                  <a:cubicBezTo>
                    <a:pt x="1" y="3480"/>
                    <a:pt x="163" y="3610"/>
                    <a:pt x="326" y="3610"/>
                  </a:cubicBezTo>
                  <a:cubicBezTo>
                    <a:pt x="488" y="3610"/>
                    <a:pt x="651" y="3480"/>
                    <a:pt x="651" y="3317"/>
                  </a:cubicBezTo>
                  <a:lnTo>
                    <a:pt x="651" y="2114"/>
                  </a:lnTo>
                  <a:lnTo>
                    <a:pt x="2342" y="2114"/>
                  </a:lnTo>
                  <a:lnTo>
                    <a:pt x="2342" y="3317"/>
                  </a:lnTo>
                  <a:cubicBezTo>
                    <a:pt x="2342" y="3480"/>
                    <a:pt x="2505" y="3610"/>
                    <a:pt x="2667" y="3610"/>
                  </a:cubicBezTo>
                  <a:cubicBezTo>
                    <a:pt x="2830" y="3610"/>
                    <a:pt x="2992" y="3480"/>
                    <a:pt x="2992" y="3317"/>
                  </a:cubicBezTo>
                  <a:lnTo>
                    <a:pt x="2992" y="293"/>
                  </a:lnTo>
                  <a:cubicBezTo>
                    <a:pt x="2992" y="130"/>
                    <a:pt x="2830" y="0"/>
                    <a:pt x="2667" y="0"/>
                  </a:cubicBezTo>
                  <a:cubicBezTo>
                    <a:pt x="2505" y="0"/>
                    <a:pt x="2342" y="130"/>
                    <a:pt x="2342" y="293"/>
                  </a:cubicBezTo>
                  <a:lnTo>
                    <a:pt x="2342" y="1496"/>
                  </a:lnTo>
                  <a:lnTo>
                    <a:pt x="651" y="1496"/>
                  </a:lnTo>
                  <a:lnTo>
                    <a:pt x="651" y="293"/>
                  </a:lnTo>
                  <a:cubicBezTo>
                    <a:pt x="651" y="130"/>
                    <a:pt x="488" y="0"/>
                    <a:pt x="3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46"/>
            <p:cNvSpPr/>
            <p:nvPr/>
          </p:nvSpPr>
          <p:spPr>
            <a:xfrm>
              <a:off x="10932400" y="3299813"/>
              <a:ext cx="91075" cy="90275"/>
            </a:xfrm>
            <a:custGeom>
              <a:rect b="b" l="l" r="r" t="t"/>
              <a:pathLst>
                <a:path extrusionOk="0" h="3611" w="3643">
                  <a:moveTo>
                    <a:pt x="1822" y="618"/>
                  </a:moveTo>
                  <a:cubicBezTo>
                    <a:pt x="2472" y="618"/>
                    <a:pt x="2993" y="1139"/>
                    <a:pt x="2993" y="1789"/>
                  </a:cubicBezTo>
                  <a:cubicBezTo>
                    <a:pt x="2993" y="2472"/>
                    <a:pt x="2472" y="2992"/>
                    <a:pt x="1822" y="2992"/>
                  </a:cubicBezTo>
                  <a:cubicBezTo>
                    <a:pt x="1171" y="2992"/>
                    <a:pt x="619" y="2472"/>
                    <a:pt x="619" y="1789"/>
                  </a:cubicBezTo>
                  <a:cubicBezTo>
                    <a:pt x="619" y="1139"/>
                    <a:pt x="1139" y="618"/>
                    <a:pt x="1822" y="618"/>
                  </a:cubicBezTo>
                  <a:close/>
                  <a:moveTo>
                    <a:pt x="1822" y="0"/>
                  </a:moveTo>
                  <a:cubicBezTo>
                    <a:pt x="814" y="0"/>
                    <a:pt x="1" y="813"/>
                    <a:pt x="1" y="1821"/>
                  </a:cubicBezTo>
                  <a:cubicBezTo>
                    <a:pt x="1" y="2797"/>
                    <a:pt x="814" y="3610"/>
                    <a:pt x="1822" y="3610"/>
                  </a:cubicBezTo>
                  <a:cubicBezTo>
                    <a:pt x="2797" y="3610"/>
                    <a:pt x="3643" y="2797"/>
                    <a:pt x="3643" y="1821"/>
                  </a:cubicBezTo>
                  <a:cubicBezTo>
                    <a:pt x="3643" y="813"/>
                    <a:pt x="2797"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46"/>
            <p:cNvSpPr/>
            <p:nvPr/>
          </p:nvSpPr>
          <p:spPr>
            <a:xfrm>
              <a:off x="10902325" y="3382738"/>
              <a:ext cx="57750" cy="69950"/>
            </a:xfrm>
            <a:custGeom>
              <a:rect b="b" l="l" r="r" t="t"/>
              <a:pathLst>
                <a:path extrusionOk="0" h="2798" w="2310">
                  <a:moveTo>
                    <a:pt x="1074" y="0"/>
                  </a:moveTo>
                  <a:cubicBezTo>
                    <a:pt x="521" y="0"/>
                    <a:pt x="33" y="488"/>
                    <a:pt x="33" y="1073"/>
                  </a:cubicBezTo>
                  <a:cubicBezTo>
                    <a:pt x="33" y="1236"/>
                    <a:pt x="163" y="1399"/>
                    <a:pt x="326" y="1399"/>
                  </a:cubicBezTo>
                  <a:cubicBezTo>
                    <a:pt x="521" y="1399"/>
                    <a:pt x="651" y="1236"/>
                    <a:pt x="651" y="1073"/>
                  </a:cubicBezTo>
                  <a:cubicBezTo>
                    <a:pt x="651" y="846"/>
                    <a:pt x="846" y="618"/>
                    <a:pt x="1106" y="618"/>
                  </a:cubicBezTo>
                  <a:cubicBezTo>
                    <a:pt x="1301" y="618"/>
                    <a:pt x="1496" y="813"/>
                    <a:pt x="1529" y="1008"/>
                  </a:cubicBezTo>
                  <a:lnTo>
                    <a:pt x="131" y="2244"/>
                  </a:lnTo>
                  <a:cubicBezTo>
                    <a:pt x="33" y="2342"/>
                    <a:pt x="0" y="2472"/>
                    <a:pt x="33" y="2602"/>
                  </a:cubicBezTo>
                  <a:cubicBezTo>
                    <a:pt x="98" y="2732"/>
                    <a:pt x="196" y="2797"/>
                    <a:pt x="326" y="2797"/>
                  </a:cubicBezTo>
                  <a:lnTo>
                    <a:pt x="2017" y="2797"/>
                  </a:lnTo>
                  <a:cubicBezTo>
                    <a:pt x="2179" y="2797"/>
                    <a:pt x="2309" y="2667"/>
                    <a:pt x="2309" y="2504"/>
                  </a:cubicBezTo>
                  <a:cubicBezTo>
                    <a:pt x="2309" y="2309"/>
                    <a:pt x="2179" y="2179"/>
                    <a:pt x="2017" y="2179"/>
                  </a:cubicBezTo>
                  <a:lnTo>
                    <a:pt x="1171" y="2179"/>
                  </a:lnTo>
                  <a:lnTo>
                    <a:pt x="2049" y="1399"/>
                  </a:lnTo>
                  <a:cubicBezTo>
                    <a:pt x="2114" y="1334"/>
                    <a:pt x="2147" y="1236"/>
                    <a:pt x="2147" y="1171"/>
                  </a:cubicBezTo>
                  <a:lnTo>
                    <a:pt x="2147" y="1073"/>
                  </a:lnTo>
                  <a:cubicBezTo>
                    <a:pt x="2147" y="488"/>
                    <a:pt x="1659" y="0"/>
                    <a:pt x="10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46"/>
            <p:cNvSpPr/>
            <p:nvPr/>
          </p:nvSpPr>
          <p:spPr>
            <a:xfrm>
              <a:off x="11035650" y="3103063"/>
              <a:ext cx="87825" cy="91075"/>
            </a:xfrm>
            <a:custGeom>
              <a:rect b="b" l="l" r="r" t="t"/>
              <a:pathLst>
                <a:path extrusionOk="0" h="3643" w="3513">
                  <a:moveTo>
                    <a:pt x="1757" y="1"/>
                  </a:moveTo>
                  <a:cubicBezTo>
                    <a:pt x="1757" y="163"/>
                    <a:pt x="1692" y="651"/>
                    <a:pt x="1367" y="1074"/>
                  </a:cubicBezTo>
                  <a:cubicBezTo>
                    <a:pt x="879" y="1692"/>
                    <a:pt x="163" y="1789"/>
                    <a:pt x="1" y="1822"/>
                  </a:cubicBezTo>
                  <a:cubicBezTo>
                    <a:pt x="163" y="1854"/>
                    <a:pt x="879" y="1952"/>
                    <a:pt x="1367" y="2570"/>
                  </a:cubicBezTo>
                  <a:cubicBezTo>
                    <a:pt x="1692" y="2992"/>
                    <a:pt x="1757" y="3480"/>
                    <a:pt x="1757" y="3643"/>
                  </a:cubicBezTo>
                  <a:cubicBezTo>
                    <a:pt x="1789" y="3480"/>
                    <a:pt x="1854" y="2992"/>
                    <a:pt x="2180" y="2570"/>
                  </a:cubicBezTo>
                  <a:cubicBezTo>
                    <a:pt x="2667" y="1952"/>
                    <a:pt x="3383" y="1854"/>
                    <a:pt x="3513" y="1822"/>
                  </a:cubicBezTo>
                  <a:cubicBezTo>
                    <a:pt x="3383" y="1789"/>
                    <a:pt x="2667" y="1692"/>
                    <a:pt x="2180" y="1074"/>
                  </a:cubicBezTo>
                  <a:cubicBezTo>
                    <a:pt x="1854" y="651"/>
                    <a:pt x="1789" y="163"/>
                    <a:pt x="17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46"/>
            <p:cNvSpPr/>
            <p:nvPr/>
          </p:nvSpPr>
          <p:spPr>
            <a:xfrm>
              <a:off x="10726725" y="3103063"/>
              <a:ext cx="87825" cy="91075"/>
            </a:xfrm>
            <a:custGeom>
              <a:rect b="b" l="l" r="r" t="t"/>
              <a:pathLst>
                <a:path extrusionOk="0" h="3643" w="3513">
                  <a:moveTo>
                    <a:pt x="1756" y="1"/>
                  </a:moveTo>
                  <a:cubicBezTo>
                    <a:pt x="1756" y="163"/>
                    <a:pt x="1691" y="651"/>
                    <a:pt x="1366" y="1074"/>
                  </a:cubicBezTo>
                  <a:cubicBezTo>
                    <a:pt x="878" y="1692"/>
                    <a:pt x="163" y="1789"/>
                    <a:pt x="0" y="1822"/>
                  </a:cubicBezTo>
                  <a:cubicBezTo>
                    <a:pt x="163" y="1854"/>
                    <a:pt x="878" y="1952"/>
                    <a:pt x="1366" y="2570"/>
                  </a:cubicBezTo>
                  <a:cubicBezTo>
                    <a:pt x="1691" y="2992"/>
                    <a:pt x="1756" y="3480"/>
                    <a:pt x="1756" y="3643"/>
                  </a:cubicBezTo>
                  <a:cubicBezTo>
                    <a:pt x="1789" y="3480"/>
                    <a:pt x="1854" y="2992"/>
                    <a:pt x="2179" y="2570"/>
                  </a:cubicBezTo>
                  <a:cubicBezTo>
                    <a:pt x="2667" y="1952"/>
                    <a:pt x="3382" y="1854"/>
                    <a:pt x="3512" y="1822"/>
                  </a:cubicBezTo>
                  <a:cubicBezTo>
                    <a:pt x="3382" y="1789"/>
                    <a:pt x="2667" y="1692"/>
                    <a:pt x="2179" y="1074"/>
                  </a:cubicBezTo>
                  <a:cubicBezTo>
                    <a:pt x="1854" y="651"/>
                    <a:pt x="1789" y="163"/>
                    <a:pt x="17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46"/>
            <p:cNvSpPr/>
            <p:nvPr/>
          </p:nvSpPr>
          <p:spPr>
            <a:xfrm>
              <a:off x="10760875" y="3073788"/>
              <a:ext cx="330900" cy="495950"/>
            </a:xfrm>
            <a:custGeom>
              <a:rect b="b" l="l" r="r" t="t"/>
              <a:pathLst>
                <a:path extrusionOk="0" h="19838" w="13236">
                  <a:moveTo>
                    <a:pt x="6602" y="1"/>
                  </a:moveTo>
                  <a:cubicBezTo>
                    <a:pt x="6471" y="1"/>
                    <a:pt x="6374" y="66"/>
                    <a:pt x="6341" y="131"/>
                  </a:cubicBezTo>
                  <a:cubicBezTo>
                    <a:pt x="6016" y="586"/>
                    <a:pt x="3382" y="4879"/>
                    <a:pt x="2179" y="7025"/>
                  </a:cubicBezTo>
                  <a:cubicBezTo>
                    <a:pt x="2081" y="7155"/>
                    <a:pt x="2146" y="7350"/>
                    <a:pt x="2309" y="7448"/>
                  </a:cubicBezTo>
                  <a:cubicBezTo>
                    <a:pt x="2351" y="7479"/>
                    <a:pt x="2399" y="7494"/>
                    <a:pt x="2449" y="7494"/>
                  </a:cubicBezTo>
                  <a:cubicBezTo>
                    <a:pt x="2554" y="7494"/>
                    <a:pt x="2665" y="7428"/>
                    <a:pt x="2732" y="7318"/>
                  </a:cubicBezTo>
                  <a:cubicBezTo>
                    <a:pt x="3772" y="5497"/>
                    <a:pt x="5821" y="2082"/>
                    <a:pt x="6602" y="911"/>
                  </a:cubicBezTo>
                  <a:cubicBezTo>
                    <a:pt x="7772" y="2700"/>
                    <a:pt x="12618" y="10212"/>
                    <a:pt x="12618" y="13171"/>
                  </a:cubicBezTo>
                  <a:cubicBezTo>
                    <a:pt x="12618" y="16488"/>
                    <a:pt x="9919" y="19187"/>
                    <a:pt x="6634" y="19220"/>
                  </a:cubicBezTo>
                  <a:cubicBezTo>
                    <a:pt x="3317" y="19187"/>
                    <a:pt x="618" y="16488"/>
                    <a:pt x="618" y="13171"/>
                  </a:cubicBezTo>
                  <a:cubicBezTo>
                    <a:pt x="618" y="12358"/>
                    <a:pt x="1008" y="11090"/>
                    <a:pt x="1789" y="9399"/>
                  </a:cubicBezTo>
                  <a:cubicBezTo>
                    <a:pt x="1854" y="9236"/>
                    <a:pt x="1789" y="9041"/>
                    <a:pt x="1626" y="8976"/>
                  </a:cubicBezTo>
                  <a:cubicBezTo>
                    <a:pt x="1584" y="8960"/>
                    <a:pt x="1542" y="8951"/>
                    <a:pt x="1502" y="8951"/>
                  </a:cubicBezTo>
                  <a:cubicBezTo>
                    <a:pt x="1386" y="8951"/>
                    <a:pt x="1284" y="9018"/>
                    <a:pt x="1236" y="9139"/>
                  </a:cubicBezTo>
                  <a:cubicBezTo>
                    <a:pt x="423" y="10895"/>
                    <a:pt x="0" y="12261"/>
                    <a:pt x="0" y="13171"/>
                  </a:cubicBezTo>
                  <a:cubicBezTo>
                    <a:pt x="0" y="16814"/>
                    <a:pt x="2927" y="19773"/>
                    <a:pt x="6569" y="19838"/>
                  </a:cubicBezTo>
                  <a:lnTo>
                    <a:pt x="6699" y="19838"/>
                  </a:lnTo>
                  <a:cubicBezTo>
                    <a:pt x="10309" y="19773"/>
                    <a:pt x="13236" y="16814"/>
                    <a:pt x="13236" y="13171"/>
                  </a:cubicBezTo>
                  <a:cubicBezTo>
                    <a:pt x="13236" y="9627"/>
                    <a:pt x="7122" y="521"/>
                    <a:pt x="6829" y="164"/>
                  </a:cubicBezTo>
                  <a:cubicBezTo>
                    <a:pt x="6797" y="66"/>
                    <a:pt x="6699" y="1"/>
                    <a:pt x="66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46"/>
            <p:cNvSpPr/>
            <p:nvPr/>
          </p:nvSpPr>
          <p:spPr>
            <a:xfrm>
              <a:off x="10719400" y="3094938"/>
              <a:ext cx="103275" cy="107325"/>
            </a:xfrm>
            <a:custGeom>
              <a:rect b="b" l="l" r="r" t="t"/>
              <a:pathLst>
                <a:path extrusionOk="0" h="4293" w="4131">
                  <a:moveTo>
                    <a:pt x="2049" y="1334"/>
                  </a:moveTo>
                  <a:cubicBezTo>
                    <a:pt x="2114" y="1431"/>
                    <a:pt x="2179" y="1496"/>
                    <a:pt x="2244" y="1594"/>
                  </a:cubicBezTo>
                  <a:cubicBezTo>
                    <a:pt x="2440" y="1854"/>
                    <a:pt x="2667" y="2017"/>
                    <a:pt x="2862" y="2147"/>
                  </a:cubicBezTo>
                  <a:cubicBezTo>
                    <a:pt x="2667" y="2277"/>
                    <a:pt x="2440" y="2472"/>
                    <a:pt x="2244" y="2700"/>
                  </a:cubicBezTo>
                  <a:cubicBezTo>
                    <a:pt x="2179" y="2797"/>
                    <a:pt x="2114" y="2862"/>
                    <a:pt x="2049" y="2960"/>
                  </a:cubicBezTo>
                  <a:cubicBezTo>
                    <a:pt x="2017" y="2862"/>
                    <a:pt x="1952" y="2797"/>
                    <a:pt x="1887" y="2700"/>
                  </a:cubicBezTo>
                  <a:cubicBezTo>
                    <a:pt x="1692" y="2472"/>
                    <a:pt x="1464" y="2277"/>
                    <a:pt x="1236" y="2147"/>
                  </a:cubicBezTo>
                  <a:cubicBezTo>
                    <a:pt x="1464" y="2017"/>
                    <a:pt x="1692" y="1854"/>
                    <a:pt x="1887" y="1594"/>
                  </a:cubicBezTo>
                  <a:cubicBezTo>
                    <a:pt x="1952" y="1496"/>
                    <a:pt x="2017" y="1431"/>
                    <a:pt x="2049" y="1334"/>
                  </a:cubicBezTo>
                  <a:close/>
                  <a:moveTo>
                    <a:pt x="2049" y="0"/>
                  </a:moveTo>
                  <a:cubicBezTo>
                    <a:pt x="1887" y="0"/>
                    <a:pt x="1757" y="130"/>
                    <a:pt x="1757" y="293"/>
                  </a:cubicBezTo>
                  <a:cubicBezTo>
                    <a:pt x="1724" y="488"/>
                    <a:pt x="1659" y="878"/>
                    <a:pt x="1399" y="1204"/>
                  </a:cubicBezTo>
                  <a:cubicBezTo>
                    <a:pt x="1009" y="1691"/>
                    <a:pt x="488" y="1822"/>
                    <a:pt x="261" y="1854"/>
                  </a:cubicBezTo>
                  <a:cubicBezTo>
                    <a:pt x="98" y="1854"/>
                    <a:pt x="1" y="1984"/>
                    <a:pt x="1" y="2147"/>
                  </a:cubicBezTo>
                  <a:cubicBezTo>
                    <a:pt x="1" y="2309"/>
                    <a:pt x="98" y="2439"/>
                    <a:pt x="261" y="2472"/>
                  </a:cubicBezTo>
                  <a:cubicBezTo>
                    <a:pt x="488" y="2504"/>
                    <a:pt x="1009" y="2602"/>
                    <a:pt x="1399" y="3090"/>
                  </a:cubicBezTo>
                  <a:cubicBezTo>
                    <a:pt x="1659" y="3447"/>
                    <a:pt x="1724" y="3805"/>
                    <a:pt x="1757" y="4000"/>
                  </a:cubicBezTo>
                  <a:cubicBezTo>
                    <a:pt x="1757" y="4163"/>
                    <a:pt x="1887" y="4293"/>
                    <a:pt x="2049" y="4293"/>
                  </a:cubicBezTo>
                  <a:cubicBezTo>
                    <a:pt x="2212" y="4293"/>
                    <a:pt x="2374" y="4163"/>
                    <a:pt x="2374" y="4000"/>
                  </a:cubicBezTo>
                  <a:cubicBezTo>
                    <a:pt x="2407" y="3805"/>
                    <a:pt x="2472" y="3447"/>
                    <a:pt x="2732" y="3090"/>
                  </a:cubicBezTo>
                  <a:cubicBezTo>
                    <a:pt x="3122" y="2602"/>
                    <a:pt x="3643" y="2504"/>
                    <a:pt x="3870" y="2472"/>
                  </a:cubicBezTo>
                  <a:cubicBezTo>
                    <a:pt x="4000" y="2439"/>
                    <a:pt x="4131" y="2309"/>
                    <a:pt x="4131" y="2147"/>
                  </a:cubicBezTo>
                  <a:cubicBezTo>
                    <a:pt x="4131" y="1984"/>
                    <a:pt x="4000" y="1854"/>
                    <a:pt x="3870" y="1854"/>
                  </a:cubicBezTo>
                  <a:cubicBezTo>
                    <a:pt x="3643" y="1822"/>
                    <a:pt x="3122" y="1691"/>
                    <a:pt x="2732" y="1204"/>
                  </a:cubicBezTo>
                  <a:cubicBezTo>
                    <a:pt x="2472" y="878"/>
                    <a:pt x="2407" y="488"/>
                    <a:pt x="2374" y="293"/>
                  </a:cubicBezTo>
                  <a:cubicBezTo>
                    <a:pt x="2374" y="130"/>
                    <a:pt x="2212" y="0"/>
                    <a:pt x="20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46"/>
            <p:cNvSpPr/>
            <p:nvPr/>
          </p:nvSpPr>
          <p:spPr>
            <a:xfrm>
              <a:off x="11028350" y="3094938"/>
              <a:ext cx="103250" cy="107325"/>
            </a:xfrm>
            <a:custGeom>
              <a:rect b="b" l="l" r="r" t="t"/>
              <a:pathLst>
                <a:path extrusionOk="0" h="4293" w="4130">
                  <a:moveTo>
                    <a:pt x="2081" y="1334"/>
                  </a:moveTo>
                  <a:cubicBezTo>
                    <a:pt x="2114" y="1431"/>
                    <a:pt x="2179" y="1496"/>
                    <a:pt x="2244" y="1594"/>
                  </a:cubicBezTo>
                  <a:cubicBezTo>
                    <a:pt x="2439" y="1854"/>
                    <a:pt x="2667" y="2017"/>
                    <a:pt x="2894" y="2147"/>
                  </a:cubicBezTo>
                  <a:cubicBezTo>
                    <a:pt x="2667" y="2277"/>
                    <a:pt x="2439" y="2472"/>
                    <a:pt x="2244" y="2700"/>
                  </a:cubicBezTo>
                  <a:cubicBezTo>
                    <a:pt x="2179" y="2797"/>
                    <a:pt x="2114" y="2862"/>
                    <a:pt x="2081" y="2960"/>
                  </a:cubicBezTo>
                  <a:cubicBezTo>
                    <a:pt x="2016" y="2862"/>
                    <a:pt x="1951" y="2797"/>
                    <a:pt x="1886" y="2700"/>
                  </a:cubicBezTo>
                  <a:cubicBezTo>
                    <a:pt x="1691" y="2472"/>
                    <a:pt x="1463" y="2277"/>
                    <a:pt x="1268" y="2147"/>
                  </a:cubicBezTo>
                  <a:cubicBezTo>
                    <a:pt x="1463" y="2017"/>
                    <a:pt x="1691" y="1854"/>
                    <a:pt x="1886" y="1594"/>
                  </a:cubicBezTo>
                  <a:cubicBezTo>
                    <a:pt x="1951" y="1529"/>
                    <a:pt x="2016" y="1431"/>
                    <a:pt x="2081" y="1334"/>
                  </a:cubicBezTo>
                  <a:close/>
                  <a:moveTo>
                    <a:pt x="2049" y="0"/>
                  </a:moveTo>
                  <a:cubicBezTo>
                    <a:pt x="1886" y="0"/>
                    <a:pt x="1756" y="130"/>
                    <a:pt x="1756" y="293"/>
                  </a:cubicBezTo>
                  <a:cubicBezTo>
                    <a:pt x="1724" y="488"/>
                    <a:pt x="1659" y="846"/>
                    <a:pt x="1398" y="1204"/>
                  </a:cubicBezTo>
                  <a:cubicBezTo>
                    <a:pt x="1008" y="1691"/>
                    <a:pt x="488" y="1822"/>
                    <a:pt x="260" y="1854"/>
                  </a:cubicBezTo>
                  <a:cubicBezTo>
                    <a:pt x="98" y="1854"/>
                    <a:pt x="0" y="1984"/>
                    <a:pt x="0" y="2147"/>
                  </a:cubicBezTo>
                  <a:cubicBezTo>
                    <a:pt x="0" y="2309"/>
                    <a:pt x="98" y="2439"/>
                    <a:pt x="260" y="2472"/>
                  </a:cubicBezTo>
                  <a:cubicBezTo>
                    <a:pt x="488" y="2472"/>
                    <a:pt x="1008" y="2602"/>
                    <a:pt x="1398" y="3090"/>
                  </a:cubicBezTo>
                  <a:cubicBezTo>
                    <a:pt x="1659" y="3447"/>
                    <a:pt x="1724" y="3805"/>
                    <a:pt x="1756" y="4000"/>
                  </a:cubicBezTo>
                  <a:cubicBezTo>
                    <a:pt x="1756" y="4163"/>
                    <a:pt x="1886" y="4293"/>
                    <a:pt x="2049" y="4293"/>
                  </a:cubicBezTo>
                  <a:cubicBezTo>
                    <a:pt x="2211" y="4293"/>
                    <a:pt x="2374" y="4163"/>
                    <a:pt x="2374" y="4000"/>
                  </a:cubicBezTo>
                  <a:cubicBezTo>
                    <a:pt x="2374" y="3805"/>
                    <a:pt x="2439" y="3447"/>
                    <a:pt x="2732" y="3090"/>
                  </a:cubicBezTo>
                  <a:cubicBezTo>
                    <a:pt x="3122" y="2602"/>
                    <a:pt x="3642" y="2472"/>
                    <a:pt x="3870" y="2472"/>
                  </a:cubicBezTo>
                  <a:cubicBezTo>
                    <a:pt x="4000" y="2439"/>
                    <a:pt x="4130" y="2309"/>
                    <a:pt x="4130" y="2147"/>
                  </a:cubicBezTo>
                  <a:cubicBezTo>
                    <a:pt x="4130" y="1984"/>
                    <a:pt x="4000" y="1854"/>
                    <a:pt x="3870" y="1854"/>
                  </a:cubicBezTo>
                  <a:cubicBezTo>
                    <a:pt x="3642" y="1822"/>
                    <a:pt x="3122" y="1691"/>
                    <a:pt x="2732" y="1204"/>
                  </a:cubicBezTo>
                  <a:cubicBezTo>
                    <a:pt x="2472" y="846"/>
                    <a:pt x="2374" y="488"/>
                    <a:pt x="2374" y="293"/>
                  </a:cubicBezTo>
                  <a:cubicBezTo>
                    <a:pt x="2374" y="130"/>
                    <a:pt x="2211" y="0"/>
                    <a:pt x="20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46"/>
            <p:cNvSpPr/>
            <p:nvPr/>
          </p:nvSpPr>
          <p:spPr>
            <a:xfrm>
              <a:off x="10928350" y="3433738"/>
              <a:ext cx="127650" cy="104300"/>
            </a:xfrm>
            <a:custGeom>
              <a:rect b="b" l="l" r="r" t="t"/>
              <a:pathLst>
                <a:path extrusionOk="0" h="4172" w="5106">
                  <a:moveTo>
                    <a:pt x="4765" y="1"/>
                  </a:moveTo>
                  <a:cubicBezTo>
                    <a:pt x="4631" y="1"/>
                    <a:pt x="4509" y="69"/>
                    <a:pt x="4455" y="204"/>
                  </a:cubicBezTo>
                  <a:cubicBezTo>
                    <a:pt x="4163" y="1082"/>
                    <a:pt x="3772" y="1765"/>
                    <a:pt x="3187" y="2253"/>
                  </a:cubicBezTo>
                  <a:cubicBezTo>
                    <a:pt x="2407" y="2968"/>
                    <a:pt x="1431" y="3391"/>
                    <a:pt x="293" y="3554"/>
                  </a:cubicBezTo>
                  <a:cubicBezTo>
                    <a:pt x="130" y="3586"/>
                    <a:pt x="0" y="3716"/>
                    <a:pt x="33" y="3911"/>
                  </a:cubicBezTo>
                  <a:cubicBezTo>
                    <a:pt x="33" y="4074"/>
                    <a:pt x="163" y="4172"/>
                    <a:pt x="325" y="4172"/>
                  </a:cubicBezTo>
                  <a:lnTo>
                    <a:pt x="358" y="4172"/>
                  </a:lnTo>
                  <a:cubicBezTo>
                    <a:pt x="1626" y="4009"/>
                    <a:pt x="2732" y="3521"/>
                    <a:pt x="3610" y="2741"/>
                  </a:cubicBezTo>
                  <a:cubicBezTo>
                    <a:pt x="4260" y="2155"/>
                    <a:pt x="4715" y="1407"/>
                    <a:pt x="5041" y="399"/>
                  </a:cubicBezTo>
                  <a:cubicBezTo>
                    <a:pt x="5106" y="237"/>
                    <a:pt x="5008" y="74"/>
                    <a:pt x="4846" y="9"/>
                  </a:cubicBezTo>
                  <a:cubicBezTo>
                    <a:pt x="4818" y="4"/>
                    <a:pt x="4791" y="1"/>
                    <a:pt x="47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46"/>
            <p:cNvSpPr/>
            <p:nvPr/>
          </p:nvSpPr>
          <p:spPr>
            <a:xfrm>
              <a:off x="11044600" y="3395738"/>
              <a:ext cx="16275" cy="26850"/>
            </a:xfrm>
            <a:custGeom>
              <a:rect b="b" l="l" r="r" t="t"/>
              <a:pathLst>
                <a:path extrusionOk="0" h="1074" w="651">
                  <a:moveTo>
                    <a:pt x="326" y="1"/>
                  </a:moveTo>
                  <a:cubicBezTo>
                    <a:pt x="163" y="1"/>
                    <a:pt x="33" y="131"/>
                    <a:pt x="33" y="293"/>
                  </a:cubicBezTo>
                  <a:cubicBezTo>
                    <a:pt x="33" y="456"/>
                    <a:pt x="0" y="586"/>
                    <a:pt x="0" y="749"/>
                  </a:cubicBezTo>
                  <a:cubicBezTo>
                    <a:pt x="0" y="911"/>
                    <a:pt x="130" y="1074"/>
                    <a:pt x="293" y="1074"/>
                  </a:cubicBezTo>
                  <a:lnTo>
                    <a:pt x="326" y="1074"/>
                  </a:lnTo>
                  <a:cubicBezTo>
                    <a:pt x="488" y="1074"/>
                    <a:pt x="618" y="944"/>
                    <a:pt x="618" y="781"/>
                  </a:cubicBezTo>
                  <a:cubicBezTo>
                    <a:pt x="651" y="619"/>
                    <a:pt x="651" y="456"/>
                    <a:pt x="651" y="293"/>
                  </a:cubicBezTo>
                  <a:cubicBezTo>
                    <a:pt x="651" y="131"/>
                    <a:pt x="521" y="1"/>
                    <a:pt x="32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1" name="Google Shape;3561;p46"/>
          <p:cNvGrpSpPr/>
          <p:nvPr/>
        </p:nvGrpSpPr>
        <p:grpSpPr>
          <a:xfrm>
            <a:off x="3121059" y="2782044"/>
            <a:ext cx="365763" cy="365763"/>
            <a:chOff x="11337275" y="3041288"/>
            <a:chExt cx="495950" cy="495950"/>
          </a:xfrm>
        </p:grpSpPr>
        <p:sp>
          <p:nvSpPr>
            <p:cNvPr id="3562" name="Google Shape;3562;p46"/>
            <p:cNvSpPr/>
            <p:nvPr/>
          </p:nvSpPr>
          <p:spPr>
            <a:xfrm>
              <a:off x="11345400" y="3128663"/>
              <a:ext cx="480500" cy="400425"/>
            </a:xfrm>
            <a:custGeom>
              <a:rect b="b" l="l" r="r" t="t"/>
              <a:pathLst>
                <a:path extrusionOk="0" h="16017" w="19220">
                  <a:moveTo>
                    <a:pt x="10094" y="1"/>
                  </a:moveTo>
                  <a:cubicBezTo>
                    <a:pt x="9635" y="1"/>
                    <a:pt x="9171" y="180"/>
                    <a:pt x="8813" y="538"/>
                  </a:cubicBezTo>
                  <a:cubicBezTo>
                    <a:pt x="8131" y="1220"/>
                    <a:pt x="8131" y="2359"/>
                    <a:pt x="8813" y="3042"/>
                  </a:cubicBezTo>
                  <a:lnTo>
                    <a:pt x="10082" y="4277"/>
                  </a:lnTo>
                  <a:lnTo>
                    <a:pt x="2765" y="4277"/>
                  </a:lnTo>
                  <a:cubicBezTo>
                    <a:pt x="1952" y="4277"/>
                    <a:pt x="1301" y="4960"/>
                    <a:pt x="1301" y="5741"/>
                  </a:cubicBezTo>
                  <a:cubicBezTo>
                    <a:pt x="1301" y="6449"/>
                    <a:pt x="1796" y="7059"/>
                    <a:pt x="2461" y="7204"/>
                  </a:cubicBezTo>
                  <a:lnTo>
                    <a:pt x="1464" y="7204"/>
                  </a:lnTo>
                  <a:cubicBezTo>
                    <a:pt x="651" y="7204"/>
                    <a:pt x="1" y="7887"/>
                    <a:pt x="1" y="8667"/>
                  </a:cubicBezTo>
                  <a:cubicBezTo>
                    <a:pt x="1" y="9480"/>
                    <a:pt x="651" y="10163"/>
                    <a:pt x="1464" y="10163"/>
                  </a:cubicBezTo>
                  <a:lnTo>
                    <a:pt x="1952" y="10163"/>
                  </a:lnTo>
                  <a:cubicBezTo>
                    <a:pt x="1139" y="10163"/>
                    <a:pt x="488" y="10814"/>
                    <a:pt x="488" y="11627"/>
                  </a:cubicBezTo>
                  <a:cubicBezTo>
                    <a:pt x="488" y="12440"/>
                    <a:pt x="1139" y="13090"/>
                    <a:pt x="1952" y="13090"/>
                  </a:cubicBezTo>
                  <a:lnTo>
                    <a:pt x="3740" y="13090"/>
                  </a:lnTo>
                  <a:cubicBezTo>
                    <a:pt x="2927" y="13090"/>
                    <a:pt x="2277" y="13740"/>
                    <a:pt x="2277" y="14553"/>
                  </a:cubicBezTo>
                  <a:cubicBezTo>
                    <a:pt x="2277" y="15366"/>
                    <a:pt x="2927" y="16017"/>
                    <a:pt x="3740" y="16017"/>
                  </a:cubicBezTo>
                  <a:lnTo>
                    <a:pt x="19220" y="16017"/>
                  </a:lnTo>
                  <a:lnTo>
                    <a:pt x="19220" y="4277"/>
                  </a:lnTo>
                  <a:lnTo>
                    <a:pt x="14992" y="4277"/>
                  </a:lnTo>
                  <a:lnTo>
                    <a:pt x="11350" y="538"/>
                  </a:lnTo>
                  <a:cubicBezTo>
                    <a:pt x="11009" y="180"/>
                    <a:pt x="10553" y="1"/>
                    <a:pt x="10094" y="1"/>
                  </a:cubicBez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46"/>
            <p:cNvSpPr/>
            <p:nvPr/>
          </p:nvSpPr>
          <p:spPr>
            <a:xfrm>
              <a:off x="11357600" y="3408738"/>
              <a:ext cx="145550" cy="48000"/>
            </a:xfrm>
            <a:custGeom>
              <a:rect b="b" l="l" r="r" t="t"/>
              <a:pathLst>
                <a:path extrusionOk="0" h="1920" w="5822">
                  <a:moveTo>
                    <a:pt x="66" y="1"/>
                  </a:moveTo>
                  <a:cubicBezTo>
                    <a:pt x="0" y="131"/>
                    <a:pt x="0" y="261"/>
                    <a:pt x="0" y="424"/>
                  </a:cubicBezTo>
                  <a:cubicBezTo>
                    <a:pt x="0" y="1237"/>
                    <a:pt x="651" y="1887"/>
                    <a:pt x="1464" y="1887"/>
                  </a:cubicBezTo>
                  <a:lnTo>
                    <a:pt x="5821" y="1920"/>
                  </a:lnTo>
                  <a:lnTo>
                    <a:pt x="5821" y="1334"/>
                  </a:lnTo>
                  <a:cubicBezTo>
                    <a:pt x="5821" y="1204"/>
                    <a:pt x="5691" y="1074"/>
                    <a:pt x="5561" y="1074"/>
                  </a:cubicBezTo>
                  <a:lnTo>
                    <a:pt x="1464" y="1042"/>
                  </a:lnTo>
                  <a:cubicBezTo>
                    <a:pt x="781" y="1042"/>
                    <a:pt x="228" y="619"/>
                    <a:pt x="6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46"/>
            <p:cNvSpPr/>
            <p:nvPr/>
          </p:nvSpPr>
          <p:spPr>
            <a:xfrm>
              <a:off x="11344600" y="3335588"/>
              <a:ext cx="158550" cy="46350"/>
            </a:xfrm>
            <a:custGeom>
              <a:rect b="b" l="l" r="r" t="t"/>
              <a:pathLst>
                <a:path extrusionOk="0" h="1854" w="6342">
                  <a:moveTo>
                    <a:pt x="65" y="0"/>
                  </a:moveTo>
                  <a:cubicBezTo>
                    <a:pt x="33" y="130"/>
                    <a:pt x="0" y="260"/>
                    <a:pt x="0" y="423"/>
                  </a:cubicBezTo>
                  <a:cubicBezTo>
                    <a:pt x="0" y="1138"/>
                    <a:pt x="553" y="1756"/>
                    <a:pt x="1236" y="1854"/>
                  </a:cubicBezTo>
                  <a:lnTo>
                    <a:pt x="6341" y="1854"/>
                  </a:lnTo>
                  <a:lnTo>
                    <a:pt x="6341" y="1334"/>
                  </a:lnTo>
                  <a:cubicBezTo>
                    <a:pt x="6341" y="1171"/>
                    <a:pt x="6211" y="1073"/>
                    <a:pt x="6081" y="1073"/>
                  </a:cubicBezTo>
                  <a:lnTo>
                    <a:pt x="1724" y="1073"/>
                  </a:lnTo>
                  <a:cubicBezTo>
                    <a:pt x="1821" y="1041"/>
                    <a:pt x="1496" y="1041"/>
                    <a:pt x="1496" y="1041"/>
                  </a:cubicBezTo>
                  <a:cubicBezTo>
                    <a:pt x="813" y="1041"/>
                    <a:pt x="260" y="618"/>
                    <a:pt x="65"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46"/>
            <p:cNvSpPr/>
            <p:nvPr/>
          </p:nvSpPr>
          <p:spPr>
            <a:xfrm>
              <a:off x="11377925" y="3263213"/>
              <a:ext cx="125225" cy="46375"/>
            </a:xfrm>
            <a:custGeom>
              <a:rect b="b" l="l" r="r" t="t"/>
              <a:pathLst>
                <a:path extrusionOk="0" h="1855" w="5009">
                  <a:moveTo>
                    <a:pt x="33" y="1"/>
                  </a:moveTo>
                  <a:cubicBezTo>
                    <a:pt x="0" y="131"/>
                    <a:pt x="0" y="261"/>
                    <a:pt x="0" y="391"/>
                  </a:cubicBezTo>
                  <a:cubicBezTo>
                    <a:pt x="0" y="1172"/>
                    <a:pt x="651" y="1855"/>
                    <a:pt x="1464" y="1855"/>
                  </a:cubicBezTo>
                  <a:lnTo>
                    <a:pt x="5008" y="1855"/>
                  </a:lnTo>
                  <a:lnTo>
                    <a:pt x="5008" y="1334"/>
                  </a:lnTo>
                  <a:cubicBezTo>
                    <a:pt x="5008" y="1204"/>
                    <a:pt x="4878" y="1074"/>
                    <a:pt x="4748" y="1074"/>
                  </a:cubicBezTo>
                  <a:lnTo>
                    <a:pt x="1464" y="1074"/>
                  </a:lnTo>
                  <a:cubicBezTo>
                    <a:pt x="781" y="1074"/>
                    <a:pt x="196" y="619"/>
                    <a:pt x="33"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46"/>
            <p:cNvSpPr/>
            <p:nvPr/>
          </p:nvSpPr>
          <p:spPr>
            <a:xfrm>
              <a:off x="11402325" y="3482738"/>
              <a:ext cx="423575" cy="46350"/>
            </a:xfrm>
            <a:custGeom>
              <a:rect b="b" l="l" r="r" t="t"/>
              <a:pathLst>
                <a:path extrusionOk="0" h="1854" w="16943">
                  <a:moveTo>
                    <a:pt x="33" y="0"/>
                  </a:moveTo>
                  <a:cubicBezTo>
                    <a:pt x="0" y="130"/>
                    <a:pt x="0" y="260"/>
                    <a:pt x="0" y="390"/>
                  </a:cubicBezTo>
                  <a:cubicBezTo>
                    <a:pt x="0" y="1203"/>
                    <a:pt x="650" y="1854"/>
                    <a:pt x="1463" y="1854"/>
                  </a:cubicBezTo>
                  <a:lnTo>
                    <a:pt x="16943" y="1854"/>
                  </a:lnTo>
                  <a:lnTo>
                    <a:pt x="16943" y="1106"/>
                  </a:lnTo>
                  <a:lnTo>
                    <a:pt x="1463" y="1106"/>
                  </a:lnTo>
                  <a:cubicBezTo>
                    <a:pt x="781" y="1106"/>
                    <a:pt x="228" y="651"/>
                    <a:pt x="33"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46"/>
            <p:cNvSpPr/>
            <p:nvPr/>
          </p:nvSpPr>
          <p:spPr>
            <a:xfrm>
              <a:off x="11573050" y="3281113"/>
              <a:ext cx="122775" cy="162625"/>
            </a:xfrm>
            <a:custGeom>
              <a:rect b="b" l="l" r="r" t="t"/>
              <a:pathLst>
                <a:path extrusionOk="0" h="6505" w="4911">
                  <a:moveTo>
                    <a:pt x="2439" y="0"/>
                  </a:moveTo>
                  <a:cubicBezTo>
                    <a:pt x="2439" y="0"/>
                    <a:pt x="0" y="2700"/>
                    <a:pt x="0" y="4065"/>
                  </a:cubicBezTo>
                  <a:cubicBezTo>
                    <a:pt x="0" y="5399"/>
                    <a:pt x="1106" y="6504"/>
                    <a:pt x="2439" y="6504"/>
                  </a:cubicBezTo>
                  <a:cubicBezTo>
                    <a:pt x="3805" y="6504"/>
                    <a:pt x="4911" y="5399"/>
                    <a:pt x="4911" y="4065"/>
                  </a:cubicBezTo>
                  <a:cubicBezTo>
                    <a:pt x="4911" y="2700"/>
                    <a:pt x="2439" y="0"/>
                    <a:pt x="2439" y="0"/>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46"/>
            <p:cNvSpPr/>
            <p:nvPr/>
          </p:nvSpPr>
          <p:spPr>
            <a:xfrm>
              <a:off x="11573050" y="3281113"/>
              <a:ext cx="106525" cy="162625"/>
            </a:xfrm>
            <a:custGeom>
              <a:rect b="b" l="l" r="r" t="t"/>
              <a:pathLst>
                <a:path extrusionOk="0" h="6505" w="4261">
                  <a:moveTo>
                    <a:pt x="2439" y="0"/>
                  </a:moveTo>
                  <a:cubicBezTo>
                    <a:pt x="2439" y="0"/>
                    <a:pt x="0" y="2700"/>
                    <a:pt x="0" y="4065"/>
                  </a:cubicBezTo>
                  <a:cubicBezTo>
                    <a:pt x="0" y="5399"/>
                    <a:pt x="1106" y="6504"/>
                    <a:pt x="2439" y="6504"/>
                  </a:cubicBezTo>
                  <a:cubicBezTo>
                    <a:pt x="3155" y="6504"/>
                    <a:pt x="3805" y="6212"/>
                    <a:pt x="4260" y="5724"/>
                  </a:cubicBezTo>
                  <a:lnTo>
                    <a:pt x="4260" y="5724"/>
                  </a:lnTo>
                  <a:cubicBezTo>
                    <a:pt x="4000" y="5789"/>
                    <a:pt x="3707" y="5854"/>
                    <a:pt x="3415" y="5854"/>
                  </a:cubicBezTo>
                  <a:cubicBezTo>
                    <a:pt x="2081" y="5854"/>
                    <a:pt x="976" y="4748"/>
                    <a:pt x="976" y="3415"/>
                  </a:cubicBezTo>
                  <a:cubicBezTo>
                    <a:pt x="976" y="2569"/>
                    <a:pt x="1951" y="1171"/>
                    <a:pt x="2667" y="261"/>
                  </a:cubicBezTo>
                  <a:cubicBezTo>
                    <a:pt x="2537" y="98"/>
                    <a:pt x="2439" y="0"/>
                    <a:pt x="2439" y="0"/>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46"/>
            <p:cNvSpPr/>
            <p:nvPr/>
          </p:nvSpPr>
          <p:spPr>
            <a:xfrm>
              <a:off x="11683600" y="3109563"/>
              <a:ext cx="85400" cy="89450"/>
            </a:xfrm>
            <a:custGeom>
              <a:rect b="b" l="l" r="r" t="t"/>
              <a:pathLst>
                <a:path extrusionOk="0" h="3578" w="3416">
                  <a:moveTo>
                    <a:pt x="1692" y="1"/>
                  </a:moveTo>
                  <a:cubicBezTo>
                    <a:pt x="1692" y="196"/>
                    <a:pt x="1627" y="651"/>
                    <a:pt x="1302" y="1074"/>
                  </a:cubicBezTo>
                  <a:cubicBezTo>
                    <a:pt x="814" y="1659"/>
                    <a:pt x="131" y="1789"/>
                    <a:pt x="1" y="1789"/>
                  </a:cubicBezTo>
                  <a:cubicBezTo>
                    <a:pt x="131" y="1822"/>
                    <a:pt x="814" y="1919"/>
                    <a:pt x="1302" y="2537"/>
                  </a:cubicBezTo>
                  <a:cubicBezTo>
                    <a:pt x="1627" y="2960"/>
                    <a:pt x="1692" y="3415"/>
                    <a:pt x="1692" y="3578"/>
                  </a:cubicBezTo>
                  <a:cubicBezTo>
                    <a:pt x="1692" y="3383"/>
                    <a:pt x="1757" y="2960"/>
                    <a:pt x="2115" y="2537"/>
                  </a:cubicBezTo>
                  <a:cubicBezTo>
                    <a:pt x="2570" y="1919"/>
                    <a:pt x="3253" y="1822"/>
                    <a:pt x="3415" y="1789"/>
                  </a:cubicBezTo>
                  <a:cubicBezTo>
                    <a:pt x="3253" y="1789"/>
                    <a:pt x="2570" y="1659"/>
                    <a:pt x="2115" y="1074"/>
                  </a:cubicBezTo>
                  <a:cubicBezTo>
                    <a:pt x="1757" y="651"/>
                    <a:pt x="1724" y="196"/>
                    <a:pt x="1692" y="1"/>
                  </a:cubicBez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46"/>
            <p:cNvSpPr/>
            <p:nvPr/>
          </p:nvSpPr>
          <p:spPr>
            <a:xfrm>
              <a:off x="11345400" y="3109563"/>
              <a:ext cx="85400" cy="89450"/>
            </a:xfrm>
            <a:custGeom>
              <a:rect b="b" l="l" r="r" t="t"/>
              <a:pathLst>
                <a:path extrusionOk="0" h="3578" w="3416">
                  <a:moveTo>
                    <a:pt x="1692" y="1"/>
                  </a:moveTo>
                  <a:cubicBezTo>
                    <a:pt x="1692" y="196"/>
                    <a:pt x="1627" y="651"/>
                    <a:pt x="1301" y="1074"/>
                  </a:cubicBezTo>
                  <a:cubicBezTo>
                    <a:pt x="814" y="1659"/>
                    <a:pt x="131" y="1789"/>
                    <a:pt x="1" y="1789"/>
                  </a:cubicBezTo>
                  <a:cubicBezTo>
                    <a:pt x="131" y="1822"/>
                    <a:pt x="814" y="1919"/>
                    <a:pt x="1301" y="2537"/>
                  </a:cubicBezTo>
                  <a:cubicBezTo>
                    <a:pt x="1627" y="2960"/>
                    <a:pt x="1692" y="3415"/>
                    <a:pt x="1692" y="3578"/>
                  </a:cubicBezTo>
                  <a:cubicBezTo>
                    <a:pt x="1724" y="3383"/>
                    <a:pt x="1789" y="2960"/>
                    <a:pt x="2114" y="2537"/>
                  </a:cubicBezTo>
                  <a:cubicBezTo>
                    <a:pt x="2570" y="1919"/>
                    <a:pt x="3253" y="1822"/>
                    <a:pt x="3415" y="1789"/>
                  </a:cubicBezTo>
                  <a:cubicBezTo>
                    <a:pt x="3253" y="1789"/>
                    <a:pt x="2570" y="1659"/>
                    <a:pt x="2114" y="1074"/>
                  </a:cubicBezTo>
                  <a:cubicBezTo>
                    <a:pt x="1789" y="651"/>
                    <a:pt x="1724" y="196"/>
                    <a:pt x="1692" y="1"/>
                  </a:cubicBez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46"/>
            <p:cNvSpPr/>
            <p:nvPr/>
          </p:nvSpPr>
          <p:spPr>
            <a:xfrm>
              <a:off x="11491750" y="3048588"/>
              <a:ext cx="85375" cy="89450"/>
            </a:xfrm>
            <a:custGeom>
              <a:rect b="b" l="l" r="r" t="t"/>
              <a:pathLst>
                <a:path extrusionOk="0" h="3578" w="3415">
                  <a:moveTo>
                    <a:pt x="1724" y="1"/>
                  </a:moveTo>
                  <a:cubicBezTo>
                    <a:pt x="1691" y="196"/>
                    <a:pt x="1626" y="651"/>
                    <a:pt x="1301" y="1074"/>
                  </a:cubicBezTo>
                  <a:cubicBezTo>
                    <a:pt x="846" y="1659"/>
                    <a:pt x="163" y="1757"/>
                    <a:pt x="0" y="1789"/>
                  </a:cubicBezTo>
                  <a:cubicBezTo>
                    <a:pt x="163" y="1822"/>
                    <a:pt x="846" y="1919"/>
                    <a:pt x="1301" y="2537"/>
                  </a:cubicBezTo>
                  <a:cubicBezTo>
                    <a:pt x="1626" y="2960"/>
                    <a:pt x="1691" y="3383"/>
                    <a:pt x="1724" y="3578"/>
                  </a:cubicBezTo>
                  <a:cubicBezTo>
                    <a:pt x="1724" y="3383"/>
                    <a:pt x="1789" y="2960"/>
                    <a:pt x="2114" y="2537"/>
                  </a:cubicBezTo>
                  <a:cubicBezTo>
                    <a:pt x="2602" y="1919"/>
                    <a:pt x="3285" y="1822"/>
                    <a:pt x="3415" y="1789"/>
                  </a:cubicBezTo>
                  <a:cubicBezTo>
                    <a:pt x="3285" y="1757"/>
                    <a:pt x="2602" y="1659"/>
                    <a:pt x="2114" y="1074"/>
                  </a:cubicBezTo>
                  <a:cubicBezTo>
                    <a:pt x="1789" y="651"/>
                    <a:pt x="1724" y="196"/>
                    <a:pt x="1724" y="1"/>
                  </a:cubicBez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46"/>
            <p:cNvSpPr/>
            <p:nvPr/>
          </p:nvSpPr>
          <p:spPr>
            <a:xfrm>
              <a:off x="11337275" y="3121163"/>
              <a:ext cx="495950" cy="416075"/>
            </a:xfrm>
            <a:custGeom>
              <a:rect b="b" l="l" r="r" t="t"/>
              <a:pathLst>
                <a:path extrusionOk="0" h="16643" w="19838">
                  <a:moveTo>
                    <a:pt x="10423" y="0"/>
                  </a:moveTo>
                  <a:cubicBezTo>
                    <a:pt x="9886" y="0"/>
                    <a:pt x="9350" y="203"/>
                    <a:pt x="8943" y="610"/>
                  </a:cubicBezTo>
                  <a:cubicBezTo>
                    <a:pt x="8521" y="1000"/>
                    <a:pt x="8325" y="1520"/>
                    <a:pt x="8325" y="2106"/>
                  </a:cubicBezTo>
                  <a:cubicBezTo>
                    <a:pt x="8325" y="2659"/>
                    <a:pt x="8553" y="3179"/>
                    <a:pt x="8943" y="3569"/>
                  </a:cubicBezTo>
                  <a:lnTo>
                    <a:pt x="9659" y="4285"/>
                  </a:lnTo>
                  <a:lnTo>
                    <a:pt x="2927" y="4285"/>
                  </a:lnTo>
                  <a:cubicBezTo>
                    <a:pt x="2895" y="4285"/>
                    <a:pt x="2862" y="4285"/>
                    <a:pt x="2797" y="4317"/>
                  </a:cubicBezTo>
                  <a:cubicBezTo>
                    <a:pt x="1952" y="4447"/>
                    <a:pt x="1301" y="5163"/>
                    <a:pt x="1301" y="6073"/>
                  </a:cubicBezTo>
                  <a:cubicBezTo>
                    <a:pt x="1301" y="6496"/>
                    <a:pt x="1496" y="6919"/>
                    <a:pt x="1757" y="7211"/>
                  </a:cubicBezTo>
                  <a:cubicBezTo>
                    <a:pt x="781" y="7244"/>
                    <a:pt x="0" y="8024"/>
                    <a:pt x="0" y="9000"/>
                  </a:cubicBezTo>
                  <a:cubicBezTo>
                    <a:pt x="0" y="9715"/>
                    <a:pt x="456" y="10366"/>
                    <a:pt x="1074" y="10626"/>
                  </a:cubicBezTo>
                  <a:cubicBezTo>
                    <a:pt x="716" y="10951"/>
                    <a:pt x="488" y="11406"/>
                    <a:pt x="488" y="11927"/>
                  </a:cubicBezTo>
                  <a:cubicBezTo>
                    <a:pt x="488" y="12902"/>
                    <a:pt x="1301" y="13715"/>
                    <a:pt x="2277" y="13715"/>
                  </a:cubicBezTo>
                  <a:lnTo>
                    <a:pt x="2732" y="13715"/>
                  </a:lnTo>
                  <a:cubicBezTo>
                    <a:pt x="2439" y="14008"/>
                    <a:pt x="2277" y="14431"/>
                    <a:pt x="2277" y="14853"/>
                  </a:cubicBezTo>
                  <a:cubicBezTo>
                    <a:pt x="2277" y="15829"/>
                    <a:pt x="3090" y="16642"/>
                    <a:pt x="4065" y="16642"/>
                  </a:cubicBezTo>
                  <a:lnTo>
                    <a:pt x="14732" y="16642"/>
                  </a:lnTo>
                  <a:cubicBezTo>
                    <a:pt x="14894" y="16642"/>
                    <a:pt x="15025" y="16512"/>
                    <a:pt x="15025" y="16349"/>
                  </a:cubicBezTo>
                  <a:cubicBezTo>
                    <a:pt x="15025" y="16154"/>
                    <a:pt x="14894" y="16024"/>
                    <a:pt x="14732" y="16024"/>
                  </a:cubicBezTo>
                  <a:lnTo>
                    <a:pt x="4065" y="16024"/>
                  </a:lnTo>
                  <a:cubicBezTo>
                    <a:pt x="3415" y="16024"/>
                    <a:pt x="2895" y="15504"/>
                    <a:pt x="2895" y="14853"/>
                  </a:cubicBezTo>
                  <a:cubicBezTo>
                    <a:pt x="2895" y="14236"/>
                    <a:pt x="3415" y="13715"/>
                    <a:pt x="4065" y="13715"/>
                  </a:cubicBezTo>
                  <a:lnTo>
                    <a:pt x="6342" y="13715"/>
                  </a:lnTo>
                  <a:cubicBezTo>
                    <a:pt x="6504" y="13715"/>
                    <a:pt x="6634" y="13553"/>
                    <a:pt x="6634" y="13390"/>
                  </a:cubicBezTo>
                  <a:cubicBezTo>
                    <a:pt x="6634" y="13227"/>
                    <a:pt x="6504" y="13097"/>
                    <a:pt x="6342" y="13097"/>
                  </a:cubicBezTo>
                  <a:lnTo>
                    <a:pt x="2277" y="13097"/>
                  </a:lnTo>
                  <a:cubicBezTo>
                    <a:pt x="1626" y="13097"/>
                    <a:pt x="1106" y="12577"/>
                    <a:pt x="1106" y="11927"/>
                  </a:cubicBezTo>
                  <a:cubicBezTo>
                    <a:pt x="1106" y="11309"/>
                    <a:pt x="1626" y="10756"/>
                    <a:pt x="2277" y="10756"/>
                  </a:cubicBezTo>
                  <a:lnTo>
                    <a:pt x="6504" y="10756"/>
                  </a:lnTo>
                  <a:cubicBezTo>
                    <a:pt x="6667" y="10756"/>
                    <a:pt x="6797" y="10626"/>
                    <a:pt x="6797" y="10463"/>
                  </a:cubicBezTo>
                  <a:cubicBezTo>
                    <a:pt x="6797" y="10301"/>
                    <a:pt x="6667" y="10171"/>
                    <a:pt x="6504" y="10171"/>
                  </a:cubicBezTo>
                  <a:lnTo>
                    <a:pt x="1789" y="10171"/>
                  </a:lnTo>
                  <a:cubicBezTo>
                    <a:pt x="1139" y="10171"/>
                    <a:pt x="618" y="9650"/>
                    <a:pt x="618" y="9000"/>
                  </a:cubicBezTo>
                  <a:cubicBezTo>
                    <a:pt x="618" y="8350"/>
                    <a:pt x="1139" y="7829"/>
                    <a:pt x="1789" y="7829"/>
                  </a:cubicBezTo>
                  <a:lnTo>
                    <a:pt x="6504" y="7829"/>
                  </a:lnTo>
                  <a:cubicBezTo>
                    <a:pt x="6667" y="7829"/>
                    <a:pt x="6797" y="7699"/>
                    <a:pt x="6797" y="7537"/>
                  </a:cubicBezTo>
                  <a:cubicBezTo>
                    <a:pt x="6797" y="7374"/>
                    <a:pt x="6667" y="7211"/>
                    <a:pt x="6504" y="7211"/>
                  </a:cubicBezTo>
                  <a:lnTo>
                    <a:pt x="3090" y="7211"/>
                  </a:lnTo>
                  <a:cubicBezTo>
                    <a:pt x="2439" y="7211"/>
                    <a:pt x="1919" y="6691"/>
                    <a:pt x="1919" y="6073"/>
                  </a:cubicBezTo>
                  <a:cubicBezTo>
                    <a:pt x="1919" y="5423"/>
                    <a:pt x="2439" y="4902"/>
                    <a:pt x="3090" y="4902"/>
                  </a:cubicBezTo>
                  <a:lnTo>
                    <a:pt x="10407" y="4902"/>
                  </a:lnTo>
                  <a:cubicBezTo>
                    <a:pt x="10537" y="4902"/>
                    <a:pt x="10667" y="4837"/>
                    <a:pt x="10699" y="4707"/>
                  </a:cubicBezTo>
                  <a:cubicBezTo>
                    <a:pt x="10764" y="4610"/>
                    <a:pt x="10732" y="4447"/>
                    <a:pt x="10634" y="4382"/>
                  </a:cubicBezTo>
                  <a:lnTo>
                    <a:pt x="9366" y="3146"/>
                  </a:lnTo>
                  <a:cubicBezTo>
                    <a:pt x="9073" y="2854"/>
                    <a:pt x="8943" y="2496"/>
                    <a:pt x="8943" y="2106"/>
                  </a:cubicBezTo>
                  <a:cubicBezTo>
                    <a:pt x="8943" y="1683"/>
                    <a:pt x="9073" y="1325"/>
                    <a:pt x="9366" y="1033"/>
                  </a:cubicBezTo>
                  <a:cubicBezTo>
                    <a:pt x="9663" y="752"/>
                    <a:pt x="10052" y="606"/>
                    <a:pt x="10439" y="606"/>
                  </a:cubicBezTo>
                  <a:cubicBezTo>
                    <a:pt x="10816" y="606"/>
                    <a:pt x="11191" y="744"/>
                    <a:pt x="11480" y="1033"/>
                  </a:cubicBezTo>
                  <a:lnTo>
                    <a:pt x="15090" y="4805"/>
                  </a:lnTo>
                  <a:cubicBezTo>
                    <a:pt x="15155" y="4870"/>
                    <a:pt x="15220" y="4902"/>
                    <a:pt x="15317" y="4902"/>
                  </a:cubicBezTo>
                  <a:lnTo>
                    <a:pt x="19252" y="4902"/>
                  </a:lnTo>
                  <a:lnTo>
                    <a:pt x="19252" y="16024"/>
                  </a:lnTo>
                  <a:lnTo>
                    <a:pt x="16520" y="16024"/>
                  </a:lnTo>
                  <a:cubicBezTo>
                    <a:pt x="16358" y="16024"/>
                    <a:pt x="16228" y="16154"/>
                    <a:pt x="16228" y="16317"/>
                  </a:cubicBezTo>
                  <a:cubicBezTo>
                    <a:pt x="16228" y="16479"/>
                    <a:pt x="16358" y="16610"/>
                    <a:pt x="16520" y="16610"/>
                  </a:cubicBezTo>
                  <a:lnTo>
                    <a:pt x="19545" y="16610"/>
                  </a:lnTo>
                  <a:cubicBezTo>
                    <a:pt x="19707" y="16610"/>
                    <a:pt x="19837" y="16479"/>
                    <a:pt x="19837" y="16317"/>
                  </a:cubicBezTo>
                  <a:lnTo>
                    <a:pt x="19837" y="4577"/>
                  </a:lnTo>
                  <a:cubicBezTo>
                    <a:pt x="19837" y="4415"/>
                    <a:pt x="19707" y="4285"/>
                    <a:pt x="19545" y="4285"/>
                  </a:cubicBezTo>
                  <a:lnTo>
                    <a:pt x="15447" y="4285"/>
                  </a:lnTo>
                  <a:lnTo>
                    <a:pt x="11903" y="610"/>
                  </a:lnTo>
                  <a:cubicBezTo>
                    <a:pt x="11496" y="203"/>
                    <a:pt x="10960" y="0"/>
                    <a:pt x="1042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46"/>
            <p:cNvSpPr/>
            <p:nvPr/>
          </p:nvSpPr>
          <p:spPr>
            <a:xfrm>
              <a:off x="11565725" y="3272988"/>
              <a:ext cx="137425" cy="178050"/>
            </a:xfrm>
            <a:custGeom>
              <a:rect b="b" l="l" r="r" t="t"/>
              <a:pathLst>
                <a:path extrusionOk="0" h="7122" w="5497">
                  <a:moveTo>
                    <a:pt x="2732" y="781"/>
                  </a:moveTo>
                  <a:cubicBezTo>
                    <a:pt x="3513" y="1659"/>
                    <a:pt x="4878" y="3480"/>
                    <a:pt x="4878" y="4390"/>
                  </a:cubicBezTo>
                  <a:cubicBezTo>
                    <a:pt x="4878" y="5561"/>
                    <a:pt x="3935" y="6537"/>
                    <a:pt x="2732" y="6537"/>
                  </a:cubicBezTo>
                  <a:cubicBezTo>
                    <a:pt x="1561" y="6537"/>
                    <a:pt x="618" y="5561"/>
                    <a:pt x="618" y="4390"/>
                  </a:cubicBezTo>
                  <a:cubicBezTo>
                    <a:pt x="618" y="3480"/>
                    <a:pt x="1984" y="1659"/>
                    <a:pt x="2732" y="781"/>
                  </a:cubicBezTo>
                  <a:close/>
                  <a:moveTo>
                    <a:pt x="2732" y="0"/>
                  </a:moveTo>
                  <a:cubicBezTo>
                    <a:pt x="2667" y="0"/>
                    <a:pt x="2570" y="33"/>
                    <a:pt x="2505" y="98"/>
                  </a:cubicBezTo>
                  <a:cubicBezTo>
                    <a:pt x="2244" y="390"/>
                    <a:pt x="0" y="2959"/>
                    <a:pt x="0" y="4390"/>
                  </a:cubicBezTo>
                  <a:cubicBezTo>
                    <a:pt x="0" y="5886"/>
                    <a:pt x="1236" y="7122"/>
                    <a:pt x="2732" y="7122"/>
                  </a:cubicBezTo>
                  <a:cubicBezTo>
                    <a:pt x="4261" y="7122"/>
                    <a:pt x="5496" y="5886"/>
                    <a:pt x="5496" y="4390"/>
                  </a:cubicBezTo>
                  <a:cubicBezTo>
                    <a:pt x="5496" y="2959"/>
                    <a:pt x="3220" y="390"/>
                    <a:pt x="2960" y="98"/>
                  </a:cubicBezTo>
                  <a:cubicBezTo>
                    <a:pt x="2927" y="33"/>
                    <a:pt x="2830" y="0"/>
                    <a:pt x="27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46"/>
            <p:cNvSpPr/>
            <p:nvPr/>
          </p:nvSpPr>
          <p:spPr>
            <a:xfrm>
              <a:off x="11337275" y="3102263"/>
              <a:ext cx="100825" cy="104900"/>
            </a:xfrm>
            <a:custGeom>
              <a:rect b="b" l="l" r="r" t="t"/>
              <a:pathLst>
                <a:path extrusionOk="0" h="4196" w="4033">
                  <a:moveTo>
                    <a:pt x="2017" y="1301"/>
                  </a:moveTo>
                  <a:cubicBezTo>
                    <a:pt x="2082" y="1398"/>
                    <a:pt x="2114" y="1463"/>
                    <a:pt x="2179" y="1561"/>
                  </a:cubicBezTo>
                  <a:cubicBezTo>
                    <a:pt x="2374" y="1789"/>
                    <a:pt x="2602" y="1951"/>
                    <a:pt x="2830" y="2081"/>
                  </a:cubicBezTo>
                  <a:cubicBezTo>
                    <a:pt x="2602" y="2211"/>
                    <a:pt x="2374" y="2407"/>
                    <a:pt x="2179" y="2634"/>
                  </a:cubicBezTo>
                  <a:cubicBezTo>
                    <a:pt x="2114" y="2732"/>
                    <a:pt x="2082" y="2797"/>
                    <a:pt x="2017" y="2894"/>
                  </a:cubicBezTo>
                  <a:cubicBezTo>
                    <a:pt x="1984" y="2797"/>
                    <a:pt x="1919" y="2732"/>
                    <a:pt x="1854" y="2634"/>
                  </a:cubicBezTo>
                  <a:cubicBezTo>
                    <a:pt x="1659" y="2407"/>
                    <a:pt x="1464" y="2211"/>
                    <a:pt x="1236" y="2081"/>
                  </a:cubicBezTo>
                  <a:cubicBezTo>
                    <a:pt x="1464" y="1951"/>
                    <a:pt x="1659" y="1789"/>
                    <a:pt x="1854" y="1561"/>
                  </a:cubicBezTo>
                  <a:cubicBezTo>
                    <a:pt x="1919" y="1463"/>
                    <a:pt x="1984" y="1398"/>
                    <a:pt x="2017" y="1301"/>
                  </a:cubicBezTo>
                  <a:close/>
                  <a:moveTo>
                    <a:pt x="2017" y="0"/>
                  </a:moveTo>
                  <a:cubicBezTo>
                    <a:pt x="1854" y="0"/>
                    <a:pt x="1724" y="130"/>
                    <a:pt x="1724" y="293"/>
                  </a:cubicBezTo>
                  <a:cubicBezTo>
                    <a:pt x="1691" y="455"/>
                    <a:pt x="1626" y="846"/>
                    <a:pt x="1366" y="1171"/>
                  </a:cubicBezTo>
                  <a:cubicBezTo>
                    <a:pt x="1009" y="1659"/>
                    <a:pt x="488" y="1756"/>
                    <a:pt x="261" y="1789"/>
                  </a:cubicBezTo>
                  <a:cubicBezTo>
                    <a:pt x="131" y="1821"/>
                    <a:pt x="0" y="1951"/>
                    <a:pt x="0" y="2081"/>
                  </a:cubicBezTo>
                  <a:cubicBezTo>
                    <a:pt x="0" y="2244"/>
                    <a:pt x="131" y="2374"/>
                    <a:pt x="261" y="2407"/>
                  </a:cubicBezTo>
                  <a:cubicBezTo>
                    <a:pt x="488" y="2407"/>
                    <a:pt x="1009" y="2537"/>
                    <a:pt x="1366" y="3024"/>
                  </a:cubicBezTo>
                  <a:cubicBezTo>
                    <a:pt x="1626" y="3350"/>
                    <a:pt x="1691" y="3707"/>
                    <a:pt x="1724" y="3902"/>
                  </a:cubicBezTo>
                  <a:cubicBezTo>
                    <a:pt x="1724" y="4065"/>
                    <a:pt x="1854" y="4195"/>
                    <a:pt x="2017" y="4195"/>
                  </a:cubicBezTo>
                  <a:cubicBezTo>
                    <a:pt x="2179" y="4195"/>
                    <a:pt x="2309" y="4065"/>
                    <a:pt x="2342" y="3902"/>
                  </a:cubicBezTo>
                  <a:cubicBezTo>
                    <a:pt x="2342" y="3707"/>
                    <a:pt x="2407" y="3350"/>
                    <a:pt x="2667" y="3024"/>
                  </a:cubicBezTo>
                  <a:cubicBezTo>
                    <a:pt x="3057" y="2537"/>
                    <a:pt x="3578" y="2407"/>
                    <a:pt x="3773" y="2407"/>
                  </a:cubicBezTo>
                  <a:cubicBezTo>
                    <a:pt x="3935" y="2374"/>
                    <a:pt x="4033" y="2244"/>
                    <a:pt x="4033" y="2081"/>
                  </a:cubicBezTo>
                  <a:cubicBezTo>
                    <a:pt x="4033" y="1951"/>
                    <a:pt x="3935" y="1821"/>
                    <a:pt x="3773" y="1789"/>
                  </a:cubicBezTo>
                  <a:cubicBezTo>
                    <a:pt x="3578" y="1756"/>
                    <a:pt x="3025" y="1659"/>
                    <a:pt x="2667" y="1171"/>
                  </a:cubicBezTo>
                  <a:cubicBezTo>
                    <a:pt x="2407" y="846"/>
                    <a:pt x="2342" y="455"/>
                    <a:pt x="2342" y="293"/>
                  </a:cubicBezTo>
                  <a:cubicBezTo>
                    <a:pt x="2309" y="130"/>
                    <a:pt x="2179" y="0"/>
                    <a:pt x="20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46"/>
            <p:cNvSpPr/>
            <p:nvPr/>
          </p:nvSpPr>
          <p:spPr>
            <a:xfrm>
              <a:off x="11675475" y="3102263"/>
              <a:ext cx="100850" cy="104900"/>
            </a:xfrm>
            <a:custGeom>
              <a:rect b="b" l="l" r="r" t="t"/>
              <a:pathLst>
                <a:path extrusionOk="0" h="4196" w="4034">
                  <a:moveTo>
                    <a:pt x="2017" y="1301"/>
                  </a:moveTo>
                  <a:cubicBezTo>
                    <a:pt x="2082" y="1398"/>
                    <a:pt x="2114" y="1463"/>
                    <a:pt x="2179" y="1561"/>
                  </a:cubicBezTo>
                  <a:cubicBezTo>
                    <a:pt x="2375" y="1789"/>
                    <a:pt x="2602" y="1951"/>
                    <a:pt x="2830" y="2081"/>
                  </a:cubicBezTo>
                  <a:cubicBezTo>
                    <a:pt x="2602" y="2211"/>
                    <a:pt x="2375" y="2407"/>
                    <a:pt x="2179" y="2634"/>
                  </a:cubicBezTo>
                  <a:cubicBezTo>
                    <a:pt x="2114" y="2732"/>
                    <a:pt x="2082" y="2797"/>
                    <a:pt x="2017" y="2894"/>
                  </a:cubicBezTo>
                  <a:cubicBezTo>
                    <a:pt x="1984" y="2797"/>
                    <a:pt x="1919" y="2732"/>
                    <a:pt x="1854" y="2634"/>
                  </a:cubicBezTo>
                  <a:cubicBezTo>
                    <a:pt x="1659" y="2407"/>
                    <a:pt x="1432" y="2211"/>
                    <a:pt x="1236" y="2081"/>
                  </a:cubicBezTo>
                  <a:cubicBezTo>
                    <a:pt x="1432" y="1951"/>
                    <a:pt x="1659" y="1789"/>
                    <a:pt x="1854" y="1561"/>
                  </a:cubicBezTo>
                  <a:cubicBezTo>
                    <a:pt x="1919" y="1463"/>
                    <a:pt x="1984" y="1398"/>
                    <a:pt x="2017" y="1301"/>
                  </a:cubicBezTo>
                  <a:close/>
                  <a:moveTo>
                    <a:pt x="2017" y="0"/>
                  </a:moveTo>
                  <a:cubicBezTo>
                    <a:pt x="1854" y="0"/>
                    <a:pt x="1724" y="130"/>
                    <a:pt x="1724" y="293"/>
                  </a:cubicBezTo>
                  <a:cubicBezTo>
                    <a:pt x="1692" y="455"/>
                    <a:pt x="1627" y="846"/>
                    <a:pt x="1366" y="1171"/>
                  </a:cubicBezTo>
                  <a:cubicBezTo>
                    <a:pt x="1009" y="1659"/>
                    <a:pt x="488" y="1756"/>
                    <a:pt x="261" y="1789"/>
                  </a:cubicBezTo>
                  <a:cubicBezTo>
                    <a:pt x="131" y="1821"/>
                    <a:pt x="1" y="1951"/>
                    <a:pt x="1" y="2081"/>
                  </a:cubicBezTo>
                  <a:cubicBezTo>
                    <a:pt x="1" y="2244"/>
                    <a:pt x="131" y="2374"/>
                    <a:pt x="261" y="2407"/>
                  </a:cubicBezTo>
                  <a:cubicBezTo>
                    <a:pt x="488" y="2407"/>
                    <a:pt x="1009" y="2537"/>
                    <a:pt x="1366" y="3024"/>
                  </a:cubicBezTo>
                  <a:cubicBezTo>
                    <a:pt x="1627" y="3350"/>
                    <a:pt x="1692" y="3707"/>
                    <a:pt x="1724" y="3902"/>
                  </a:cubicBezTo>
                  <a:cubicBezTo>
                    <a:pt x="1724" y="4065"/>
                    <a:pt x="1854" y="4195"/>
                    <a:pt x="2017" y="4195"/>
                  </a:cubicBezTo>
                  <a:cubicBezTo>
                    <a:pt x="2179" y="4195"/>
                    <a:pt x="2310" y="4065"/>
                    <a:pt x="2310" y="3902"/>
                  </a:cubicBezTo>
                  <a:cubicBezTo>
                    <a:pt x="2342" y="3707"/>
                    <a:pt x="2407" y="3350"/>
                    <a:pt x="2667" y="3024"/>
                  </a:cubicBezTo>
                  <a:cubicBezTo>
                    <a:pt x="3025" y="2537"/>
                    <a:pt x="3545" y="2407"/>
                    <a:pt x="3773" y="2407"/>
                  </a:cubicBezTo>
                  <a:cubicBezTo>
                    <a:pt x="3903" y="2374"/>
                    <a:pt x="4033" y="2244"/>
                    <a:pt x="4033" y="2081"/>
                  </a:cubicBezTo>
                  <a:cubicBezTo>
                    <a:pt x="4033" y="1951"/>
                    <a:pt x="3903" y="1821"/>
                    <a:pt x="3773" y="1789"/>
                  </a:cubicBezTo>
                  <a:cubicBezTo>
                    <a:pt x="3545" y="1756"/>
                    <a:pt x="3025" y="1659"/>
                    <a:pt x="2667" y="1171"/>
                  </a:cubicBezTo>
                  <a:cubicBezTo>
                    <a:pt x="2407" y="846"/>
                    <a:pt x="2342" y="455"/>
                    <a:pt x="2310" y="293"/>
                  </a:cubicBezTo>
                  <a:cubicBezTo>
                    <a:pt x="2310" y="130"/>
                    <a:pt x="2179" y="0"/>
                    <a:pt x="20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46"/>
            <p:cNvSpPr/>
            <p:nvPr/>
          </p:nvSpPr>
          <p:spPr>
            <a:xfrm>
              <a:off x="11484425" y="3041288"/>
              <a:ext cx="100025" cy="104900"/>
            </a:xfrm>
            <a:custGeom>
              <a:rect b="b" l="l" r="r" t="t"/>
              <a:pathLst>
                <a:path extrusionOk="0" h="4196" w="4001">
                  <a:moveTo>
                    <a:pt x="2017" y="1301"/>
                  </a:moveTo>
                  <a:cubicBezTo>
                    <a:pt x="2049" y="1366"/>
                    <a:pt x="2114" y="1464"/>
                    <a:pt x="2179" y="1529"/>
                  </a:cubicBezTo>
                  <a:cubicBezTo>
                    <a:pt x="2374" y="1789"/>
                    <a:pt x="2570" y="1951"/>
                    <a:pt x="2797" y="2081"/>
                  </a:cubicBezTo>
                  <a:cubicBezTo>
                    <a:pt x="2570" y="2211"/>
                    <a:pt x="2374" y="2374"/>
                    <a:pt x="2179" y="2634"/>
                  </a:cubicBezTo>
                  <a:cubicBezTo>
                    <a:pt x="2114" y="2699"/>
                    <a:pt x="2049" y="2797"/>
                    <a:pt x="2017" y="2862"/>
                  </a:cubicBezTo>
                  <a:cubicBezTo>
                    <a:pt x="1952" y="2797"/>
                    <a:pt x="1919" y="2699"/>
                    <a:pt x="1854" y="2634"/>
                  </a:cubicBezTo>
                  <a:cubicBezTo>
                    <a:pt x="1659" y="2374"/>
                    <a:pt x="1431" y="2211"/>
                    <a:pt x="1204" y="2081"/>
                  </a:cubicBezTo>
                  <a:cubicBezTo>
                    <a:pt x="1431" y="1951"/>
                    <a:pt x="1659" y="1789"/>
                    <a:pt x="1854" y="1529"/>
                  </a:cubicBezTo>
                  <a:cubicBezTo>
                    <a:pt x="1919" y="1464"/>
                    <a:pt x="1952" y="1366"/>
                    <a:pt x="2017" y="1301"/>
                  </a:cubicBezTo>
                  <a:close/>
                  <a:moveTo>
                    <a:pt x="2017" y="0"/>
                  </a:moveTo>
                  <a:cubicBezTo>
                    <a:pt x="1854" y="0"/>
                    <a:pt x="1724" y="130"/>
                    <a:pt x="1692" y="260"/>
                  </a:cubicBezTo>
                  <a:cubicBezTo>
                    <a:pt x="1692" y="455"/>
                    <a:pt x="1627" y="846"/>
                    <a:pt x="1366" y="1171"/>
                  </a:cubicBezTo>
                  <a:cubicBezTo>
                    <a:pt x="976" y="1626"/>
                    <a:pt x="456" y="1756"/>
                    <a:pt x="261" y="1789"/>
                  </a:cubicBezTo>
                  <a:cubicBezTo>
                    <a:pt x="98" y="1821"/>
                    <a:pt x="1" y="1919"/>
                    <a:pt x="1" y="2081"/>
                  </a:cubicBezTo>
                  <a:cubicBezTo>
                    <a:pt x="1" y="2244"/>
                    <a:pt x="98" y="2374"/>
                    <a:pt x="261" y="2374"/>
                  </a:cubicBezTo>
                  <a:cubicBezTo>
                    <a:pt x="456" y="2407"/>
                    <a:pt x="976" y="2537"/>
                    <a:pt x="1366" y="2992"/>
                  </a:cubicBezTo>
                  <a:cubicBezTo>
                    <a:pt x="1627" y="3350"/>
                    <a:pt x="1692" y="3707"/>
                    <a:pt x="1692" y="3902"/>
                  </a:cubicBezTo>
                  <a:cubicBezTo>
                    <a:pt x="1724" y="4065"/>
                    <a:pt x="1854" y="4195"/>
                    <a:pt x="2017" y="4195"/>
                  </a:cubicBezTo>
                  <a:cubicBezTo>
                    <a:pt x="2147" y="4195"/>
                    <a:pt x="2309" y="4065"/>
                    <a:pt x="2309" y="3902"/>
                  </a:cubicBezTo>
                  <a:cubicBezTo>
                    <a:pt x="2309" y="3707"/>
                    <a:pt x="2374" y="3350"/>
                    <a:pt x="2635" y="2992"/>
                  </a:cubicBezTo>
                  <a:cubicBezTo>
                    <a:pt x="3025" y="2537"/>
                    <a:pt x="3545" y="2407"/>
                    <a:pt x="3740" y="2374"/>
                  </a:cubicBezTo>
                  <a:cubicBezTo>
                    <a:pt x="3903" y="2374"/>
                    <a:pt x="4000" y="2244"/>
                    <a:pt x="4000" y="2081"/>
                  </a:cubicBezTo>
                  <a:cubicBezTo>
                    <a:pt x="4000" y="1919"/>
                    <a:pt x="3903" y="1789"/>
                    <a:pt x="3740" y="1789"/>
                  </a:cubicBezTo>
                  <a:cubicBezTo>
                    <a:pt x="3545" y="1756"/>
                    <a:pt x="3025" y="1659"/>
                    <a:pt x="2635" y="1171"/>
                  </a:cubicBezTo>
                  <a:cubicBezTo>
                    <a:pt x="2374" y="813"/>
                    <a:pt x="2309" y="455"/>
                    <a:pt x="2309" y="260"/>
                  </a:cubicBezTo>
                  <a:cubicBezTo>
                    <a:pt x="2309" y="130"/>
                    <a:pt x="2147" y="0"/>
                    <a:pt x="20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46"/>
            <p:cNvSpPr/>
            <p:nvPr/>
          </p:nvSpPr>
          <p:spPr>
            <a:xfrm>
              <a:off x="11626700" y="3347988"/>
              <a:ext cx="60175" cy="82725"/>
            </a:xfrm>
            <a:custGeom>
              <a:rect b="b" l="l" r="r" t="t"/>
              <a:pathLst>
                <a:path extrusionOk="0" h="3309" w="2407">
                  <a:moveTo>
                    <a:pt x="1508" y="0"/>
                  </a:moveTo>
                  <a:cubicBezTo>
                    <a:pt x="1447" y="0"/>
                    <a:pt x="1385" y="19"/>
                    <a:pt x="1334" y="57"/>
                  </a:cubicBezTo>
                  <a:cubicBezTo>
                    <a:pt x="1204" y="187"/>
                    <a:pt x="1171" y="382"/>
                    <a:pt x="1301" y="512"/>
                  </a:cubicBezTo>
                  <a:cubicBezTo>
                    <a:pt x="1659" y="968"/>
                    <a:pt x="1757" y="1520"/>
                    <a:pt x="1529" y="1976"/>
                  </a:cubicBezTo>
                  <a:cubicBezTo>
                    <a:pt x="1301" y="2431"/>
                    <a:pt x="846" y="2691"/>
                    <a:pt x="293" y="2691"/>
                  </a:cubicBezTo>
                  <a:cubicBezTo>
                    <a:pt x="131" y="2691"/>
                    <a:pt x="0" y="2854"/>
                    <a:pt x="0" y="3016"/>
                  </a:cubicBezTo>
                  <a:cubicBezTo>
                    <a:pt x="0" y="3179"/>
                    <a:pt x="131" y="3309"/>
                    <a:pt x="293" y="3309"/>
                  </a:cubicBezTo>
                  <a:cubicBezTo>
                    <a:pt x="1074" y="3309"/>
                    <a:pt x="1757" y="2886"/>
                    <a:pt x="2082" y="2236"/>
                  </a:cubicBezTo>
                  <a:cubicBezTo>
                    <a:pt x="2407" y="1553"/>
                    <a:pt x="2277" y="740"/>
                    <a:pt x="1757" y="122"/>
                  </a:cubicBezTo>
                  <a:cubicBezTo>
                    <a:pt x="1697" y="43"/>
                    <a:pt x="1603" y="0"/>
                    <a:pt x="15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46"/>
            <p:cNvSpPr/>
            <p:nvPr/>
          </p:nvSpPr>
          <p:spPr>
            <a:xfrm>
              <a:off x="11639700" y="3323588"/>
              <a:ext cx="21175" cy="20150"/>
            </a:xfrm>
            <a:custGeom>
              <a:rect b="b" l="l" r="r" t="t"/>
              <a:pathLst>
                <a:path extrusionOk="0" h="806" w="847">
                  <a:moveTo>
                    <a:pt x="363" y="1"/>
                  </a:moveTo>
                  <a:cubicBezTo>
                    <a:pt x="297" y="1"/>
                    <a:pt x="228" y="19"/>
                    <a:pt x="163" y="57"/>
                  </a:cubicBezTo>
                  <a:cubicBezTo>
                    <a:pt x="33" y="155"/>
                    <a:pt x="1" y="350"/>
                    <a:pt x="98" y="480"/>
                  </a:cubicBezTo>
                  <a:cubicBezTo>
                    <a:pt x="163" y="545"/>
                    <a:pt x="196" y="610"/>
                    <a:pt x="261" y="675"/>
                  </a:cubicBezTo>
                  <a:cubicBezTo>
                    <a:pt x="293" y="773"/>
                    <a:pt x="391" y="805"/>
                    <a:pt x="489" y="805"/>
                  </a:cubicBezTo>
                  <a:cubicBezTo>
                    <a:pt x="554" y="805"/>
                    <a:pt x="619" y="805"/>
                    <a:pt x="684" y="773"/>
                  </a:cubicBezTo>
                  <a:cubicBezTo>
                    <a:pt x="814" y="675"/>
                    <a:pt x="846" y="480"/>
                    <a:pt x="749" y="318"/>
                  </a:cubicBezTo>
                  <a:lnTo>
                    <a:pt x="619" y="122"/>
                  </a:lnTo>
                  <a:cubicBezTo>
                    <a:pt x="560" y="44"/>
                    <a:pt x="465"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9" name="Google Shape;3579;p46"/>
          <p:cNvGrpSpPr/>
          <p:nvPr/>
        </p:nvGrpSpPr>
        <p:grpSpPr>
          <a:xfrm>
            <a:off x="3966426" y="2782044"/>
            <a:ext cx="365763" cy="365763"/>
            <a:chOff x="12015300" y="3062413"/>
            <a:chExt cx="495950" cy="495950"/>
          </a:xfrm>
        </p:grpSpPr>
        <p:sp>
          <p:nvSpPr>
            <p:cNvPr id="3580" name="Google Shape;3580;p46"/>
            <p:cNvSpPr/>
            <p:nvPr/>
          </p:nvSpPr>
          <p:spPr>
            <a:xfrm>
              <a:off x="12101475" y="3069738"/>
              <a:ext cx="322800" cy="360975"/>
            </a:xfrm>
            <a:custGeom>
              <a:rect b="b" l="l" r="r" t="t"/>
              <a:pathLst>
                <a:path extrusionOk="0" h="14439" w="12912">
                  <a:moveTo>
                    <a:pt x="6472" y="0"/>
                  </a:moveTo>
                  <a:cubicBezTo>
                    <a:pt x="2895" y="0"/>
                    <a:pt x="1" y="2895"/>
                    <a:pt x="1" y="6472"/>
                  </a:cubicBezTo>
                  <a:cubicBezTo>
                    <a:pt x="1" y="8911"/>
                    <a:pt x="1334" y="11024"/>
                    <a:pt x="3318" y="12130"/>
                  </a:cubicBezTo>
                  <a:lnTo>
                    <a:pt x="3318" y="14439"/>
                  </a:lnTo>
                  <a:lnTo>
                    <a:pt x="9627" y="14439"/>
                  </a:lnTo>
                  <a:lnTo>
                    <a:pt x="9627" y="12130"/>
                  </a:lnTo>
                  <a:cubicBezTo>
                    <a:pt x="11578" y="11024"/>
                    <a:pt x="12911" y="8911"/>
                    <a:pt x="12911" y="6472"/>
                  </a:cubicBezTo>
                  <a:cubicBezTo>
                    <a:pt x="12911" y="2895"/>
                    <a:pt x="10017" y="0"/>
                    <a:pt x="6472" y="0"/>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46"/>
            <p:cNvSpPr/>
            <p:nvPr/>
          </p:nvSpPr>
          <p:spPr>
            <a:xfrm>
              <a:off x="12101475" y="3069738"/>
              <a:ext cx="174025" cy="360175"/>
            </a:xfrm>
            <a:custGeom>
              <a:rect b="b" l="l" r="r" t="t"/>
              <a:pathLst>
                <a:path extrusionOk="0" h="14407" w="6961">
                  <a:moveTo>
                    <a:pt x="6472" y="0"/>
                  </a:moveTo>
                  <a:cubicBezTo>
                    <a:pt x="2895" y="0"/>
                    <a:pt x="1" y="2895"/>
                    <a:pt x="1" y="6472"/>
                  </a:cubicBezTo>
                  <a:cubicBezTo>
                    <a:pt x="1" y="8911"/>
                    <a:pt x="1334" y="10992"/>
                    <a:pt x="3318" y="12098"/>
                  </a:cubicBezTo>
                  <a:lnTo>
                    <a:pt x="3318" y="14406"/>
                  </a:lnTo>
                  <a:lnTo>
                    <a:pt x="4326" y="14406"/>
                  </a:lnTo>
                  <a:lnTo>
                    <a:pt x="4326" y="12098"/>
                  </a:lnTo>
                  <a:cubicBezTo>
                    <a:pt x="2342" y="11024"/>
                    <a:pt x="1009" y="8911"/>
                    <a:pt x="1009" y="6472"/>
                  </a:cubicBezTo>
                  <a:cubicBezTo>
                    <a:pt x="1009" y="3057"/>
                    <a:pt x="3611" y="293"/>
                    <a:pt x="6960" y="33"/>
                  </a:cubicBezTo>
                  <a:cubicBezTo>
                    <a:pt x="6798" y="33"/>
                    <a:pt x="6635" y="0"/>
                    <a:pt x="6472" y="0"/>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46"/>
            <p:cNvSpPr/>
            <p:nvPr/>
          </p:nvSpPr>
          <p:spPr>
            <a:xfrm>
              <a:off x="12159200" y="3405488"/>
              <a:ext cx="207350" cy="144750"/>
            </a:xfrm>
            <a:custGeom>
              <a:rect b="b" l="l" r="r" t="t"/>
              <a:pathLst>
                <a:path extrusionOk="0" h="5790" w="8294">
                  <a:moveTo>
                    <a:pt x="1" y="1"/>
                  </a:moveTo>
                  <a:lnTo>
                    <a:pt x="1" y="5789"/>
                  </a:lnTo>
                  <a:lnTo>
                    <a:pt x="8293" y="5789"/>
                  </a:lnTo>
                  <a:lnTo>
                    <a:pt x="8293" y="1"/>
                  </a:ln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46"/>
            <p:cNvSpPr/>
            <p:nvPr/>
          </p:nvSpPr>
          <p:spPr>
            <a:xfrm>
              <a:off x="12159200" y="3405488"/>
              <a:ext cx="63450" cy="144750"/>
            </a:xfrm>
            <a:custGeom>
              <a:rect b="b" l="l" r="r" t="t"/>
              <a:pathLst>
                <a:path extrusionOk="0" h="5790" w="2538">
                  <a:moveTo>
                    <a:pt x="1" y="1"/>
                  </a:moveTo>
                  <a:lnTo>
                    <a:pt x="1" y="5789"/>
                  </a:lnTo>
                  <a:lnTo>
                    <a:pt x="2537" y="5789"/>
                  </a:lnTo>
                  <a:lnTo>
                    <a:pt x="2537"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46"/>
            <p:cNvSpPr/>
            <p:nvPr/>
          </p:nvSpPr>
          <p:spPr>
            <a:xfrm>
              <a:off x="12022625" y="3434763"/>
              <a:ext cx="87025" cy="91075"/>
            </a:xfrm>
            <a:custGeom>
              <a:rect b="b" l="l" r="r" t="t"/>
              <a:pathLst>
                <a:path extrusionOk="0" h="3643" w="3481">
                  <a:moveTo>
                    <a:pt x="1757" y="1"/>
                  </a:moveTo>
                  <a:cubicBezTo>
                    <a:pt x="1724" y="196"/>
                    <a:pt x="1659" y="651"/>
                    <a:pt x="1334" y="1074"/>
                  </a:cubicBezTo>
                  <a:cubicBezTo>
                    <a:pt x="846" y="1692"/>
                    <a:pt x="163" y="1789"/>
                    <a:pt x="1" y="1822"/>
                  </a:cubicBezTo>
                  <a:cubicBezTo>
                    <a:pt x="163" y="1822"/>
                    <a:pt x="846" y="1952"/>
                    <a:pt x="1334" y="2570"/>
                  </a:cubicBezTo>
                  <a:cubicBezTo>
                    <a:pt x="1659" y="2992"/>
                    <a:pt x="1724" y="3448"/>
                    <a:pt x="1757" y="3643"/>
                  </a:cubicBezTo>
                  <a:cubicBezTo>
                    <a:pt x="1757" y="3448"/>
                    <a:pt x="1822" y="2992"/>
                    <a:pt x="2147" y="2570"/>
                  </a:cubicBezTo>
                  <a:cubicBezTo>
                    <a:pt x="2635" y="1952"/>
                    <a:pt x="3318" y="1822"/>
                    <a:pt x="3480" y="1822"/>
                  </a:cubicBezTo>
                  <a:cubicBezTo>
                    <a:pt x="3318" y="1789"/>
                    <a:pt x="2635" y="1692"/>
                    <a:pt x="2147" y="1074"/>
                  </a:cubicBezTo>
                  <a:cubicBezTo>
                    <a:pt x="1822" y="651"/>
                    <a:pt x="1757" y="196"/>
                    <a:pt x="1757" y="1"/>
                  </a:cubicBez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46"/>
            <p:cNvSpPr/>
            <p:nvPr/>
          </p:nvSpPr>
          <p:spPr>
            <a:xfrm>
              <a:off x="12416125" y="3434763"/>
              <a:ext cx="87000" cy="91075"/>
            </a:xfrm>
            <a:custGeom>
              <a:rect b="b" l="l" r="r" t="t"/>
              <a:pathLst>
                <a:path extrusionOk="0" h="3643" w="3480">
                  <a:moveTo>
                    <a:pt x="1756" y="1"/>
                  </a:moveTo>
                  <a:cubicBezTo>
                    <a:pt x="1724" y="196"/>
                    <a:pt x="1659" y="651"/>
                    <a:pt x="1333" y="1074"/>
                  </a:cubicBezTo>
                  <a:cubicBezTo>
                    <a:pt x="846" y="1692"/>
                    <a:pt x="163" y="1789"/>
                    <a:pt x="0" y="1822"/>
                  </a:cubicBezTo>
                  <a:cubicBezTo>
                    <a:pt x="163" y="1822"/>
                    <a:pt x="846" y="1952"/>
                    <a:pt x="1333" y="2570"/>
                  </a:cubicBezTo>
                  <a:cubicBezTo>
                    <a:pt x="1659" y="2992"/>
                    <a:pt x="1724" y="3448"/>
                    <a:pt x="1756" y="3643"/>
                  </a:cubicBezTo>
                  <a:cubicBezTo>
                    <a:pt x="1756" y="3448"/>
                    <a:pt x="1821" y="2992"/>
                    <a:pt x="2146" y="2570"/>
                  </a:cubicBezTo>
                  <a:cubicBezTo>
                    <a:pt x="2634" y="1952"/>
                    <a:pt x="3317" y="1822"/>
                    <a:pt x="3480" y="1822"/>
                  </a:cubicBezTo>
                  <a:cubicBezTo>
                    <a:pt x="3317" y="1789"/>
                    <a:pt x="2634" y="1692"/>
                    <a:pt x="2146" y="1074"/>
                  </a:cubicBezTo>
                  <a:cubicBezTo>
                    <a:pt x="1821" y="651"/>
                    <a:pt x="1756" y="196"/>
                    <a:pt x="1756" y="1"/>
                  </a:cubicBez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46"/>
            <p:cNvSpPr/>
            <p:nvPr/>
          </p:nvSpPr>
          <p:spPr>
            <a:xfrm>
              <a:off x="12416125" y="3078688"/>
              <a:ext cx="87000" cy="91075"/>
            </a:xfrm>
            <a:custGeom>
              <a:rect b="b" l="l" r="r" t="t"/>
              <a:pathLst>
                <a:path extrusionOk="0" h="3643" w="3480">
                  <a:moveTo>
                    <a:pt x="1756" y="0"/>
                  </a:moveTo>
                  <a:cubicBezTo>
                    <a:pt x="1724" y="163"/>
                    <a:pt x="1659" y="618"/>
                    <a:pt x="1333" y="1073"/>
                  </a:cubicBezTo>
                  <a:cubicBezTo>
                    <a:pt x="846" y="1691"/>
                    <a:pt x="163" y="1789"/>
                    <a:pt x="0" y="1821"/>
                  </a:cubicBezTo>
                  <a:cubicBezTo>
                    <a:pt x="163" y="1821"/>
                    <a:pt x="846" y="1919"/>
                    <a:pt x="1333" y="2537"/>
                  </a:cubicBezTo>
                  <a:cubicBezTo>
                    <a:pt x="1659" y="2992"/>
                    <a:pt x="1724" y="3447"/>
                    <a:pt x="1756" y="3642"/>
                  </a:cubicBezTo>
                  <a:cubicBezTo>
                    <a:pt x="1756" y="3447"/>
                    <a:pt x="1821" y="2992"/>
                    <a:pt x="2146" y="2537"/>
                  </a:cubicBezTo>
                  <a:cubicBezTo>
                    <a:pt x="2634" y="1951"/>
                    <a:pt x="3317" y="1821"/>
                    <a:pt x="3480" y="1821"/>
                  </a:cubicBezTo>
                  <a:cubicBezTo>
                    <a:pt x="3317" y="1789"/>
                    <a:pt x="2634" y="1691"/>
                    <a:pt x="2146" y="1073"/>
                  </a:cubicBezTo>
                  <a:cubicBezTo>
                    <a:pt x="1821" y="618"/>
                    <a:pt x="1756" y="163"/>
                    <a:pt x="1756" y="0"/>
                  </a:cubicBez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46"/>
            <p:cNvSpPr/>
            <p:nvPr/>
          </p:nvSpPr>
          <p:spPr>
            <a:xfrm>
              <a:off x="12022625" y="3078688"/>
              <a:ext cx="87025" cy="91075"/>
            </a:xfrm>
            <a:custGeom>
              <a:rect b="b" l="l" r="r" t="t"/>
              <a:pathLst>
                <a:path extrusionOk="0" h="3643" w="3481">
                  <a:moveTo>
                    <a:pt x="1757" y="0"/>
                  </a:moveTo>
                  <a:cubicBezTo>
                    <a:pt x="1724" y="163"/>
                    <a:pt x="1659" y="618"/>
                    <a:pt x="1334" y="1073"/>
                  </a:cubicBezTo>
                  <a:cubicBezTo>
                    <a:pt x="846" y="1691"/>
                    <a:pt x="163" y="1789"/>
                    <a:pt x="1" y="1821"/>
                  </a:cubicBezTo>
                  <a:cubicBezTo>
                    <a:pt x="163" y="1821"/>
                    <a:pt x="846" y="1919"/>
                    <a:pt x="1334" y="2537"/>
                  </a:cubicBezTo>
                  <a:cubicBezTo>
                    <a:pt x="1659" y="2992"/>
                    <a:pt x="1724" y="3447"/>
                    <a:pt x="1757" y="3642"/>
                  </a:cubicBezTo>
                  <a:cubicBezTo>
                    <a:pt x="1757" y="3447"/>
                    <a:pt x="1822" y="2992"/>
                    <a:pt x="2147" y="2537"/>
                  </a:cubicBezTo>
                  <a:cubicBezTo>
                    <a:pt x="2635" y="1951"/>
                    <a:pt x="3318" y="1821"/>
                    <a:pt x="3480" y="1821"/>
                  </a:cubicBezTo>
                  <a:cubicBezTo>
                    <a:pt x="3318" y="1789"/>
                    <a:pt x="2635" y="1691"/>
                    <a:pt x="2147" y="1073"/>
                  </a:cubicBezTo>
                  <a:cubicBezTo>
                    <a:pt x="1822" y="618"/>
                    <a:pt x="1757" y="163"/>
                    <a:pt x="1757" y="0"/>
                  </a:cubicBez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46"/>
            <p:cNvSpPr/>
            <p:nvPr/>
          </p:nvSpPr>
          <p:spPr>
            <a:xfrm>
              <a:off x="12151900" y="3123800"/>
              <a:ext cx="222775" cy="247175"/>
            </a:xfrm>
            <a:custGeom>
              <a:rect b="b" l="l" r="r" t="t"/>
              <a:pathLst>
                <a:path extrusionOk="0" h="9887" w="8911">
                  <a:moveTo>
                    <a:pt x="5106" y="1691"/>
                  </a:moveTo>
                  <a:lnTo>
                    <a:pt x="6992" y="2764"/>
                  </a:lnTo>
                  <a:cubicBezTo>
                    <a:pt x="6959" y="2829"/>
                    <a:pt x="6959" y="2894"/>
                    <a:pt x="6959" y="2959"/>
                  </a:cubicBezTo>
                  <a:cubicBezTo>
                    <a:pt x="6959" y="3382"/>
                    <a:pt x="7220" y="3740"/>
                    <a:pt x="7610" y="3902"/>
                  </a:cubicBezTo>
                  <a:lnTo>
                    <a:pt x="7610" y="6016"/>
                  </a:lnTo>
                  <a:cubicBezTo>
                    <a:pt x="7220" y="6146"/>
                    <a:pt x="6959" y="6504"/>
                    <a:pt x="6959" y="6959"/>
                  </a:cubicBezTo>
                  <a:cubicBezTo>
                    <a:pt x="6959" y="6992"/>
                    <a:pt x="6959" y="7024"/>
                    <a:pt x="6959" y="7089"/>
                  </a:cubicBezTo>
                  <a:lnTo>
                    <a:pt x="5041" y="8163"/>
                  </a:lnTo>
                  <a:cubicBezTo>
                    <a:pt x="4878" y="8032"/>
                    <a:pt x="4650" y="7967"/>
                    <a:pt x="4455" y="7967"/>
                  </a:cubicBezTo>
                  <a:cubicBezTo>
                    <a:pt x="4228" y="7967"/>
                    <a:pt x="4000" y="8032"/>
                    <a:pt x="3837" y="8163"/>
                  </a:cubicBezTo>
                  <a:lnTo>
                    <a:pt x="1919" y="7122"/>
                  </a:lnTo>
                  <a:cubicBezTo>
                    <a:pt x="1919" y="7057"/>
                    <a:pt x="1951" y="6992"/>
                    <a:pt x="1951" y="6959"/>
                  </a:cubicBezTo>
                  <a:cubicBezTo>
                    <a:pt x="1951" y="6504"/>
                    <a:pt x="1659" y="6146"/>
                    <a:pt x="1268" y="6016"/>
                  </a:cubicBezTo>
                  <a:lnTo>
                    <a:pt x="1268" y="3902"/>
                  </a:lnTo>
                  <a:cubicBezTo>
                    <a:pt x="1659" y="3772"/>
                    <a:pt x="1951" y="3382"/>
                    <a:pt x="1951" y="2959"/>
                  </a:cubicBezTo>
                  <a:cubicBezTo>
                    <a:pt x="1951" y="2927"/>
                    <a:pt x="1951" y="2862"/>
                    <a:pt x="1919" y="2797"/>
                  </a:cubicBezTo>
                  <a:lnTo>
                    <a:pt x="3805" y="1724"/>
                  </a:lnTo>
                  <a:cubicBezTo>
                    <a:pt x="4000" y="1854"/>
                    <a:pt x="4228" y="1951"/>
                    <a:pt x="4455" y="1951"/>
                  </a:cubicBezTo>
                  <a:cubicBezTo>
                    <a:pt x="4683" y="1951"/>
                    <a:pt x="4911" y="1854"/>
                    <a:pt x="5106" y="1691"/>
                  </a:cubicBezTo>
                  <a:close/>
                  <a:moveTo>
                    <a:pt x="4455" y="0"/>
                  </a:moveTo>
                  <a:cubicBezTo>
                    <a:pt x="3903" y="0"/>
                    <a:pt x="3480" y="455"/>
                    <a:pt x="3480" y="976"/>
                  </a:cubicBezTo>
                  <a:cubicBezTo>
                    <a:pt x="3480" y="1041"/>
                    <a:pt x="3480" y="1106"/>
                    <a:pt x="3512" y="1171"/>
                  </a:cubicBezTo>
                  <a:lnTo>
                    <a:pt x="1626" y="2244"/>
                  </a:lnTo>
                  <a:cubicBezTo>
                    <a:pt x="1464" y="2081"/>
                    <a:pt x="1236" y="1984"/>
                    <a:pt x="976" y="1984"/>
                  </a:cubicBezTo>
                  <a:cubicBezTo>
                    <a:pt x="423" y="1984"/>
                    <a:pt x="0" y="2439"/>
                    <a:pt x="0" y="2959"/>
                  </a:cubicBezTo>
                  <a:cubicBezTo>
                    <a:pt x="0" y="3382"/>
                    <a:pt x="293" y="3740"/>
                    <a:pt x="651" y="3902"/>
                  </a:cubicBezTo>
                  <a:lnTo>
                    <a:pt x="651" y="6016"/>
                  </a:lnTo>
                  <a:cubicBezTo>
                    <a:pt x="293" y="6146"/>
                    <a:pt x="0" y="6504"/>
                    <a:pt x="0" y="6927"/>
                  </a:cubicBezTo>
                  <a:cubicBezTo>
                    <a:pt x="0" y="7480"/>
                    <a:pt x="423" y="7902"/>
                    <a:pt x="976" y="7902"/>
                  </a:cubicBezTo>
                  <a:cubicBezTo>
                    <a:pt x="1236" y="7902"/>
                    <a:pt x="1464" y="7805"/>
                    <a:pt x="1626" y="7642"/>
                  </a:cubicBezTo>
                  <a:lnTo>
                    <a:pt x="3512" y="8683"/>
                  </a:lnTo>
                  <a:cubicBezTo>
                    <a:pt x="3480" y="8780"/>
                    <a:pt x="3480" y="8845"/>
                    <a:pt x="3480" y="8943"/>
                  </a:cubicBezTo>
                  <a:cubicBezTo>
                    <a:pt x="3480" y="9463"/>
                    <a:pt x="3903" y="9886"/>
                    <a:pt x="4455" y="9886"/>
                  </a:cubicBezTo>
                  <a:cubicBezTo>
                    <a:pt x="4976" y="9886"/>
                    <a:pt x="5431" y="9463"/>
                    <a:pt x="5431" y="8943"/>
                  </a:cubicBezTo>
                  <a:cubicBezTo>
                    <a:pt x="5431" y="8845"/>
                    <a:pt x="5398" y="8748"/>
                    <a:pt x="5398" y="8683"/>
                  </a:cubicBezTo>
                  <a:lnTo>
                    <a:pt x="7252" y="7610"/>
                  </a:lnTo>
                  <a:cubicBezTo>
                    <a:pt x="7415" y="7805"/>
                    <a:pt x="7675" y="7902"/>
                    <a:pt x="7935" y="7902"/>
                  </a:cubicBezTo>
                  <a:cubicBezTo>
                    <a:pt x="8455" y="7902"/>
                    <a:pt x="8911" y="7480"/>
                    <a:pt x="8911" y="6927"/>
                  </a:cubicBezTo>
                  <a:cubicBezTo>
                    <a:pt x="8911" y="6504"/>
                    <a:pt x="8618" y="6146"/>
                    <a:pt x="8228" y="6016"/>
                  </a:cubicBezTo>
                  <a:lnTo>
                    <a:pt x="8228" y="3902"/>
                  </a:lnTo>
                  <a:cubicBezTo>
                    <a:pt x="8618" y="3772"/>
                    <a:pt x="8911" y="3382"/>
                    <a:pt x="8911" y="2959"/>
                  </a:cubicBezTo>
                  <a:cubicBezTo>
                    <a:pt x="8911" y="2439"/>
                    <a:pt x="8455" y="1984"/>
                    <a:pt x="7935" y="1984"/>
                  </a:cubicBezTo>
                  <a:cubicBezTo>
                    <a:pt x="7675" y="1984"/>
                    <a:pt x="7480" y="2081"/>
                    <a:pt x="7285" y="2244"/>
                  </a:cubicBezTo>
                  <a:lnTo>
                    <a:pt x="5398" y="1171"/>
                  </a:lnTo>
                  <a:cubicBezTo>
                    <a:pt x="5431" y="1106"/>
                    <a:pt x="5431" y="1041"/>
                    <a:pt x="5431" y="976"/>
                  </a:cubicBezTo>
                  <a:cubicBezTo>
                    <a:pt x="5431" y="455"/>
                    <a:pt x="4976" y="0"/>
                    <a:pt x="44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46"/>
            <p:cNvSpPr/>
            <p:nvPr/>
          </p:nvSpPr>
          <p:spPr>
            <a:xfrm>
              <a:off x="12217750" y="3202238"/>
              <a:ext cx="91075" cy="91100"/>
            </a:xfrm>
            <a:custGeom>
              <a:rect b="b" l="l" r="r" t="t"/>
              <a:pathLst>
                <a:path extrusionOk="0" h="3644" w="3643">
                  <a:moveTo>
                    <a:pt x="1821" y="1"/>
                  </a:moveTo>
                  <a:cubicBezTo>
                    <a:pt x="813" y="1"/>
                    <a:pt x="0" y="814"/>
                    <a:pt x="0" y="1822"/>
                  </a:cubicBezTo>
                  <a:cubicBezTo>
                    <a:pt x="0" y="2830"/>
                    <a:pt x="813" y="3643"/>
                    <a:pt x="1821" y="3643"/>
                  </a:cubicBezTo>
                  <a:cubicBezTo>
                    <a:pt x="2829" y="3643"/>
                    <a:pt x="3642" y="2830"/>
                    <a:pt x="3642" y="1822"/>
                  </a:cubicBezTo>
                  <a:cubicBezTo>
                    <a:pt x="3642" y="814"/>
                    <a:pt x="2829" y="1"/>
                    <a:pt x="18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46"/>
            <p:cNvSpPr/>
            <p:nvPr/>
          </p:nvSpPr>
          <p:spPr>
            <a:xfrm>
              <a:off x="12093350" y="3062413"/>
              <a:ext cx="339050" cy="495950"/>
            </a:xfrm>
            <a:custGeom>
              <a:rect b="b" l="l" r="r" t="t"/>
              <a:pathLst>
                <a:path extrusionOk="0" h="19838" w="13562">
                  <a:moveTo>
                    <a:pt x="6797" y="619"/>
                  </a:moveTo>
                  <a:cubicBezTo>
                    <a:pt x="10179" y="619"/>
                    <a:pt x="12944" y="3383"/>
                    <a:pt x="12944" y="6765"/>
                  </a:cubicBezTo>
                  <a:cubicBezTo>
                    <a:pt x="12944" y="8976"/>
                    <a:pt x="11740" y="11057"/>
                    <a:pt x="9789" y="12130"/>
                  </a:cubicBezTo>
                  <a:cubicBezTo>
                    <a:pt x="9692" y="12195"/>
                    <a:pt x="9627" y="12293"/>
                    <a:pt x="9627" y="12423"/>
                  </a:cubicBezTo>
                  <a:lnTo>
                    <a:pt x="9627" y="13399"/>
                  </a:lnTo>
                  <a:lnTo>
                    <a:pt x="3968" y="13399"/>
                  </a:lnTo>
                  <a:lnTo>
                    <a:pt x="3968" y="12423"/>
                  </a:lnTo>
                  <a:cubicBezTo>
                    <a:pt x="3968" y="12293"/>
                    <a:pt x="3903" y="12195"/>
                    <a:pt x="3806" y="12130"/>
                  </a:cubicBezTo>
                  <a:cubicBezTo>
                    <a:pt x="1854" y="11057"/>
                    <a:pt x="651" y="9009"/>
                    <a:pt x="651" y="6765"/>
                  </a:cubicBezTo>
                  <a:cubicBezTo>
                    <a:pt x="651" y="3383"/>
                    <a:pt x="3415" y="619"/>
                    <a:pt x="6797" y="619"/>
                  </a:cubicBezTo>
                  <a:close/>
                  <a:moveTo>
                    <a:pt x="10635" y="14049"/>
                  </a:moveTo>
                  <a:lnTo>
                    <a:pt x="10635" y="15415"/>
                  </a:lnTo>
                  <a:lnTo>
                    <a:pt x="9236" y="15415"/>
                  </a:lnTo>
                  <a:cubicBezTo>
                    <a:pt x="9074" y="15415"/>
                    <a:pt x="8911" y="15545"/>
                    <a:pt x="8911" y="15708"/>
                  </a:cubicBezTo>
                  <a:cubicBezTo>
                    <a:pt x="8911" y="15870"/>
                    <a:pt x="9074" y="16000"/>
                    <a:pt x="9236" y="16000"/>
                  </a:cubicBezTo>
                  <a:lnTo>
                    <a:pt x="10635" y="16000"/>
                  </a:lnTo>
                  <a:lnTo>
                    <a:pt x="10635" y="17399"/>
                  </a:lnTo>
                  <a:lnTo>
                    <a:pt x="5497" y="17399"/>
                  </a:lnTo>
                  <a:cubicBezTo>
                    <a:pt x="5334" y="17399"/>
                    <a:pt x="5204" y="17529"/>
                    <a:pt x="5204" y="17691"/>
                  </a:cubicBezTo>
                  <a:cubicBezTo>
                    <a:pt x="5204" y="17854"/>
                    <a:pt x="5334" y="17984"/>
                    <a:pt x="5497" y="17984"/>
                  </a:cubicBezTo>
                  <a:lnTo>
                    <a:pt x="10635" y="17984"/>
                  </a:lnTo>
                  <a:lnTo>
                    <a:pt x="10635" y="19187"/>
                  </a:lnTo>
                  <a:lnTo>
                    <a:pt x="2960" y="19187"/>
                  </a:lnTo>
                  <a:lnTo>
                    <a:pt x="2960" y="17984"/>
                  </a:lnTo>
                  <a:lnTo>
                    <a:pt x="4033" y="17984"/>
                  </a:lnTo>
                  <a:cubicBezTo>
                    <a:pt x="4228" y="17984"/>
                    <a:pt x="4358" y="17854"/>
                    <a:pt x="4358" y="17691"/>
                  </a:cubicBezTo>
                  <a:cubicBezTo>
                    <a:pt x="4358" y="17529"/>
                    <a:pt x="4228" y="17399"/>
                    <a:pt x="4033" y="17399"/>
                  </a:cubicBezTo>
                  <a:lnTo>
                    <a:pt x="2960" y="17399"/>
                  </a:lnTo>
                  <a:lnTo>
                    <a:pt x="2960" y="16000"/>
                  </a:lnTo>
                  <a:lnTo>
                    <a:pt x="7773" y="16000"/>
                  </a:lnTo>
                  <a:cubicBezTo>
                    <a:pt x="7968" y="16000"/>
                    <a:pt x="8098" y="15870"/>
                    <a:pt x="8098" y="15708"/>
                  </a:cubicBezTo>
                  <a:cubicBezTo>
                    <a:pt x="8098" y="15545"/>
                    <a:pt x="7968" y="15415"/>
                    <a:pt x="7773" y="15415"/>
                  </a:cubicBezTo>
                  <a:lnTo>
                    <a:pt x="2960" y="15415"/>
                  </a:lnTo>
                  <a:lnTo>
                    <a:pt x="2960" y="14049"/>
                  </a:lnTo>
                  <a:close/>
                  <a:moveTo>
                    <a:pt x="6797" y="1"/>
                  </a:moveTo>
                  <a:cubicBezTo>
                    <a:pt x="3058" y="1"/>
                    <a:pt x="1" y="3025"/>
                    <a:pt x="1" y="6765"/>
                  </a:cubicBezTo>
                  <a:cubicBezTo>
                    <a:pt x="1" y="9171"/>
                    <a:pt x="1269" y="11382"/>
                    <a:pt x="3318" y="12586"/>
                  </a:cubicBezTo>
                  <a:lnTo>
                    <a:pt x="3318" y="13399"/>
                  </a:lnTo>
                  <a:lnTo>
                    <a:pt x="2635" y="13399"/>
                  </a:lnTo>
                  <a:cubicBezTo>
                    <a:pt x="2472" y="13399"/>
                    <a:pt x="2342" y="13561"/>
                    <a:pt x="2342" y="13724"/>
                  </a:cubicBezTo>
                  <a:lnTo>
                    <a:pt x="2342" y="19512"/>
                  </a:lnTo>
                  <a:cubicBezTo>
                    <a:pt x="2342" y="19675"/>
                    <a:pt x="2472" y="19838"/>
                    <a:pt x="2635" y="19838"/>
                  </a:cubicBezTo>
                  <a:lnTo>
                    <a:pt x="10927" y="19838"/>
                  </a:lnTo>
                  <a:cubicBezTo>
                    <a:pt x="11090" y="19838"/>
                    <a:pt x="11220" y="19675"/>
                    <a:pt x="11220" y="19512"/>
                  </a:cubicBezTo>
                  <a:lnTo>
                    <a:pt x="11220" y="13724"/>
                  </a:lnTo>
                  <a:cubicBezTo>
                    <a:pt x="11220" y="13561"/>
                    <a:pt x="11090" y="13399"/>
                    <a:pt x="10927" y="13399"/>
                  </a:cubicBezTo>
                  <a:lnTo>
                    <a:pt x="10244" y="13399"/>
                  </a:lnTo>
                  <a:lnTo>
                    <a:pt x="10244" y="12586"/>
                  </a:lnTo>
                  <a:cubicBezTo>
                    <a:pt x="12293" y="11382"/>
                    <a:pt x="13561" y="9171"/>
                    <a:pt x="13561" y="6765"/>
                  </a:cubicBezTo>
                  <a:cubicBezTo>
                    <a:pt x="13561" y="3025"/>
                    <a:pt x="10505" y="1"/>
                    <a:pt x="67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46"/>
            <p:cNvSpPr/>
            <p:nvPr/>
          </p:nvSpPr>
          <p:spPr>
            <a:xfrm>
              <a:off x="12408800" y="3070538"/>
              <a:ext cx="102450" cy="106525"/>
            </a:xfrm>
            <a:custGeom>
              <a:rect b="b" l="l" r="r" t="t"/>
              <a:pathLst>
                <a:path extrusionOk="0" h="4261" w="4098">
                  <a:moveTo>
                    <a:pt x="2049" y="1334"/>
                  </a:moveTo>
                  <a:cubicBezTo>
                    <a:pt x="2082" y="1399"/>
                    <a:pt x="2147" y="1497"/>
                    <a:pt x="2212" y="1594"/>
                  </a:cubicBezTo>
                  <a:cubicBezTo>
                    <a:pt x="2407" y="1822"/>
                    <a:pt x="2634" y="2017"/>
                    <a:pt x="2830" y="2147"/>
                  </a:cubicBezTo>
                  <a:cubicBezTo>
                    <a:pt x="2634" y="2245"/>
                    <a:pt x="2407" y="2440"/>
                    <a:pt x="2212" y="2700"/>
                  </a:cubicBezTo>
                  <a:cubicBezTo>
                    <a:pt x="2147" y="2765"/>
                    <a:pt x="2082" y="2863"/>
                    <a:pt x="2049" y="2928"/>
                  </a:cubicBezTo>
                  <a:cubicBezTo>
                    <a:pt x="1984" y="2863"/>
                    <a:pt x="1919" y="2765"/>
                    <a:pt x="1854" y="2700"/>
                  </a:cubicBezTo>
                  <a:cubicBezTo>
                    <a:pt x="1659" y="2440"/>
                    <a:pt x="1464" y="2245"/>
                    <a:pt x="1236" y="2147"/>
                  </a:cubicBezTo>
                  <a:cubicBezTo>
                    <a:pt x="1464" y="2017"/>
                    <a:pt x="1659" y="1822"/>
                    <a:pt x="1854" y="1594"/>
                  </a:cubicBezTo>
                  <a:cubicBezTo>
                    <a:pt x="1919" y="1497"/>
                    <a:pt x="1984" y="1399"/>
                    <a:pt x="2049" y="1334"/>
                  </a:cubicBezTo>
                  <a:close/>
                  <a:moveTo>
                    <a:pt x="2049" y="1"/>
                  </a:moveTo>
                  <a:cubicBezTo>
                    <a:pt x="1886" y="1"/>
                    <a:pt x="1724" y="131"/>
                    <a:pt x="1724" y="294"/>
                  </a:cubicBezTo>
                  <a:cubicBezTo>
                    <a:pt x="1724" y="489"/>
                    <a:pt x="1659" y="846"/>
                    <a:pt x="1366" y="1204"/>
                  </a:cubicBezTo>
                  <a:cubicBezTo>
                    <a:pt x="1008" y="1692"/>
                    <a:pt x="456" y="1789"/>
                    <a:pt x="261" y="1822"/>
                  </a:cubicBezTo>
                  <a:cubicBezTo>
                    <a:pt x="98" y="1854"/>
                    <a:pt x="0" y="1985"/>
                    <a:pt x="0" y="2147"/>
                  </a:cubicBezTo>
                  <a:cubicBezTo>
                    <a:pt x="0" y="2277"/>
                    <a:pt x="98" y="2407"/>
                    <a:pt x="261" y="2440"/>
                  </a:cubicBezTo>
                  <a:cubicBezTo>
                    <a:pt x="456" y="2472"/>
                    <a:pt x="1008" y="2602"/>
                    <a:pt x="1366" y="3058"/>
                  </a:cubicBezTo>
                  <a:cubicBezTo>
                    <a:pt x="1659" y="3415"/>
                    <a:pt x="1724" y="3773"/>
                    <a:pt x="1724" y="3968"/>
                  </a:cubicBezTo>
                  <a:cubicBezTo>
                    <a:pt x="1724" y="4131"/>
                    <a:pt x="1886" y="4261"/>
                    <a:pt x="2049" y="4261"/>
                  </a:cubicBezTo>
                  <a:cubicBezTo>
                    <a:pt x="2212" y="4261"/>
                    <a:pt x="2342" y="4131"/>
                    <a:pt x="2342" y="3968"/>
                  </a:cubicBezTo>
                  <a:cubicBezTo>
                    <a:pt x="2374" y="3806"/>
                    <a:pt x="2439" y="3415"/>
                    <a:pt x="2699" y="3058"/>
                  </a:cubicBezTo>
                  <a:cubicBezTo>
                    <a:pt x="3090" y="2602"/>
                    <a:pt x="3610" y="2472"/>
                    <a:pt x="3805" y="2440"/>
                  </a:cubicBezTo>
                  <a:cubicBezTo>
                    <a:pt x="3968" y="2407"/>
                    <a:pt x="4098" y="2277"/>
                    <a:pt x="4098" y="2147"/>
                  </a:cubicBezTo>
                  <a:cubicBezTo>
                    <a:pt x="4098" y="1985"/>
                    <a:pt x="3968" y="1854"/>
                    <a:pt x="3805" y="1822"/>
                  </a:cubicBezTo>
                  <a:cubicBezTo>
                    <a:pt x="3610" y="1789"/>
                    <a:pt x="3090" y="1692"/>
                    <a:pt x="2699" y="1204"/>
                  </a:cubicBezTo>
                  <a:cubicBezTo>
                    <a:pt x="2439" y="846"/>
                    <a:pt x="2374" y="489"/>
                    <a:pt x="2342" y="294"/>
                  </a:cubicBezTo>
                  <a:cubicBezTo>
                    <a:pt x="2342" y="131"/>
                    <a:pt x="2212" y="1"/>
                    <a:pt x="204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46"/>
            <p:cNvSpPr/>
            <p:nvPr/>
          </p:nvSpPr>
          <p:spPr>
            <a:xfrm>
              <a:off x="12015300" y="3070538"/>
              <a:ext cx="102475" cy="106525"/>
            </a:xfrm>
            <a:custGeom>
              <a:rect b="b" l="l" r="r" t="t"/>
              <a:pathLst>
                <a:path extrusionOk="0" h="4261" w="4099">
                  <a:moveTo>
                    <a:pt x="2050" y="1334"/>
                  </a:moveTo>
                  <a:cubicBezTo>
                    <a:pt x="2082" y="1399"/>
                    <a:pt x="2147" y="1497"/>
                    <a:pt x="2212" y="1594"/>
                  </a:cubicBezTo>
                  <a:cubicBezTo>
                    <a:pt x="2407" y="1822"/>
                    <a:pt x="2635" y="2017"/>
                    <a:pt x="2863" y="2147"/>
                  </a:cubicBezTo>
                  <a:cubicBezTo>
                    <a:pt x="2635" y="2245"/>
                    <a:pt x="2407" y="2440"/>
                    <a:pt x="2212" y="2700"/>
                  </a:cubicBezTo>
                  <a:cubicBezTo>
                    <a:pt x="2147" y="2765"/>
                    <a:pt x="2082" y="2863"/>
                    <a:pt x="2050" y="2928"/>
                  </a:cubicBezTo>
                  <a:cubicBezTo>
                    <a:pt x="1985" y="2863"/>
                    <a:pt x="1952" y="2765"/>
                    <a:pt x="1854" y="2700"/>
                  </a:cubicBezTo>
                  <a:cubicBezTo>
                    <a:pt x="1659" y="2440"/>
                    <a:pt x="1464" y="2245"/>
                    <a:pt x="1237" y="2147"/>
                  </a:cubicBezTo>
                  <a:cubicBezTo>
                    <a:pt x="1464" y="2017"/>
                    <a:pt x="1692" y="1822"/>
                    <a:pt x="1854" y="1594"/>
                  </a:cubicBezTo>
                  <a:cubicBezTo>
                    <a:pt x="1952" y="1497"/>
                    <a:pt x="1985" y="1399"/>
                    <a:pt x="2050" y="1334"/>
                  </a:cubicBezTo>
                  <a:close/>
                  <a:moveTo>
                    <a:pt x="2050" y="1"/>
                  </a:moveTo>
                  <a:cubicBezTo>
                    <a:pt x="1887" y="1"/>
                    <a:pt x="1757" y="131"/>
                    <a:pt x="1724" y="294"/>
                  </a:cubicBezTo>
                  <a:cubicBezTo>
                    <a:pt x="1724" y="489"/>
                    <a:pt x="1659" y="846"/>
                    <a:pt x="1399" y="1204"/>
                  </a:cubicBezTo>
                  <a:cubicBezTo>
                    <a:pt x="1009" y="1692"/>
                    <a:pt x="456" y="1789"/>
                    <a:pt x="261" y="1822"/>
                  </a:cubicBezTo>
                  <a:cubicBezTo>
                    <a:pt x="98" y="1854"/>
                    <a:pt x="1" y="1985"/>
                    <a:pt x="1" y="2147"/>
                  </a:cubicBezTo>
                  <a:cubicBezTo>
                    <a:pt x="1" y="2277"/>
                    <a:pt x="98" y="2407"/>
                    <a:pt x="261" y="2440"/>
                  </a:cubicBezTo>
                  <a:cubicBezTo>
                    <a:pt x="456" y="2472"/>
                    <a:pt x="1009" y="2602"/>
                    <a:pt x="1399" y="3058"/>
                  </a:cubicBezTo>
                  <a:cubicBezTo>
                    <a:pt x="1659" y="3415"/>
                    <a:pt x="1724" y="3773"/>
                    <a:pt x="1724" y="3968"/>
                  </a:cubicBezTo>
                  <a:cubicBezTo>
                    <a:pt x="1757" y="4131"/>
                    <a:pt x="1887" y="4261"/>
                    <a:pt x="2050" y="4261"/>
                  </a:cubicBezTo>
                  <a:cubicBezTo>
                    <a:pt x="2212" y="4261"/>
                    <a:pt x="2342" y="4131"/>
                    <a:pt x="2342" y="3968"/>
                  </a:cubicBezTo>
                  <a:cubicBezTo>
                    <a:pt x="2375" y="3806"/>
                    <a:pt x="2440" y="3415"/>
                    <a:pt x="2700" y="3058"/>
                  </a:cubicBezTo>
                  <a:cubicBezTo>
                    <a:pt x="3090" y="2602"/>
                    <a:pt x="3611" y="2472"/>
                    <a:pt x="3838" y="2440"/>
                  </a:cubicBezTo>
                  <a:cubicBezTo>
                    <a:pt x="3968" y="2407"/>
                    <a:pt x="4098" y="2277"/>
                    <a:pt x="4098" y="2147"/>
                  </a:cubicBezTo>
                  <a:cubicBezTo>
                    <a:pt x="4098" y="1985"/>
                    <a:pt x="3968" y="1854"/>
                    <a:pt x="3838" y="1822"/>
                  </a:cubicBezTo>
                  <a:cubicBezTo>
                    <a:pt x="3611" y="1789"/>
                    <a:pt x="3090" y="1692"/>
                    <a:pt x="2700" y="1204"/>
                  </a:cubicBezTo>
                  <a:cubicBezTo>
                    <a:pt x="2440" y="846"/>
                    <a:pt x="2375" y="489"/>
                    <a:pt x="2342" y="294"/>
                  </a:cubicBezTo>
                  <a:cubicBezTo>
                    <a:pt x="2342" y="131"/>
                    <a:pt x="2212" y="1"/>
                    <a:pt x="20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46"/>
            <p:cNvSpPr/>
            <p:nvPr/>
          </p:nvSpPr>
          <p:spPr>
            <a:xfrm>
              <a:off x="12408800" y="3426638"/>
              <a:ext cx="102450" cy="106525"/>
            </a:xfrm>
            <a:custGeom>
              <a:rect b="b" l="l" r="r" t="t"/>
              <a:pathLst>
                <a:path extrusionOk="0" h="4261" w="4098">
                  <a:moveTo>
                    <a:pt x="2049" y="1334"/>
                  </a:moveTo>
                  <a:cubicBezTo>
                    <a:pt x="2082" y="1399"/>
                    <a:pt x="2147" y="1496"/>
                    <a:pt x="2212" y="1594"/>
                  </a:cubicBezTo>
                  <a:cubicBezTo>
                    <a:pt x="2407" y="1821"/>
                    <a:pt x="2634" y="2017"/>
                    <a:pt x="2830" y="2147"/>
                  </a:cubicBezTo>
                  <a:cubicBezTo>
                    <a:pt x="2634" y="2277"/>
                    <a:pt x="2407" y="2439"/>
                    <a:pt x="2212" y="2700"/>
                  </a:cubicBezTo>
                  <a:cubicBezTo>
                    <a:pt x="2147" y="2765"/>
                    <a:pt x="2082" y="2862"/>
                    <a:pt x="2049" y="2927"/>
                  </a:cubicBezTo>
                  <a:cubicBezTo>
                    <a:pt x="1984" y="2862"/>
                    <a:pt x="1919" y="2765"/>
                    <a:pt x="1854" y="2700"/>
                  </a:cubicBezTo>
                  <a:cubicBezTo>
                    <a:pt x="1659" y="2439"/>
                    <a:pt x="1464" y="2244"/>
                    <a:pt x="1236" y="2147"/>
                  </a:cubicBezTo>
                  <a:cubicBezTo>
                    <a:pt x="1464" y="2017"/>
                    <a:pt x="1659" y="1821"/>
                    <a:pt x="1854" y="1594"/>
                  </a:cubicBezTo>
                  <a:cubicBezTo>
                    <a:pt x="1919" y="1496"/>
                    <a:pt x="1984" y="1399"/>
                    <a:pt x="2049" y="1334"/>
                  </a:cubicBezTo>
                  <a:close/>
                  <a:moveTo>
                    <a:pt x="2049" y="0"/>
                  </a:moveTo>
                  <a:cubicBezTo>
                    <a:pt x="1886" y="0"/>
                    <a:pt x="1756" y="130"/>
                    <a:pt x="1724" y="293"/>
                  </a:cubicBezTo>
                  <a:cubicBezTo>
                    <a:pt x="1724" y="488"/>
                    <a:pt x="1659" y="846"/>
                    <a:pt x="1366" y="1204"/>
                  </a:cubicBezTo>
                  <a:cubicBezTo>
                    <a:pt x="1008" y="1691"/>
                    <a:pt x="456" y="1789"/>
                    <a:pt x="261" y="1821"/>
                  </a:cubicBezTo>
                  <a:cubicBezTo>
                    <a:pt x="98" y="1854"/>
                    <a:pt x="0" y="1984"/>
                    <a:pt x="0" y="2147"/>
                  </a:cubicBezTo>
                  <a:cubicBezTo>
                    <a:pt x="0" y="2277"/>
                    <a:pt x="98" y="2439"/>
                    <a:pt x="261" y="2439"/>
                  </a:cubicBezTo>
                  <a:cubicBezTo>
                    <a:pt x="456" y="2472"/>
                    <a:pt x="1008" y="2602"/>
                    <a:pt x="1366" y="3057"/>
                  </a:cubicBezTo>
                  <a:cubicBezTo>
                    <a:pt x="1659" y="3415"/>
                    <a:pt x="1724" y="3773"/>
                    <a:pt x="1724" y="4000"/>
                  </a:cubicBezTo>
                  <a:cubicBezTo>
                    <a:pt x="1756" y="4163"/>
                    <a:pt x="1886" y="4260"/>
                    <a:pt x="2049" y="4260"/>
                  </a:cubicBezTo>
                  <a:cubicBezTo>
                    <a:pt x="2212" y="4260"/>
                    <a:pt x="2342" y="4163"/>
                    <a:pt x="2342" y="4000"/>
                  </a:cubicBezTo>
                  <a:cubicBezTo>
                    <a:pt x="2374" y="3805"/>
                    <a:pt x="2439" y="3415"/>
                    <a:pt x="2699" y="3057"/>
                  </a:cubicBezTo>
                  <a:cubicBezTo>
                    <a:pt x="3090" y="2602"/>
                    <a:pt x="3610" y="2472"/>
                    <a:pt x="3805" y="2439"/>
                  </a:cubicBezTo>
                  <a:cubicBezTo>
                    <a:pt x="3968" y="2407"/>
                    <a:pt x="4098" y="2277"/>
                    <a:pt x="4098" y="2147"/>
                  </a:cubicBezTo>
                  <a:cubicBezTo>
                    <a:pt x="4098" y="1984"/>
                    <a:pt x="3968" y="1854"/>
                    <a:pt x="3805" y="1821"/>
                  </a:cubicBezTo>
                  <a:cubicBezTo>
                    <a:pt x="3610" y="1789"/>
                    <a:pt x="3090" y="1691"/>
                    <a:pt x="2699" y="1204"/>
                  </a:cubicBezTo>
                  <a:cubicBezTo>
                    <a:pt x="2439" y="846"/>
                    <a:pt x="2374" y="488"/>
                    <a:pt x="2342" y="293"/>
                  </a:cubicBezTo>
                  <a:cubicBezTo>
                    <a:pt x="2342" y="130"/>
                    <a:pt x="2212" y="0"/>
                    <a:pt x="20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46"/>
            <p:cNvSpPr/>
            <p:nvPr/>
          </p:nvSpPr>
          <p:spPr>
            <a:xfrm>
              <a:off x="12015300" y="3426638"/>
              <a:ext cx="102475" cy="106525"/>
            </a:xfrm>
            <a:custGeom>
              <a:rect b="b" l="l" r="r" t="t"/>
              <a:pathLst>
                <a:path extrusionOk="0" h="4261" w="4099">
                  <a:moveTo>
                    <a:pt x="2050" y="1334"/>
                  </a:moveTo>
                  <a:cubicBezTo>
                    <a:pt x="2082" y="1399"/>
                    <a:pt x="2147" y="1496"/>
                    <a:pt x="2212" y="1594"/>
                  </a:cubicBezTo>
                  <a:cubicBezTo>
                    <a:pt x="2407" y="1821"/>
                    <a:pt x="2635" y="2017"/>
                    <a:pt x="2863" y="2147"/>
                  </a:cubicBezTo>
                  <a:cubicBezTo>
                    <a:pt x="2635" y="2277"/>
                    <a:pt x="2407" y="2439"/>
                    <a:pt x="2212" y="2700"/>
                  </a:cubicBezTo>
                  <a:cubicBezTo>
                    <a:pt x="2147" y="2765"/>
                    <a:pt x="2082" y="2862"/>
                    <a:pt x="2050" y="2927"/>
                  </a:cubicBezTo>
                  <a:cubicBezTo>
                    <a:pt x="1985" y="2862"/>
                    <a:pt x="1952" y="2765"/>
                    <a:pt x="1854" y="2700"/>
                  </a:cubicBezTo>
                  <a:cubicBezTo>
                    <a:pt x="1659" y="2439"/>
                    <a:pt x="1464" y="2244"/>
                    <a:pt x="1237" y="2147"/>
                  </a:cubicBezTo>
                  <a:cubicBezTo>
                    <a:pt x="1464" y="2017"/>
                    <a:pt x="1692" y="1821"/>
                    <a:pt x="1854" y="1594"/>
                  </a:cubicBezTo>
                  <a:cubicBezTo>
                    <a:pt x="1952" y="1496"/>
                    <a:pt x="1985" y="1399"/>
                    <a:pt x="2050" y="1334"/>
                  </a:cubicBezTo>
                  <a:close/>
                  <a:moveTo>
                    <a:pt x="2050" y="0"/>
                  </a:moveTo>
                  <a:cubicBezTo>
                    <a:pt x="1887" y="0"/>
                    <a:pt x="1757" y="130"/>
                    <a:pt x="1724" y="293"/>
                  </a:cubicBezTo>
                  <a:cubicBezTo>
                    <a:pt x="1724" y="488"/>
                    <a:pt x="1659" y="846"/>
                    <a:pt x="1399" y="1204"/>
                  </a:cubicBezTo>
                  <a:cubicBezTo>
                    <a:pt x="1009" y="1691"/>
                    <a:pt x="456" y="1789"/>
                    <a:pt x="261" y="1821"/>
                  </a:cubicBezTo>
                  <a:cubicBezTo>
                    <a:pt x="98" y="1854"/>
                    <a:pt x="1" y="1984"/>
                    <a:pt x="1" y="2147"/>
                  </a:cubicBezTo>
                  <a:cubicBezTo>
                    <a:pt x="1" y="2277"/>
                    <a:pt x="98" y="2439"/>
                    <a:pt x="261" y="2439"/>
                  </a:cubicBezTo>
                  <a:cubicBezTo>
                    <a:pt x="456" y="2472"/>
                    <a:pt x="1009" y="2602"/>
                    <a:pt x="1399" y="3057"/>
                  </a:cubicBezTo>
                  <a:cubicBezTo>
                    <a:pt x="1659" y="3415"/>
                    <a:pt x="1724" y="3773"/>
                    <a:pt x="1724" y="4000"/>
                  </a:cubicBezTo>
                  <a:cubicBezTo>
                    <a:pt x="1757" y="4163"/>
                    <a:pt x="1887" y="4260"/>
                    <a:pt x="2050" y="4260"/>
                  </a:cubicBezTo>
                  <a:cubicBezTo>
                    <a:pt x="2212" y="4260"/>
                    <a:pt x="2342" y="4163"/>
                    <a:pt x="2342" y="4000"/>
                  </a:cubicBezTo>
                  <a:cubicBezTo>
                    <a:pt x="2375" y="3805"/>
                    <a:pt x="2440" y="3415"/>
                    <a:pt x="2700" y="3057"/>
                  </a:cubicBezTo>
                  <a:cubicBezTo>
                    <a:pt x="3090" y="2602"/>
                    <a:pt x="3611" y="2472"/>
                    <a:pt x="3838" y="2439"/>
                  </a:cubicBezTo>
                  <a:cubicBezTo>
                    <a:pt x="3968" y="2407"/>
                    <a:pt x="4098" y="2277"/>
                    <a:pt x="4098" y="2147"/>
                  </a:cubicBezTo>
                  <a:cubicBezTo>
                    <a:pt x="4098" y="1984"/>
                    <a:pt x="3968" y="1854"/>
                    <a:pt x="3838" y="1821"/>
                  </a:cubicBezTo>
                  <a:cubicBezTo>
                    <a:pt x="3611" y="1789"/>
                    <a:pt x="3090" y="1691"/>
                    <a:pt x="2700" y="1204"/>
                  </a:cubicBezTo>
                  <a:cubicBezTo>
                    <a:pt x="2440" y="846"/>
                    <a:pt x="2375" y="488"/>
                    <a:pt x="2342" y="293"/>
                  </a:cubicBezTo>
                  <a:cubicBezTo>
                    <a:pt x="2342" y="130"/>
                    <a:pt x="2212" y="0"/>
                    <a:pt x="20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5" name="Google Shape;3595;p46"/>
          <p:cNvGrpSpPr/>
          <p:nvPr/>
        </p:nvGrpSpPr>
        <p:grpSpPr>
          <a:xfrm>
            <a:off x="4859200" y="2782044"/>
            <a:ext cx="270940" cy="365763"/>
            <a:chOff x="12681950" y="3056713"/>
            <a:chExt cx="368325" cy="495950"/>
          </a:xfrm>
        </p:grpSpPr>
        <p:sp>
          <p:nvSpPr>
            <p:cNvPr id="3596" name="Google Shape;3596;p46"/>
            <p:cNvSpPr/>
            <p:nvPr/>
          </p:nvSpPr>
          <p:spPr>
            <a:xfrm>
              <a:off x="12689275" y="3064863"/>
              <a:ext cx="352875" cy="480500"/>
            </a:xfrm>
            <a:custGeom>
              <a:rect b="b" l="l" r="r" t="t"/>
              <a:pathLst>
                <a:path extrusionOk="0" h="19220" w="14115">
                  <a:moveTo>
                    <a:pt x="1" y="0"/>
                  </a:moveTo>
                  <a:lnTo>
                    <a:pt x="1" y="19219"/>
                  </a:lnTo>
                  <a:lnTo>
                    <a:pt x="14114" y="19219"/>
                  </a:lnTo>
                  <a:lnTo>
                    <a:pt x="14114" y="0"/>
                  </a:ln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46"/>
            <p:cNvSpPr/>
            <p:nvPr/>
          </p:nvSpPr>
          <p:spPr>
            <a:xfrm>
              <a:off x="12717725" y="3122588"/>
              <a:ext cx="295950" cy="381300"/>
            </a:xfrm>
            <a:custGeom>
              <a:rect b="b" l="l" r="r" t="t"/>
              <a:pathLst>
                <a:path extrusionOk="0" h="15252" w="11838">
                  <a:moveTo>
                    <a:pt x="1" y="0"/>
                  </a:moveTo>
                  <a:lnTo>
                    <a:pt x="1" y="15252"/>
                  </a:lnTo>
                  <a:lnTo>
                    <a:pt x="11838" y="15252"/>
                  </a:lnTo>
                  <a:lnTo>
                    <a:pt x="11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46"/>
            <p:cNvSpPr/>
            <p:nvPr/>
          </p:nvSpPr>
          <p:spPr>
            <a:xfrm>
              <a:off x="12800650" y="3085188"/>
              <a:ext cx="130925" cy="65875"/>
            </a:xfrm>
            <a:custGeom>
              <a:rect b="b" l="l" r="r" t="t"/>
              <a:pathLst>
                <a:path extrusionOk="0" h="2635" w="5237">
                  <a:moveTo>
                    <a:pt x="2602" y="0"/>
                  </a:moveTo>
                  <a:cubicBezTo>
                    <a:pt x="2212" y="0"/>
                    <a:pt x="1822" y="195"/>
                    <a:pt x="1594" y="488"/>
                  </a:cubicBezTo>
                  <a:lnTo>
                    <a:pt x="1" y="488"/>
                  </a:lnTo>
                  <a:lnTo>
                    <a:pt x="1" y="2634"/>
                  </a:lnTo>
                  <a:lnTo>
                    <a:pt x="5236" y="2634"/>
                  </a:lnTo>
                  <a:lnTo>
                    <a:pt x="5236" y="488"/>
                  </a:lnTo>
                  <a:lnTo>
                    <a:pt x="3643" y="488"/>
                  </a:lnTo>
                  <a:cubicBezTo>
                    <a:pt x="3383" y="195"/>
                    <a:pt x="3025" y="0"/>
                    <a:pt x="2602" y="0"/>
                  </a:cubicBez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46"/>
            <p:cNvSpPr/>
            <p:nvPr/>
          </p:nvSpPr>
          <p:spPr>
            <a:xfrm>
              <a:off x="12800650" y="3097363"/>
              <a:ext cx="130925" cy="53700"/>
            </a:xfrm>
            <a:custGeom>
              <a:rect b="b" l="l" r="r" t="t"/>
              <a:pathLst>
                <a:path extrusionOk="0" h="2148" w="5237">
                  <a:moveTo>
                    <a:pt x="1" y="1"/>
                  </a:moveTo>
                  <a:lnTo>
                    <a:pt x="1" y="1009"/>
                  </a:lnTo>
                  <a:lnTo>
                    <a:pt x="1" y="2147"/>
                  </a:lnTo>
                  <a:lnTo>
                    <a:pt x="5236" y="2147"/>
                  </a:lnTo>
                  <a:lnTo>
                    <a:pt x="5236" y="1497"/>
                  </a:lnTo>
                  <a:lnTo>
                    <a:pt x="651" y="1497"/>
                  </a:lnTo>
                  <a:lnTo>
                    <a:pt x="651" y="326"/>
                  </a:lnTo>
                  <a:lnTo>
                    <a:pt x="651"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46"/>
            <p:cNvSpPr/>
            <p:nvPr/>
          </p:nvSpPr>
          <p:spPr>
            <a:xfrm>
              <a:off x="12747000" y="3220938"/>
              <a:ext cx="61000" cy="61000"/>
            </a:xfrm>
            <a:custGeom>
              <a:rect b="b" l="l" r="r" t="t"/>
              <a:pathLst>
                <a:path extrusionOk="0" h="2440" w="2440">
                  <a:moveTo>
                    <a:pt x="1822" y="619"/>
                  </a:moveTo>
                  <a:lnTo>
                    <a:pt x="1822" y="1822"/>
                  </a:lnTo>
                  <a:lnTo>
                    <a:pt x="618" y="1822"/>
                  </a:lnTo>
                  <a:lnTo>
                    <a:pt x="618" y="619"/>
                  </a:lnTo>
                  <a:close/>
                  <a:moveTo>
                    <a:pt x="326" y="1"/>
                  </a:moveTo>
                  <a:cubicBezTo>
                    <a:pt x="163" y="1"/>
                    <a:pt x="1" y="131"/>
                    <a:pt x="1" y="326"/>
                  </a:cubicBezTo>
                  <a:lnTo>
                    <a:pt x="1" y="2115"/>
                  </a:lnTo>
                  <a:cubicBezTo>
                    <a:pt x="1" y="2310"/>
                    <a:pt x="163" y="2440"/>
                    <a:pt x="326" y="2440"/>
                  </a:cubicBezTo>
                  <a:lnTo>
                    <a:pt x="2147" y="2440"/>
                  </a:lnTo>
                  <a:cubicBezTo>
                    <a:pt x="2309" y="2440"/>
                    <a:pt x="2439" y="2310"/>
                    <a:pt x="2439" y="2115"/>
                  </a:cubicBezTo>
                  <a:lnTo>
                    <a:pt x="2439" y="326"/>
                  </a:lnTo>
                  <a:cubicBezTo>
                    <a:pt x="2439" y="131"/>
                    <a:pt x="2309" y="1"/>
                    <a:pt x="2147" y="1"/>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46"/>
            <p:cNvSpPr/>
            <p:nvPr/>
          </p:nvSpPr>
          <p:spPr>
            <a:xfrm>
              <a:off x="12747000" y="3307138"/>
              <a:ext cx="61000" cy="60975"/>
            </a:xfrm>
            <a:custGeom>
              <a:rect b="b" l="l" r="r" t="t"/>
              <a:pathLst>
                <a:path extrusionOk="0" h="2439" w="2440">
                  <a:moveTo>
                    <a:pt x="1822" y="618"/>
                  </a:moveTo>
                  <a:lnTo>
                    <a:pt x="1822" y="1821"/>
                  </a:lnTo>
                  <a:lnTo>
                    <a:pt x="618" y="1821"/>
                  </a:lnTo>
                  <a:lnTo>
                    <a:pt x="618" y="618"/>
                  </a:lnTo>
                  <a:close/>
                  <a:moveTo>
                    <a:pt x="326" y="0"/>
                  </a:moveTo>
                  <a:cubicBezTo>
                    <a:pt x="163" y="0"/>
                    <a:pt x="1" y="163"/>
                    <a:pt x="1" y="325"/>
                  </a:cubicBezTo>
                  <a:lnTo>
                    <a:pt x="1" y="2114"/>
                  </a:lnTo>
                  <a:cubicBezTo>
                    <a:pt x="1" y="2309"/>
                    <a:pt x="163" y="2439"/>
                    <a:pt x="326" y="2439"/>
                  </a:cubicBezTo>
                  <a:lnTo>
                    <a:pt x="2147" y="2439"/>
                  </a:lnTo>
                  <a:cubicBezTo>
                    <a:pt x="2309" y="2439"/>
                    <a:pt x="2439" y="2309"/>
                    <a:pt x="2439" y="2114"/>
                  </a:cubicBezTo>
                  <a:lnTo>
                    <a:pt x="2439" y="325"/>
                  </a:lnTo>
                  <a:cubicBezTo>
                    <a:pt x="2439" y="163"/>
                    <a:pt x="2309" y="0"/>
                    <a:pt x="2147" y="0"/>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46"/>
            <p:cNvSpPr/>
            <p:nvPr/>
          </p:nvSpPr>
          <p:spPr>
            <a:xfrm>
              <a:off x="12747000" y="3393313"/>
              <a:ext cx="61000" cy="61000"/>
            </a:xfrm>
            <a:custGeom>
              <a:rect b="b" l="l" r="r" t="t"/>
              <a:pathLst>
                <a:path extrusionOk="0" h="2440" w="2440">
                  <a:moveTo>
                    <a:pt x="1822" y="618"/>
                  </a:moveTo>
                  <a:lnTo>
                    <a:pt x="1822" y="1821"/>
                  </a:lnTo>
                  <a:lnTo>
                    <a:pt x="618" y="1821"/>
                  </a:lnTo>
                  <a:lnTo>
                    <a:pt x="618" y="618"/>
                  </a:lnTo>
                  <a:close/>
                  <a:moveTo>
                    <a:pt x="326" y="0"/>
                  </a:moveTo>
                  <a:cubicBezTo>
                    <a:pt x="163" y="0"/>
                    <a:pt x="1" y="163"/>
                    <a:pt x="1" y="325"/>
                  </a:cubicBezTo>
                  <a:lnTo>
                    <a:pt x="1" y="2146"/>
                  </a:lnTo>
                  <a:cubicBezTo>
                    <a:pt x="1" y="2309"/>
                    <a:pt x="163" y="2439"/>
                    <a:pt x="326" y="2439"/>
                  </a:cubicBezTo>
                  <a:lnTo>
                    <a:pt x="2147" y="2439"/>
                  </a:lnTo>
                  <a:cubicBezTo>
                    <a:pt x="2309" y="2439"/>
                    <a:pt x="2439" y="2309"/>
                    <a:pt x="2439" y="2146"/>
                  </a:cubicBezTo>
                  <a:lnTo>
                    <a:pt x="2439" y="325"/>
                  </a:lnTo>
                  <a:cubicBezTo>
                    <a:pt x="2439" y="163"/>
                    <a:pt x="2309" y="0"/>
                    <a:pt x="2147" y="0"/>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46"/>
            <p:cNvSpPr/>
            <p:nvPr/>
          </p:nvSpPr>
          <p:spPr>
            <a:xfrm>
              <a:off x="12738050" y="3180513"/>
              <a:ext cx="132550" cy="81100"/>
            </a:xfrm>
            <a:custGeom>
              <a:rect b="b" l="l" r="r" t="t"/>
              <a:pathLst>
                <a:path extrusionOk="0" h="3244" w="5302">
                  <a:moveTo>
                    <a:pt x="4955" y="0"/>
                  </a:moveTo>
                  <a:cubicBezTo>
                    <a:pt x="4894" y="0"/>
                    <a:pt x="4832" y="19"/>
                    <a:pt x="4781" y="57"/>
                  </a:cubicBezTo>
                  <a:lnTo>
                    <a:pt x="1399" y="2496"/>
                  </a:lnTo>
                  <a:lnTo>
                    <a:pt x="586" y="1585"/>
                  </a:lnTo>
                  <a:cubicBezTo>
                    <a:pt x="531" y="1512"/>
                    <a:pt x="446" y="1470"/>
                    <a:pt x="358" y="1470"/>
                  </a:cubicBezTo>
                  <a:cubicBezTo>
                    <a:pt x="290" y="1470"/>
                    <a:pt x="220" y="1496"/>
                    <a:pt x="163" y="1553"/>
                  </a:cubicBezTo>
                  <a:cubicBezTo>
                    <a:pt x="33" y="1650"/>
                    <a:pt x="1" y="1846"/>
                    <a:pt x="131" y="1976"/>
                  </a:cubicBezTo>
                  <a:lnTo>
                    <a:pt x="1106" y="3114"/>
                  </a:lnTo>
                  <a:cubicBezTo>
                    <a:pt x="1172" y="3179"/>
                    <a:pt x="1269" y="3244"/>
                    <a:pt x="1334" y="3244"/>
                  </a:cubicBezTo>
                  <a:cubicBezTo>
                    <a:pt x="1399" y="3244"/>
                    <a:pt x="1464" y="3211"/>
                    <a:pt x="1529" y="3179"/>
                  </a:cubicBezTo>
                  <a:lnTo>
                    <a:pt x="5139" y="545"/>
                  </a:lnTo>
                  <a:cubicBezTo>
                    <a:pt x="5269" y="447"/>
                    <a:pt x="5302" y="252"/>
                    <a:pt x="5204" y="122"/>
                  </a:cubicBezTo>
                  <a:cubicBezTo>
                    <a:pt x="5145" y="43"/>
                    <a:pt x="5050" y="0"/>
                    <a:pt x="4955" y="0"/>
                  </a:cubicBezTo>
                  <a:close/>
                </a:path>
              </a:pathLst>
            </a:custGeom>
            <a:solidFill>
              <a:srgbClr val="229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46"/>
            <p:cNvSpPr/>
            <p:nvPr/>
          </p:nvSpPr>
          <p:spPr>
            <a:xfrm>
              <a:off x="12738050" y="3266688"/>
              <a:ext cx="132550" cy="81100"/>
            </a:xfrm>
            <a:custGeom>
              <a:rect b="b" l="l" r="r" t="t"/>
              <a:pathLst>
                <a:path extrusionOk="0" h="3244" w="5302">
                  <a:moveTo>
                    <a:pt x="4955" y="0"/>
                  </a:moveTo>
                  <a:cubicBezTo>
                    <a:pt x="4894" y="0"/>
                    <a:pt x="4832" y="19"/>
                    <a:pt x="4781" y="57"/>
                  </a:cubicBezTo>
                  <a:lnTo>
                    <a:pt x="1399" y="2496"/>
                  </a:lnTo>
                  <a:lnTo>
                    <a:pt x="586" y="1585"/>
                  </a:lnTo>
                  <a:cubicBezTo>
                    <a:pt x="531" y="1512"/>
                    <a:pt x="446" y="1470"/>
                    <a:pt x="358" y="1470"/>
                  </a:cubicBezTo>
                  <a:cubicBezTo>
                    <a:pt x="290" y="1470"/>
                    <a:pt x="220" y="1496"/>
                    <a:pt x="163" y="1553"/>
                  </a:cubicBezTo>
                  <a:cubicBezTo>
                    <a:pt x="33" y="1651"/>
                    <a:pt x="1" y="1846"/>
                    <a:pt x="131" y="1976"/>
                  </a:cubicBezTo>
                  <a:lnTo>
                    <a:pt x="1106" y="3114"/>
                  </a:lnTo>
                  <a:cubicBezTo>
                    <a:pt x="1172" y="3211"/>
                    <a:pt x="1269" y="3244"/>
                    <a:pt x="1334" y="3244"/>
                  </a:cubicBezTo>
                  <a:cubicBezTo>
                    <a:pt x="1399" y="3244"/>
                    <a:pt x="1464" y="3211"/>
                    <a:pt x="1529" y="3179"/>
                  </a:cubicBezTo>
                  <a:lnTo>
                    <a:pt x="5139" y="545"/>
                  </a:lnTo>
                  <a:cubicBezTo>
                    <a:pt x="5269" y="447"/>
                    <a:pt x="5302" y="252"/>
                    <a:pt x="5204" y="122"/>
                  </a:cubicBezTo>
                  <a:cubicBezTo>
                    <a:pt x="5145" y="43"/>
                    <a:pt x="5050" y="0"/>
                    <a:pt x="4955" y="0"/>
                  </a:cubicBezTo>
                  <a:close/>
                </a:path>
              </a:pathLst>
            </a:custGeom>
            <a:solidFill>
              <a:srgbClr val="229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46"/>
            <p:cNvSpPr/>
            <p:nvPr/>
          </p:nvSpPr>
          <p:spPr>
            <a:xfrm>
              <a:off x="12738050" y="3352863"/>
              <a:ext cx="132550" cy="81125"/>
            </a:xfrm>
            <a:custGeom>
              <a:rect b="b" l="l" r="r" t="t"/>
              <a:pathLst>
                <a:path extrusionOk="0" h="3245" w="5302">
                  <a:moveTo>
                    <a:pt x="4955" y="0"/>
                  </a:moveTo>
                  <a:cubicBezTo>
                    <a:pt x="4894" y="0"/>
                    <a:pt x="4832" y="19"/>
                    <a:pt x="4781" y="57"/>
                  </a:cubicBezTo>
                  <a:lnTo>
                    <a:pt x="1399" y="2529"/>
                  </a:lnTo>
                  <a:lnTo>
                    <a:pt x="586" y="1586"/>
                  </a:lnTo>
                  <a:cubicBezTo>
                    <a:pt x="531" y="1513"/>
                    <a:pt x="446" y="1470"/>
                    <a:pt x="358" y="1470"/>
                  </a:cubicBezTo>
                  <a:cubicBezTo>
                    <a:pt x="290" y="1470"/>
                    <a:pt x="220" y="1496"/>
                    <a:pt x="163" y="1553"/>
                  </a:cubicBezTo>
                  <a:cubicBezTo>
                    <a:pt x="33" y="1651"/>
                    <a:pt x="1" y="1846"/>
                    <a:pt x="131" y="1976"/>
                  </a:cubicBezTo>
                  <a:lnTo>
                    <a:pt x="1106" y="3147"/>
                  </a:lnTo>
                  <a:cubicBezTo>
                    <a:pt x="1172" y="3212"/>
                    <a:pt x="1269" y="3244"/>
                    <a:pt x="1334" y="3244"/>
                  </a:cubicBezTo>
                  <a:cubicBezTo>
                    <a:pt x="1399" y="3244"/>
                    <a:pt x="1464" y="3212"/>
                    <a:pt x="1529" y="3179"/>
                  </a:cubicBezTo>
                  <a:lnTo>
                    <a:pt x="5139" y="545"/>
                  </a:lnTo>
                  <a:cubicBezTo>
                    <a:pt x="5269" y="447"/>
                    <a:pt x="5302" y="252"/>
                    <a:pt x="5204" y="122"/>
                  </a:cubicBezTo>
                  <a:cubicBezTo>
                    <a:pt x="5145" y="43"/>
                    <a:pt x="5050" y="0"/>
                    <a:pt x="4955" y="0"/>
                  </a:cubicBezTo>
                  <a:close/>
                </a:path>
              </a:pathLst>
            </a:custGeom>
            <a:solidFill>
              <a:srgbClr val="229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46"/>
            <p:cNvSpPr/>
            <p:nvPr/>
          </p:nvSpPr>
          <p:spPr>
            <a:xfrm>
              <a:off x="12760825" y="3056713"/>
              <a:ext cx="289450" cy="495950"/>
            </a:xfrm>
            <a:custGeom>
              <a:rect b="b" l="l" r="r" t="t"/>
              <a:pathLst>
                <a:path extrusionOk="0" h="19838" w="11578">
                  <a:moveTo>
                    <a:pt x="9561" y="1"/>
                  </a:moveTo>
                  <a:cubicBezTo>
                    <a:pt x="9399" y="1"/>
                    <a:pt x="9268" y="164"/>
                    <a:pt x="9268" y="326"/>
                  </a:cubicBezTo>
                  <a:cubicBezTo>
                    <a:pt x="9268" y="489"/>
                    <a:pt x="9399" y="619"/>
                    <a:pt x="9561" y="619"/>
                  </a:cubicBezTo>
                  <a:lnTo>
                    <a:pt x="10959" y="619"/>
                  </a:lnTo>
                  <a:lnTo>
                    <a:pt x="10959" y="19220"/>
                  </a:lnTo>
                  <a:lnTo>
                    <a:pt x="293" y="19220"/>
                  </a:lnTo>
                  <a:cubicBezTo>
                    <a:pt x="130" y="19220"/>
                    <a:pt x="0" y="19383"/>
                    <a:pt x="0" y="19545"/>
                  </a:cubicBezTo>
                  <a:cubicBezTo>
                    <a:pt x="0" y="19708"/>
                    <a:pt x="130" y="19838"/>
                    <a:pt x="293" y="19838"/>
                  </a:cubicBezTo>
                  <a:lnTo>
                    <a:pt x="11252" y="19838"/>
                  </a:lnTo>
                  <a:cubicBezTo>
                    <a:pt x="11447" y="19838"/>
                    <a:pt x="11577" y="19708"/>
                    <a:pt x="11577" y="19545"/>
                  </a:cubicBezTo>
                  <a:lnTo>
                    <a:pt x="11577" y="326"/>
                  </a:lnTo>
                  <a:cubicBezTo>
                    <a:pt x="11577" y="164"/>
                    <a:pt x="11447" y="1"/>
                    <a:pt x="1128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46"/>
            <p:cNvSpPr/>
            <p:nvPr/>
          </p:nvSpPr>
          <p:spPr>
            <a:xfrm>
              <a:off x="12681950" y="3056713"/>
              <a:ext cx="288650" cy="495950"/>
            </a:xfrm>
            <a:custGeom>
              <a:rect b="b" l="l" r="r" t="t"/>
              <a:pathLst>
                <a:path extrusionOk="0" h="19838" w="11546">
                  <a:moveTo>
                    <a:pt x="294" y="1"/>
                  </a:moveTo>
                  <a:cubicBezTo>
                    <a:pt x="131" y="1"/>
                    <a:pt x="1" y="131"/>
                    <a:pt x="1" y="326"/>
                  </a:cubicBezTo>
                  <a:lnTo>
                    <a:pt x="1" y="19545"/>
                  </a:lnTo>
                  <a:cubicBezTo>
                    <a:pt x="1" y="19708"/>
                    <a:pt x="131" y="19838"/>
                    <a:pt x="294" y="19838"/>
                  </a:cubicBezTo>
                  <a:lnTo>
                    <a:pt x="2017" y="19838"/>
                  </a:lnTo>
                  <a:cubicBezTo>
                    <a:pt x="2180" y="19838"/>
                    <a:pt x="2310" y="19708"/>
                    <a:pt x="2310" y="19545"/>
                  </a:cubicBezTo>
                  <a:cubicBezTo>
                    <a:pt x="2310" y="19350"/>
                    <a:pt x="2180" y="19220"/>
                    <a:pt x="2017" y="19220"/>
                  </a:cubicBezTo>
                  <a:lnTo>
                    <a:pt x="619" y="19220"/>
                  </a:lnTo>
                  <a:lnTo>
                    <a:pt x="619" y="619"/>
                  </a:lnTo>
                  <a:lnTo>
                    <a:pt x="11220" y="619"/>
                  </a:lnTo>
                  <a:cubicBezTo>
                    <a:pt x="11383" y="619"/>
                    <a:pt x="11545" y="489"/>
                    <a:pt x="11545" y="326"/>
                  </a:cubicBezTo>
                  <a:cubicBezTo>
                    <a:pt x="11545" y="131"/>
                    <a:pt x="11383" y="1"/>
                    <a:pt x="11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46"/>
            <p:cNvSpPr/>
            <p:nvPr/>
          </p:nvSpPr>
          <p:spPr>
            <a:xfrm>
              <a:off x="12886825" y="3246163"/>
              <a:ext cx="97600" cy="15450"/>
            </a:xfrm>
            <a:custGeom>
              <a:rect b="b" l="l" r="r" t="t"/>
              <a:pathLst>
                <a:path extrusionOk="0" h="618" w="3904">
                  <a:moveTo>
                    <a:pt x="326" y="0"/>
                  </a:moveTo>
                  <a:cubicBezTo>
                    <a:pt x="131" y="0"/>
                    <a:pt x="1" y="130"/>
                    <a:pt x="1" y="293"/>
                  </a:cubicBezTo>
                  <a:cubicBezTo>
                    <a:pt x="1" y="455"/>
                    <a:pt x="131" y="618"/>
                    <a:pt x="326" y="618"/>
                  </a:cubicBezTo>
                  <a:lnTo>
                    <a:pt x="3611" y="618"/>
                  </a:lnTo>
                  <a:cubicBezTo>
                    <a:pt x="3773" y="618"/>
                    <a:pt x="3903" y="455"/>
                    <a:pt x="3903" y="293"/>
                  </a:cubicBezTo>
                  <a:cubicBezTo>
                    <a:pt x="3903" y="130"/>
                    <a:pt x="3773" y="0"/>
                    <a:pt x="36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46"/>
            <p:cNvSpPr/>
            <p:nvPr/>
          </p:nvSpPr>
          <p:spPr>
            <a:xfrm>
              <a:off x="12886825" y="3332338"/>
              <a:ext cx="97600" cy="15450"/>
            </a:xfrm>
            <a:custGeom>
              <a:rect b="b" l="l" r="r" t="t"/>
              <a:pathLst>
                <a:path extrusionOk="0" h="618" w="3904">
                  <a:moveTo>
                    <a:pt x="326" y="0"/>
                  </a:moveTo>
                  <a:cubicBezTo>
                    <a:pt x="131" y="0"/>
                    <a:pt x="1" y="130"/>
                    <a:pt x="1" y="293"/>
                  </a:cubicBezTo>
                  <a:cubicBezTo>
                    <a:pt x="1" y="455"/>
                    <a:pt x="131" y="618"/>
                    <a:pt x="326" y="618"/>
                  </a:cubicBezTo>
                  <a:lnTo>
                    <a:pt x="3611" y="618"/>
                  </a:lnTo>
                  <a:cubicBezTo>
                    <a:pt x="3773" y="618"/>
                    <a:pt x="3903" y="455"/>
                    <a:pt x="3903" y="293"/>
                  </a:cubicBezTo>
                  <a:cubicBezTo>
                    <a:pt x="3903" y="130"/>
                    <a:pt x="3773" y="0"/>
                    <a:pt x="36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46"/>
            <p:cNvSpPr/>
            <p:nvPr/>
          </p:nvSpPr>
          <p:spPr>
            <a:xfrm>
              <a:off x="12887650" y="3418513"/>
              <a:ext cx="96775" cy="15475"/>
            </a:xfrm>
            <a:custGeom>
              <a:rect b="b" l="l" r="r" t="t"/>
              <a:pathLst>
                <a:path extrusionOk="0" h="619" w="3871">
                  <a:moveTo>
                    <a:pt x="326" y="0"/>
                  </a:moveTo>
                  <a:cubicBezTo>
                    <a:pt x="163" y="0"/>
                    <a:pt x="0" y="130"/>
                    <a:pt x="0" y="293"/>
                  </a:cubicBezTo>
                  <a:cubicBezTo>
                    <a:pt x="0" y="488"/>
                    <a:pt x="163" y="618"/>
                    <a:pt x="326" y="618"/>
                  </a:cubicBezTo>
                  <a:lnTo>
                    <a:pt x="3578" y="618"/>
                  </a:lnTo>
                  <a:cubicBezTo>
                    <a:pt x="3740" y="618"/>
                    <a:pt x="3870" y="488"/>
                    <a:pt x="3870" y="293"/>
                  </a:cubicBezTo>
                  <a:cubicBezTo>
                    <a:pt x="3870" y="130"/>
                    <a:pt x="3740" y="0"/>
                    <a:pt x="35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46"/>
            <p:cNvSpPr/>
            <p:nvPr/>
          </p:nvSpPr>
          <p:spPr>
            <a:xfrm>
              <a:off x="12710425" y="3077863"/>
              <a:ext cx="311400" cy="434150"/>
            </a:xfrm>
            <a:custGeom>
              <a:rect b="b" l="l" r="r" t="t"/>
              <a:pathLst>
                <a:path extrusionOk="0" h="17366" w="12456">
                  <a:moveTo>
                    <a:pt x="6211" y="618"/>
                  </a:moveTo>
                  <a:cubicBezTo>
                    <a:pt x="6537" y="618"/>
                    <a:pt x="6829" y="748"/>
                    <a:pt x="6992" y="976"/>
                  </a:cubicBezTo>
                  <a:cubicBezTo>
                    <a:pt x="7057" y="1041"/>
                    <a:pt x="7154" y="1106"/>
                    <a:pt x="7252" y="1106"/>
                  </a:cubicBezTo>
                  <a:lnTo>
                    <a:pt x="8553" y="1106"/>
                  </a:lnTo>
                  <a:lnTo>
                    <a:pt x="8553" y="1789"/>
                  </a:lnTo>
                  <a:lnTo>
                    <a:pt x="8553" y="2602"/>
                  </a:lnTo>
                  <a:lnTo>
                    <a:pt x="3902" y="2602"/>
                  </a:lnTo>
                  <a:lnTo>
                    <a:pt x="3902" y="1789"/>
                  </a:lnTo>
                  <a:lnTo>
                    <a:pt x="3902" y="1106"/>
                  </a:lnTo>
                  <a:lnTo>
                    <a:pt x="5203" y="1106"/>
                  </a:lnTo>
                  <a:cubicBezTo>
                    <a:pt x="5301" y="1106"/>
                    <a:pt x="5366" y="1041"/>
                    <a:pt x="5431" y="976"/>
                  </a:cubicBezTo>
                  <a:cubicBezTo>
                    <a:pt x="5626" y="748"/>
                    <a:pt x="5919" y="618"/>
                    <a:pt x="6211" y="618"/>
                  </a:cubicBezTo>
                  <a:close/>
                  <a:moveTo>
                    <a:pt x="11837" y="2082"/>
                  </a:moveTo>
                  <a:lnTo>
                    <a:pt x="11837" y="16748"/>
                  </a:lnTo>
                  <a:lnTo>
                    <a:pt x="618" y="16748"/>
                  </a:lnTo>
                  <a:lnTo>
                    <a:pt x="618" y="2082"/>
                  </a:lnTo>
                  <a:lnTo>
                    <a:pt x="3285" y="2082"/>
                  </a:lnTo>
                  <a:lnTo>
                    <a:pt x="3285" y="2927"/>
                  </a:lnTo>
                  <a:cubicBezTo>
                    <a:pt x="3285" y="3090"/>
                    <a:pt x="3415" y="3220"/>
                    <a:pt x="3610" y="3220"/>
                  </a:cubicBezTo>
                  <a:lnTo>
                    <a:pt x="8845" y="3220"/>
                  </a:lnTo>
                  <a:cubicBezTo>
                    <a:pt x="9008" y="3220"/>
                    <a:pt x="9171" y="3090"/>
                    <a:pt x="9171" y="2927"/>
                  </a:cubicBezTo>
                  <a:lnTo>
                    <a:pt x="9171" y="2082"/>
                  </a:lnTo>
                  <a:close/>
                  <a:moveTo>
                    <a:pt x="6211" y="1"/>
                  </a:moveTo>
                  <a:cubicBezTo>
                    <a:pt x="5789" y="1"/>
                    <a:pt x="5366" y="163"/>
                    <a:pt x="5073" y="488"/>
                  </a:cubicBezTo>
                  <a:lnTo>
                    <a:pt x="3610" y="488"/>
                  </a:lnTo>
                  <a:cubicBezTo>
                    <a:pt x="3415" y="488"/>
                    <a:pt x="3285" y="618"/>
                    <a:pt x="3285" y="781"/>
                  </a:cubicBezTo>
                  <a:lnTo>
                    <a:pt x="3285" y="1464"/>
                  </a:lnTo>
                  <a:lnTo>
                    <a:pt x="325" y="1464"/>
                  </a:lnTo>
                  <a:cubicBezTo>
                    <a:pt x="130" y="1464"/>
                    <a:pt x="0" y="1594"/>
                    <a:pt x="0" y="1757"/>
                  </a:cubicBezTo>
                  <a:lnTo>
                    <a:pt x="0" y="17041"/>
                  </a:lnTo>
                  <a:cubicBezTo>
                    <a:pt x="0" y="17203"/>
                    <a:pt x="130" y="17366"/>
                    <a:pt x="325" y="17366"/>
                  </a:cubicBezTo>
                  <a:lnTo>
                    <a:pt x="12130" y="17366"/>
                  </a:lnTo>
                  <a:cubicBezTo>
                    <a:pt x="12325" y="17366"/>
                    <a:pt x="12455" y="17203"/>
                    <a:pt x="12455" y="17041"/>
                  </a:cubicBezTo>
                  <a:lnTo>
                    <a:pt x="12455" y="1789"/>
                  </a:lnTo>
                  <a:cubicBezTo>
                    <a:pt x="12455" y="1594"/>
                    <a:pt x="12325" y="1464"/>
                    <a:pt x="12130" y="1464"/>
                  </a:cubicBezTo>
                  <a:lnTo>
                    <a:pt x="9171" y="1464"/>
                  </a:lnTo>
                  <a:lnTo>
                    <a:pt x="9171" y="781"/>
                  </a:lnTo>
                  <a:cubicBezTo>
                    <a:pt x="9171" y="618"/>
                    <a:pt x="9008" y="488"/>
                    <a:pt x="8845" y="488"/>
                  </a:cubicBezTo>
                  <a:lnTo>
                    <a:pt x="7382" y="488"/>
                  </a:lnTo>
                  <a:cubicBezTo>
                    <a:pt x="7089" y="163"/>
                    <a:pt x="6667" y="1"/>
                    <a:pt x="62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2" name="Google Shape;3612;p46"/>
          <p:cNvGrpSpPr/>
          <p:nvPr/>
        </p:nvGrpSpPr>
        <p:grpSpPr>
          <a:xfrm>
            <a:off x="6502537" y="2782047"/>
            <a:ext cx="365763" cy="365765"/>
            <a:chOff x="13754300" y="3104288"/>
            <a:chExt cx="495950" cy="495550"/>
          </a:xfrm>
        </p:grpSpPr>
        <p:sp>
          <p:nvSpPr>
            <p:cNvPr id="3613" name="Google Shape;3613;p46"/>
            <p:cNvSpPr/>
            <p:nvPr/>
          </p:nvSpPr>
          <p:spPr>
            <a:xfrm>
              <a:off x="14094950" y="3112213"/>
              <a:ext cx="154475" cy="140875"/>
            </a:xfrm>
            <a:custGeom>
              <a:rect b="b" l="l" r="r" t="t"/>
              <a:pathLst>
                <a:path extrusionOk="0" h="5635" w="6179">
                  <a:moveTo>
                    <a:pt x="3089" y="0"/>
                  </a:moveTo>
                  <a:cubicBezTo>
                    <a:pt x="2374" y="0"/>
                    <a:pt x="1659" y="269"/>
                    <a:pt x="1106" y="805"/>
                  </a:cubicBezTo>
                  <a:cubicBezTo>
                    <a:pt x="0" y="1911"/>
                    <a:pt x="0" y="3700"/>
                    <a:pt x="1073" y="4805"/>
                  </a:cubicBezTo>
                  <a:lnTo>
                    <a:pt x="1106" y="4805"/>
                  </a:lnTo>
                  <a:cubicBezTo>
                    <a:pt x="1642" y="5358"/>
                    <a:pt x="2358" y="5634"/>
                    <a:pt x="3077" y="5634"/>
                  </a:cubicBezTo>
                  <a:cubicBezTo>
                    <a:pt x="3797" y="5634"/>
                    <a:pt x="4520" y="5358"/>
                    <a:pt x="5073" y="4805"/>
                  </a:cubicBezTo>
                  <a:cubicBezTo>
                    <a:pt x="6179" y="3700"/>
                    <a:pt x="6179" y="1911"/>
                    <a:pt x="5073" y="805"/>
                  </a:cubicBezTo>
                  <a:cubicBezTo>
                    <a:pt x="4520" y="269"/>
                    <a:pt x="3805" y="0"/>
                    <a:pt x="3089" y="0"/>
                  </a:cubicBez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46"/>
            <p:cNvSpPr/>
            <p:nvPr/>
          </p:nvSpPr>
          <p:spPr>
            <a:xfrm>
              <a:off x="14094950" y="3112213"/>
              <a:ext cx="126850" cy="120150"/>
            </a:xfrm>
            <a:custGeom>
              <a:rect b="b" l="l" r="r" t="t"/>
              <a:pathLst>
                <a:path extrusionOk="0" h="4806" w="5074">
                  <a:moveTo>
                    <a:pt x="3089" y="0"/>
                  </a:moveTo>
                  <a:cubicBezTo>
                    <a:pt x="2374" y="0"/>
                    <a:pt x="1659" y="269"/>
                    <a:pt x="1106" y="805"/>
                  </a:cubicBezTo>
                  <a:cubicBezTo>
                    <a:pt x="0" y="1911"/>
                    <a:pt x="0" y="3700"/>
                    <a:pt x="1106" y="4805"/>
                  </a:cubicBezTo>
                  <a:lnTo>
                    <a:pt x="5073" y="805"/>
                  </a:lnTo>
                  <a:cubicBezTo>
                    <a:pt x="4520" y="269"/>
                    <a:pt x="3805" y="0"/>
                    <a:pt x="3089" y="0"/>
                  </a:cubicBez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46"/>
            <p:cNvSpPr/>
            <p:nvPr/>
          </p:nvSpPr>
          <p:spPr>
            <a:xfrm>
              <a:off x="14122575" y="3132338"/>
              <a:ext cx="111400" cy="112225"/>
            </a:xfrm>
            <a:custGeom>
              <a:rect b="b" l="l" r="r" t="t"/>
              <a:pathLst>
                <a:path extrusionOk="0" h="4489" w="4456">
                  <a:moveTo>
                    <a:pt x="3968" y="0"/>
                  </a:moveTo>
                  <a:lnTo>
                    <a:pt x="1" y="4000"/>
                  </a:lnTo>
                  <a:cubicBezTo>
                    <a:pt x="196" y="4195"/>
                    <a:pt x="423" y="4358"/>
                    <a:pt x="651" y="4488"/>
                  </a:cubicBezTo>
                  <a:lnTo>
                    <a:pt x="4456" y="651"/>
                  </a:lnTo>
                  <a:cubicBezTo>
                    <a:pt x="4326" y="423"/>
                    <a:pt x="4163" y="195"/>
                    <a:pt x="3968"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46"/>
            <p:cNvSpPr/>
            <p:nvPr/>
          </p:nvSpPr>
          <p:spPr>
            <a:xfrm>
              <a:off x="13895750" y="3451438"/>
              <a:ext cx="155300" cy="140775"/>
            </a:xfrm>
            <a:custGeom>
              <a:rect b="b" l="l" r="r" t="t"/>
              <a:pathLst>
                <a:path extrusionOk="0" h="5631" w="6212">
                  <a:moveTo>
                    <a:pt x="3106" y="0"/>
                  </a:moveTo>
                  <a:cubicBezTo>
                    <a:pt x="2383" y="0"/>
                    <a:pt x="1659" y="277"/>
                    <a:pt x="1106" y="829"/>
                  </a:cubicBezTo>
                  <a:cubicBezTo>
                    <a:pt x="1" y="1935"/>
                    <a:pt x="1" y="3724"/>
                    <a:pt x="1106" y="4797"/>
                  </a:cubicBezTo>
                  <a:cubicBezTo>
                    <a:pt x="1663" y="5354"/>
                    <a:pt x="2394" y="5630"/>
                    <a:pt x="3118" y="5630"/>
                  </a:cubicBezTo>
                  <a:cubicBezTo>
                    <a:pt x="3832" y="5630"/>
                    <a:pt x="4541" y="5362"/>
                    <a:pt x="5074" y="4829"/>
                  </a:cubicBezTo>
                  <a:lnTo>
                    <a:pt x="5106" y="4797"/>
                  </a:lnTo>
                  <a:cubicBezTo>
                    <a:pt x="6212" y="3724"/>
                    <a:pt x="6212" y="1935"/>
                    <a:pt x="5106" y="829"/>
                  </a:cubicBezTo>
                  <a:cubicBezTo>
                    <a:pt x="4554" y="277"/>
                    <a:pt x="3830" y="0"/>
                    <a:pt x="3106" y="0"/>
                  </a:cubicBez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46"/>
            <p:cNvSpPr/>
            <p:nvPr/>
          </p:nvSpPr>
          <p:spPr>
            <a:xfrm>
              <a:off x="13923400" y="3451438"/>
              <a:ext cx="127650" cy="120750"/>
            </a:xfrm>
            <a:custGeom>
              <a:rect b="b" l="l" r="r" t="t"/>
              <a:pathLst>
                <a:path extrusionOk="0" h="4830" w="5106">
                  <a:moveTo>
                    <a:pt x="2000" y="0"/>
                  </a:moveTo>
                  <a:cubicBezTo>
                    <a:pt x="1277" y="0"/>
                    <a:pt x="553" y="277"/>
                    <a:pt x="0" y="829"/>
                  </a:cubicBezTo>
                  <a:lnTo>
                    <a:pt x="3968" y="4829"/>
                  </a:lnTo>
                  <a:lnTo>
                    <a:pt x="4000" y="4829"/>
                  </a:lnTo>
                  <a:cubicBezTo>
                    <a:pt x="5106" y="3724"/>
                    <a:pt x="5106" y="1935"/>
                    <a:pt x="4000" y="829"/>
                  </a:cubicBezTo>
                  <a:cubicBezTo>
                    <a:pt x="3448" y="277"/>
                    <a:pt x="2724" y="0"/>
                    <a:pt x="2000" y="0"/>
                  </a:cubicBez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46"/>
            <p:cNvSpPr/>
            <p:nvPr/>
          </p:nvSpPr>
          <p:spPr>
            <a:xfrm>
              <a:off x="13912825" y="3472163"/>
              <a:ext cx="110600" cy="110600"/>
            </a:xfrm>
            <a:custGeom>
              <a:rect b="b" l="l" r="r" t="t"/>
              <a:pathLst>
                <a:path extrusionOk="0" h="4424" w="4424">
                  <a:moveTo>
                    <a:pt x="423" y="0"/>
                  </a:moveTo>
                  <a:cubicBezTo>
                    <a:pt x="261" y="196"/>
                    <a:pt x="98" y="391"/>
                    <a:pt x="1" y="586"/>
                  </a:cubicBezTo>
                  <a:lnTo>
                    <a:pt x="3838" y="4423"/>
                  </a:lnTo>
                  <a:cubicBezTo>
                    <a:pt x="4033" y="4326"/>
                    <a:pt x="4228" y="4163"/>
                    <a:pt x="4423" y="4000"/>
                  </a:cubicBezTo>
                  <a:lnTo>
                    <a:pt x="423"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46"/>
            <p:cNvSpPr/>
            <p:nvPr/>
          </p:nvSpPr>
          <p:spPr>
            <a:xfrm>
              <a:off x="13755100" y="3310788"/>
              <a:ext cx="154500" cy="140675"/>
            </a:xfrm>
            <a:custGeom>
              <a:rect b="b" l="l" r="r" t="t"/>
              <a:pathLst>
                <a:path extrusionOk="0" h="5627" w="6180">
                  <a:moveTo>
                    <a:pt x="3106" y="0"/>
                  </a:moveTo>
                  <a:cubicBezTo>
                    <a:pt x="2383" y="0"/>
                    <a:pt x="1659" y="277"/>
                    <a:pt x="1107" y="830"/>
                  </a:cubicBezTo>
                  <a:cubicBezTo>
                    <a:pt x="1" y="1935"/>
                    <a:pt x="1" y="3724"/>
                    <a:pt x="1107" y="4797"/>
                  </a:cubicBezTo>
                  <a:cubicBezTo>
                    <a:pt x="1659" y="5350"/>
                    <a:pt x="2383" y="5626"/>
                    <a:pt x="3106" y="5626"/>
                  </a:cubicBezTo>
                  <a:cubicBezTo>
                    <a:pt x="3830" y="5626"/>
                    <a:pt x="4554" y="5350"/>
                    <a:pt x="5106" y="4797"/>
                  </a:cubicBezTo>
                  <a:cubicBezTo>
                    <a:pt x="6180" y="3724"/>
                    <a:pt x="6180" y="1935"/>
                    <a:pt x="5106" y="830"/>
                  </a:cubicBezTo>
                  <a:cubicBezTo>
                    <a:pt x="4554" y="277"/>
                    <a:pt x="3830" y="0"/>
                    <a:pt x="3106" y="0"/>
                  </a:cubicBez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46"/>
            <p:cNvSpPr/>
            <p:nvPr/>
          </p:nvSpPr>
          <p:spPr>
            <a:xfrm>
              <a:off x="13782750" y="3331513"/>
              <a:ext cx="111400" cy="111400"/>
            </a:xfrm>
            <a:custGeom>
              <a:rect b="b" l="l" r="r" t="t"/>
              <a:pathLst>
                <a:path extrusionOk="0" h="4456" w="4456">
                  <a:moveTo>
                    <a:pt x="4000" y="1"/>
                  </a:moveTo>
                  <a:lnTo>
                    <a:pt x="1" y="3968"/>
                  </a:lnTo>
                  <a:cubicBezTo>
                    <a:pt x="196" y="4163"/>
                    <a:pt x="391" y="4326"/>
                    <a:pt x="618" y="4456"/>
                  </a:cubicBezTo>
                  <a:lnTo>
                    <a:pt x="4456" y="618"/>
                  </a:lnTo>
                  <a:cubicBezTo>
                    <a:pt x="4326" y="391"/>
                    <a:pt x="4163" y="196"/>
                    <a:pt x="4000"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46"/>
            <p:cNvSpPr/>
            <p:nvPr/>
          </p:nvSpPr>
          <p:spPr>
            <a:xfrm>
              <a:off x="13755100" y="3310788"/>
              <a:ext cx="127675" cy="119925"/>
            </a:xfrm>
            <a:custGeom>
              <a:rect b="b" l="l" r="r" t="t"/>
              <a:pathLst>
                <a:path extrusionOk="0" h="4797" w="5107">
                  <a:moveTo>
                    <a:pt x="3106" y="0"/>
                  </a:moveTo>
                  <a:cubicBezTo>
                    <a:pt x="2383" y="0"/>
                    <a:pt x="1659" y="277"/>
                    <a:pt x="1107" y="830"/>
                  </a:cubicBezTo>
                  <a:cubicBezTo>
                    <a:pt x="1" y="1935"/>
                    <a:pt x="1" y="3724"/>
                    <a:pt x="1107" y="4797"/>
                  </a:cubicBezTo>
                  <a:lnTo>
                    <a:pt x="5106" y="830"/>
                  </a:lnTo>
                  <a:cubicBezTo>
                    <a:pt x="4554" y="277"/>
                    <a:pt x="3830" y="0"/>
                    <a:pt x="3106" y="0"/>
                  </a:cubicBez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46"/>
            <p:cNvSpPr/>
            <p:nvPr/>
          </p:nvSpPr>
          <p:spPr>
            <a:xfrm>
              <a:off x="13982750" y="3262413"/>
              <a:ext cx="252050" cy="243100"/>
            </a:xfrm>
            <a:custGeom>
              <a:rect b="b" l="l" r="r" t="t"/>
              <a:pathLst>
                <a:path extrusionOk="0" h="9724" w="10082">
                  <a:moveTo>
                    <a:pt x="5138" y="0"/>
                  </a:moveTo>
                  <a:lnTo>
                    <a:pt x="0" y="5171"/>
                  </a:lnTo>
                  <a:lnTo>
                    <a:pt x="3480" y="8651"/>
                  </a:lnTo>
                  <a:cubicBezTo>
                    <a:pt x="4195" y="9366"/>
                    <a:pt x="5130" y="9724"/>
                    <a:pt x="6065" y="9724"/>
                  </a:cubicBezTo>
                  <a:cubicBezTo>
                    <a:pt x="7000" y="9724"/>
                    <a:pt x="7935" y="9366"/>
                    <a:pt x="8651" y="8651"/>
                  </a:cubicBezTo>
                  <a:cubicBezTo>
                    <a:pt x="10081" y="7220"/>
                    <a:pt x="10081" y="4911"/>
                    <a:pt x="8651" y="3513"/>
                  </a:cubicBezTo>
                  <a:lnTo>
                    <a:pt x="5138" y="0"/>
                  </a:ln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46"/>
            <p:cNvSpPr/>
            <p:nvPr/>
          </p:nvSpPr>
          <p:spPr>
            <a:xfrm>
              <a:off x="13964850" y="3244538"/>
              <a:ext cx="241500" cy="260975"/>
            </a:xfrm>
            <a:custGeom>
              <a:rect b="b" l="l" r="r" t="t"/>
              <a:pathLst>
                <a:path extrusionOk="0" h="10439" w="9660">
                  <a:moveTo>
                    <a:pt x="5139" y="0"/>
                  </a:moveTo>
                  <a:lnTo>
                    <a:pt x="1" y="5138"/>
                  </a:lnTo>
                  <a:lnTo>
                    <a:pt x="4196" y="9366"/>
                  </a:lnTo>
                  <a:cubicBezTo>
                    <a:pt x="4911" y="10081"/>
                    <a:pt x="5846" y="10439"/>
                    <a:pt x="6781" y="10439"/>
                  </a:cubicBezTo>
                  <a:cubicBezTo>
                    <a:pt x="7716" y="10439"/>
                    <a:pt x="8651" y="10081"/>
                    <a:pt x="9367" y="9366"/>
                  </a:cubicBezTo>
                  <a:cubicBezTo>
                    <a:pt x="9464" y="9268"/>
                    <a:pt x="9562" y="9138"/>
                    <a:pt x="9659" y="9008"/>
                  </a:cubicBezTo>
                  <a:lnTo>
                    <a:pt x="9659" y="9008"/>
                  </a:lnTo>
                  <a:cubicBezTo>
                    <a:pt x="9017" y="9516"/>
                    <a:pt x="8230" y="9770"/>
                    <a:pt x="7441" y="9770"/>
                  </a:cubicBezTo>
                  <a:cubicBezTo>
                    <a:pt x="6513" y="9770"/>
                    <a:pt x="5582" y="9418"/>
                    <a:pt x="4879" y="8715"/>
                  </a:cubicBezTo>
                  <a:lnTo>
                    <a:pt x="1367" y="5203"/>
                  </a:lnTo>
                  <a:lnTo>
                    <a:pt x="5854" y="715"/>
                  </a:lnTo>
                  <a:lnTo>
                    <a:pt x="5139" y="0"/>
                  </a:ln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46"/>
            <p:cNvSpPr/>
            <p:nvPr/>
          </p:nvSpPr>
          <p:spPr>
            <a:xfrm>
              <a:off x="13823400" y="3112613"/>
              <a:ext cx="269950" cy="261200"/>
            </a:xfrm>
            <a:custGeom>
              <a:rect b="b" l="l" r="r" t="t"/>
              <a:pathLst>
                <a:path extrusionOk="0" h="10448" w="10798">
                  <a:moveTo>
                    <a:pt x="4017" y="1"/>
                  </a:moveTo>
                  <a:cubicBezTo>
                    <a:pt x="3082" y="1"/>
                    <a:pt x="2147" y="350"/>
                    <a:pt x="1431" y="1049"/>
                  </a:cubicBezTo>
                  <a:cubicBezTo>
                    <a:pt x="1" y="2480"/>
                    <a:pt x="1" y="4789"/>
                    <a:pt x="1431" y="6220"/>
                  </a:cubicBezTo>
                  <a:lnTo>
                    <a:pt x="5659" y="10448"/>
                  </a:lnTo>
                  <a:lnTo>
                    <a:pt x="10797" y="5277"/>
                  </a:lnTo>
                  <a:lnTo>
                    <a:pt x="6602" y="1049"/>
                  </a:lnTo>
                  <a:cubicBezTo>
                    <a:pt x="5887" y="350"/>
                    <a:pt x="4952" y="1"/>
                    <a:pt x="4017" y="1"/>
                  </a:cubicBez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46"/>
            <p:cNvSpPr/>
            <p:nvPr/>
          </p:nvSpPr>
          <p:spPr>
            <a:xfrm>
              <a:off x="13823400" y="3131513"/>
              <a:ext cx="157750" cy="241500"/>
            </a:xfrm>
            <a:custGeom>
              <a:rect b="b" l="l" r="r" t="t"/>
              <a:pathLst>
                <a:path extrusionOk="0" h="9660" w="6310">
                  <a:moveTo>
                    <a:pt x="1789" y="1"/>
                  </a:moveTo>
                  <a:lnTo>
                    <a:pt x="1789" y="1"/>
                  </a:lnTo>
                  <a:cubicBezTo>
                    <a:pt x="1659" y="98"/>
                    <a:pt x="1561" y="196"/>
                    <a:pt x="1431" y="293"/>
                  </a:cubicBezTo>
                  <a:cubicBezTo>
                    <a:pt x="1" y="1724"/>
                    <a:pt x="1" y="4033"/>
                    <a:pt x="1431" y="5464"/>
                  </a:cubicBezTo>
                  <a:lnTo>
                    <a:pt x="5659" y="9659"/>
                  </a:lnTo>
                  <a:lnTo>
                    <a:pt x="6309" y="9009"/>
                  </a:lnTo>
                  <a:lnTo>
                    <a:pt x="2114" y="4781"/>
                  </a:lnTo>
                  <a:cubicBezTo>
                    <a:pt x="781" y="3480"/>
                    <a:pt x="683" y="1432"/>
                    <a:pt x="178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46"/>
            <p:cNvSpPr/>
            <p:nvPr/>
          </p:nvSpPr>
          <p:spPr>
            <a:xfrm>
              <a:off x="13949425" y="3264863"/>
              <a:ext cx="38225" cy="38225"/>
            </a:xfrm>
            <a:custGeom>
              <a:rect b="b" l="l" r="r" t="t"/>
              <a:pathLst>
                <a:path extrusionOk="0" h="1529" w="1529">
                  <a:moveTo>
                    <a:pt x="781" y="0"/>
                  </a:moveTo>
                  <a:cubicBezTo>
                    <a:pt x="358" y="0"/>
                    <a:pt x="0" y="358"/>
                    <a:pt x="0" y="780"/>
                  </a:cubicBezTo>
                  <a:cubicBezTo>
                    <a:pt x="0" y="1203"/>
                    <a:pt x="358" y="1528"/>
                    <a:pt x="781" y="1528"/>
                  </a:cubicBezTo>
                  <a:cubicBezTo>
                    <a:pt x="1203" y="1528"/>
                    <a:pt x="1528" y="1203"/>
                    <a:pt x="1528" y="780"/>
                  </a:cubicBezTo>
                  <a:cubicBezTo>
                    <a:pt x="1528" y="358"/>
                    <a:pt x="1203" y="0"/>
                    <a:pt x="78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46"/>
            <p:cNvSpPr/>
            <p:nvPr/>
          </p:nvSpPr>
          <p:spPr>
            <a:xfrm>
              <a:off x="13978675" y="3232338"/>
              <a:ext cx="17925" cy="17100"/>
            </a:xfrm>
            <a:custGeom>
              <a:rect b="b" l="l" r="r" t="t"/>
              <a:pathLst>
                <a:path extrusionOk="0" h="684" w="717">
                  <a:moveTo>
                    <a:pt x="358" y="0"/>
                  </a:moveTo>
                  <a:cubicBezTo>
                    <a:pt x="163" y="0"/>
                    <a:pt x="1" y="130"/>
                    <a:pt x="1" y="325"/>
                  </a:cubicBezTo>
                  <a:cubicBezTo>
                    <a:pt x="1" y="553"/>
                    <a:pt x="163" y="683"/>
                    <a:pt x="358" y="683"/>
                  </a:cubicBezTo>
                  <a:cubicBezTo>
                    <a:pt x="554" y="683"/>
                    <a:pt x="716" y="553"/>
                    <a:pt x="716" y="325"/>
                  </a:cubicBezTo>
                  <a:cubicBezTo>
                    <a:pt x="716" y="130"/>
                    <a:pt x="554" y="0"/>
                    <a:pt x="358"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46"/>
            <p:cNvSpPr/>
            <p:nvPr/>
          </p:nvSpPr>
          <p:spPr>
            <a:xfrm>
              <a:off x="13891700" y="3216888"/>
              <a:ext cx="50425" cy="50425"/>
            </a:xfrm>
            <a:custGeom>
              <a:rect b="b" l="l" r="r" t="t"/>
              <a:pathLst>
                <a:path extrusionOk="0" h="2017" w="2017">
                  <a:moveTo>
                    <a:pt x="1008" y="0"/>
                  </a:moveTo>
                  <a:cubicBezTo>
                    <a:pt x="455" y="0"/>
                    <a:pt x="0" y="456"/>
                    <a:pt x="0" y="1008"/>
                  </a:cubicBezTo>
                  <a:cubicBezTo>
                    <a:pt x="0" y="1561"/>
                    <a:pt x="455" y="2017"/>
                    <a:pt x="1008" y="2017"/>
                  </a:cubicBezTo>
                  <a:cubicBezTo>
                    <a:pt x="1561" y="2017"/>
                    <a:pt x="2016" y="1561"/>
                    <a:pt x="2016" y="1008"/>
                  </a:cubicBezTo>
                  <a:cubicBezTo>
                    <a:pt x="2016" y="456"/>
                    <a:pt x="1561" y="0"/>
                    <a:pt x="1008"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46"/>
            <p:cNvSpPr/>
            <p:nvPr/>
          </p:nvSpPr>
          <p:spPr>
            <a:xfrm>
              <a:off x="13815275" y="3104688"/>
              <a:ext cx="427650" cy="408150"/>
            </a:xfrm>
            <a:custGeom>
              <a:rect b="b" l="l" r="r" t="t"/>
              <a:pathLst>
                <a:path extrusionOk="0" h="16326" w="17106">
                  <a:moveTo>
                    <a:pt x="4342" y="619"/>
                  </a:moveTo>
                  <a:cubicBezTo>
                    <a:pt x="5195" y="619"/>
                    <a:pt x="6049" y="944"/>
                    <a:pt x="6699" y="1594"/>
                  </a:cubicBezTo>
                  <a:lnTo>
                    <a:pt x="10699" y="5594"/>
                  </a:lnTo>
                  <a:lnTo>
                    <a:pt x="8943" y="7350"/>
                  </a:lnTo>
                  <a:cubicBezTo>
                    <a:pt x="8813" y="7480"/>
                    <a:pt x="8813" y="7675"/>
                    <a:pt x="8943" y="7773"/>
                  </a:cubicBezTo>
                  <a:cubicBezTo>
                    <a:pt x="9008" y="7838"/>
                    <a:pt x="9073" y="7870"/>
                    <a:pt x="9171" y="7870"/>
                  </a:cubicBezTo>
                  <a:cubicBezTo>
                    <a:pt x="9236" y="7870"/>
                    <a:pt x="9333" y="7838"/>
                    <a:pt x="9398" y="7773"/>
                  </a:cubicBezTo>
                  <a:lnTo>
                    <a:pt x="11122" y="6049"/>
                  </a:lnTo>
                  <a:lnTo>
                    <a:pt x="15122" y="10017"/>
                  </a:lnTo>
                  <a:cubicBezTo>
                    <a:pt x="16423" y="11317"/>
                    <a:pt x="16423" y="13431"/>
                    <a:pt x="15122" y="14732"/>
                  </a:cubicBezTo>
                  <a:cubicBezTo>
                    <a:pt x="14472" y="15382"/>
                    <a:pt x="13618" y="15708"/>
                    <a:pt x="12764" y="15708"/>
                  </a:cubicBezTo>
                  <a:cubicBezTo>
                    <a:pt x="11911" y="15708"/>
                    <a:pt x="11057" y="15382"/>
                    <a:pt x="10407" y="14732"/>
                  </a:cubicBezTo>
                  <a:lnTo>
                    <a:pt x="6407" y="10765"/>
                  </a:lnTo>
                  <a:lnTo>
                    <a:pt x="8455" y="8683"/>
                  </a:lnTo>
                  <a:cubicBezTo>
                    <a:pt x="8585" y="8586"/>
                    <a:pt x="8585" y="8391"/>
                    <a:pt x="8455" y="8261"/>
                  </a:cubicBezTo>
                  <a:cubicBezTo>
                    <a:pt x="8407" y="8196"/>
                    <a:pt x="8333" y="8163"/>
                    <a:pt x="8256" y="8163"/>
                  </a:cubicBezTo>
                  <a:cubicBezTo>
                    <a:pt x="8179" y="8163"/>
                    <a:pt x="8098" y="8196"/>
                    <a:pt x="8033" y="8261"/>
                  </a:cubicBezTo>
                  <a:lnTo>
                    <a:pt x="5984" y="10309"/>
                  </a:lnTo>
                  <a:lnTo>
                    <a:pt x="1984" y="6309"/>
                  </a:lnTo>
                  <a:cubicBezTo>
                    <a:pt x="683" y="5009"/>
                    <a:pt x="683" y="2895"/>
                    <a:pt x="1984" y="1594"/>
                  </a:cubicBezTo>
                  <a:cubicBezTo>
                    <a:pt x="2634" y="944"/>
                    <a:pt x="3488" y="619"/>
                    <a:pt x="4342" y="619"/>
                  </a:cubicBezTo>
                  <a:close/>
                  <a:moveTo>
                    <a:pt x="4338" y="1"/>
                  </a:moveTo>
                  <a:cubicBezTo>
                    <a:pt x="3325" y="1"/>
                    <a:pt x="2309" y="391"/>
                    <a:pt x="1529" y="1171"/>
                  </a:cubicBezTo>
                  <a:cubicBezTo>
                    <a:pt x="0" y="2700"/>
                    <a:pt x="0" y="5204"/>
                    <a:pt x="1529" y="6765"/>
                  </a:cubicBezTo>
                  <a:lnTo>
                    <a:pt x="9984" y="15187"/>
                  </a:lnTo>
                  <a:cubicBezTo>
                    <a:pt x="10764" y="15968"/>
                    <a:pt x="11772" y="16325"/>
                    <a:pt x="12781" y="16325"/>
                  </a:cubicBezTo>
                  <a:cubicBezTo>
                    <a:pt x="13789" y="16325"/>
                    <a:pt x="14797" y="15968"/>
                    <a:pt x="15577" y="15187"/>
                  </a:cubicBezTo>
                  <a:cubicBezTo>
                    <a:pt x="17106" y="13659"/>
                    <a:pt x="17106" y="11122"/>
                    <a:pt x="15577" y="9594"/>
                  </a:cubicBezTo>
                  <a:lnTo>
                    <a:pt x="7122" y="1171"/>
                  </a:lnTo>
                  <a:cubicBezTo>
                    <a:pt x="6358" y="391"/>
                    <a:pt x="5350" y="1"/>
                    <a:pt x="433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46"/>
            <p:cNvSpPr/>
            <p:nvPr/>
          </p:nvSpPr>
          <p:spPr>
            <a:xfrm>
              <a:off x="14086800" y="3104288"/>
              <a:ext cx="163450" cy="156525"/>
            </a:xfrm>
            <a:custGeom>
              <a:rect b="b" l="l" r="r" t="t"/>
              <a:pathLst>
                <a:path extrusionOk="0" h="6261" w="6538">
                  <a:moveTo>
                    <a:pt x="3421" y="626"/>
                  </a:moveTo>
                  <a:cubicBezTo>
                    <a:pt x="3959" y="626"/>
                    <a:pt x="4499" y="799"/>
                    <a:pt x="4944" y="1155"/>
                  </a:cubicBezTo>
                  <a:cubicBezTo>
                    <a:pt x="4586" y="1513"/>
                    <a:pt x="4098" y="1968"/>
                    <a:pt x="4066" y="2000"/>
                  </a:cubicBezTo>
                  <a:cubicBezTo>
                    <a:pt x="3968" y="2130"/>
                    <a:pt x="3968" y="2326"/>
                    <a:pt x="4098" y="2456"/>
                  </a:cubicBezTo>
                  <a:cubicBezTo>
                    <a:pt x="4131" y="2521"/>
                    <a:pt x="4228" y="2553"/>
                    <a:pt x="4293" y="2553"/>
                  </a:cubicBezTo>
                  <a:cubicBezTo>
                    <a:pt x="4391" y="2553"/>
                    <a:pt x="4456" y="2521"/>
                    <a:pt x="4521" y="2456"/>
                  </a:cubicBezTo>
                  <a:cubicBezTo>
                    <a:pt x="4521" y="2456"/>
                    <a:pt x="5009" y="1968"/>
                    <a:pt x="5399" y="1578"/>
                  </a:cubicBezTo>
                  <a:cubicBezTo>
                    <a:pt x="5724" y="2033"/>
                    <a:pt x="5919" y="2553"/>
                    <a:pt x="5919" y="3139"/>
                  </a:cubicBezTo>
                  <a:cubicBezTo>
                    <a:pt x="5919" y="3789"/>
                    <a:pt x="5659" y="4439"/>
                    <a:pt x="5171" y="4895"/>
                  </a:cubicBezTo>
                  <a:cubicBezTo>
                    <a:pt x="4716" y="5382"/>
                    <a:pt x="4098" y="5643"/>
                    <a:pt x="3415" y="5643"/>
                  </a:cubicBezTo>
                  <a:cubicBezTo>
                    <a:pt x="2830" y="5643"/>
                    <a:pt x="2310" y="5447"/>
                    <a:pt x="1854" y="5090"/>
                  </a:cubicBezTo>
                  <a:cubicBezTo>
                    <a:pt x="2635" y="4342"/>
                    <a:pt x="3806" y="3171"/>
                    <a:pt x="3838" y="3139"/>
                  </a:cubicBezTo>
                  <a:cubicBezTo>
                    <a:pt x="3968" y="3008"/>
                    <a:pt x="3968" y="2813"/>
                    <a:pt x="3838" y="2716"/>
                  </a:cubicBezTo>
                  <a:cubicBezTo>
                    <a:pt x="3773" y="2651"/>
                    <a:pt x="3692" y="2618"/>
                    <a:pt x="3611" y="2618"/>
                  </a:cubicBezTo>
                  <a:cubicBezTo>
                    <a:pt x="3529" y="2618"/>
                    <a:pt x="3448" y="2651"/>
                    <a:pt x="3383" y="2716"/>
                  </a:cubicBezTo>
                  <a:cubicBezTo>
                    <a:pt x="3383" y="2716"/>
                    <a:pt x="2180" y="3886"/>
                    <a:pt x="1432" y="4667"/>
                  </a:cubicBezTo>
                  <a:cubicBezTo>
                    <a:pt x="684" y="3659"/>
                    <a:pt x="749" y="2260"/>
                    <a:pt x="1659" y="1350"/>
                  </a:cubicBezTo>
                  <a:cubicBezTo>
                    <a:pt x="2137" y="872"/>
                    <a:pt x="2778" y="626"/>
                    <a:pt x="3421" y="626"/>
                  </a:cubicBezTo>
                  <a:close/>
                  <a:moveTo>
                    <a:pt x="3428" y="0"/>
                  </a:moveTo>
                  <a:cubicBezTo>
                    <a:pt x="2627" y="0"/>
                    <a:pt x="1822" y="309"/>
                    <a:pt x="1204" y="927"/>
                  </a:cubicBezTo>
                  <a:cubicBezTo>
                    <a:pt x="1" y="2130"/>
                    <a:pt x="1" y="4114"/>
                    <a:pt x="1204" y="5317"/>
                  </a:cubicBezTo>
                  <a:lnTo>
                    <a:pt x="1204" y="5350"/>
                  </a:lnTo>
                  <a:cubicBezTo>
                    <a:pt x="1789" y="5935"/>
                    <a:pt x="2570" y="6260"/>
                    <a:pt x="3415" y="6260"/>
                  </a:cubicBezTo>
                  <a:cubicBezTo>
                    <a:pt x="4261" y="6260"/>
                    <a:pt x="5041" y="5935"/>
                    <a:pt x="5627" y="5350"/>
                  </a:cubicBezTo>
                  <a:cubicBezTo>
                    <a:pt x="6212" y="4765"/>
                    <a:pt x="6537" y="3952"/>
                    <a:pt x="6537" y="3139"/>
                  </a:cubicBezTo>
                  <a:cubicBezTo>
                    <a:pt x="6537" y="2293"/>
                    <a:pt x="6212" y="1513"/>
                    <a:pt x="5627" y="927"/>
                  </a:cubicBezTo>
                  <a:cubicBezTo>
                    <a:pt x="5025" y="309"/>
                    <a:pt x="4228" y="0"/>
                    <a:pt x="34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46"/>
            <p:cNvSpPr/>
            <p:nvPr/>
          </p:nvSpPr>
          <p:spPr>
            <a:xfrm>
              <a:off x="13887625" y="3443713"/>
              <a:ext cx="164250" cy="156125"/>
            </a:xfrm>
            <a:custGeom>
              <a:rect b="b" l="l" r="r" t="t"/>
              <a:pathLst>
                <a:path extrusionOk="0" h="6245" w="6570">
                  <a:moveTo>
                    <a:pt x="3415" y="618"/>
                  </a:moveTo>
                  <a:cubicBezTo>
                    <a:pt x="4098" y="618"/>
                    <a:pt x="4716" y="878"/>
                    <a:pt x="5204" y="1366"/>
                  </a:cubicBezTo>
                  <a:cubicBezTo>
                    <a:pt x="5659" y="1821"/>
                    <a:pt x="5919" y="2472"/>
                    <a:pt x="5919" y="3155"/>
                  </a:cubicBezTo>
                  <a:cubicBezTo>
                    <a:pt x="5952" y="3708"/>
                    <a:pt x="5757" y="4228"/>
                    <a:pt x="5399" y="4683"/>
                  </a:cubicBezTo>
                  <a:lnTo>
                    <a:pt x="3187" y="2439"/>
                  </a:lnTo>
                  <a:cubicBezTo>
                    <a:pt x="3122" y="2390"/>
                    <a:pt x="3041" y="2366"/>
                    <a:pt x="2964" y="2366"/>
                  </a:cubicBezTo>
                  <a:cubicBezTo>
                    <a:pt x="2887" y="2366"/>
                    <a:pt x="2814" y="2390"/>
                    <a:pt x="2765" y="2439"/>
                  </a:cubicBezTo>
                  <a:cubicBezTo>
                    <a:pt x="2635" y="2569"/>
                    <a:pt x="2635" y="2764"/>
                    <a:pt x="2765" y="2895"/>
                  </a:cubicBezTo>
                  <a:lnTo>
                    <a:pt x="4976" y="5106"/>
                  </a:lnTo>
                  <a:cubicBezTo>
                    <a:pt x="4521" y="5464"/>
                    <a:pt x="3968" y="5626"/>
                    <a:pt x="3448" y="5626"/>
                  </a:cubicBezTo>
                  <a:cubicBezTo>
                    <a:pt x="2797" y="5626"/>
                    <a:pt x="2147" y="5399"/>
                    <a:pt x="1659" y="4911"/>
                  </a:cubicBezTo>
                  <a:cubicBezTo>
                    <a:pt x="749" y="4000"/>
                    <a:pt x="683" y="2569"/>
                    <a:pt x="1464" y="1594"/>
                  </a:cubicBezTo>
                  <a:lnTo>
                    <a:pt x="1464" y="1594"/>
                  </a:lnTo>
                  <a:cubicBezTo>
                    <a:pt x="1659" y="1789"/>
                    <a:pt x="1854" y="1984"/>
                    <a:pt x="1854" y="2017"/>
                  </a:cubicBezTo>
                  <a:cubicBezTo>
                    <a:pt x="1919" y="2049"/>
                    <a:pt x="1984" y="2082"/>
                    <a:pt x="2082" y="2082"/>
                  </a:cubicBezTo>
                  <a:cubicBezTo>
                    <a:pt x="2147" y="2082"/>
                    <a:pt x="2244" y="2082"/>
                    <a:pt x="2309" y="2017"/>
                  </a:cubicBezTo>
                  <a:cubicBezTo>
                    <a:pt x="2407" y="1886"/>
                    <a:pt x="2407" y="1691"/>
                    <a:pt x="2309" y="1561"/>
                  </a:cubicBezTo>
                  <a:lnTo>
                    <a:pt x="1887" y="1171"/>
                  </a:lnTo>
                  <a:cubicBezTo>
                    <a:pt x="2342" y="813"/>
                    <a:pt x="2862" y="618"/>
                    <a:pt x="3415" y="618"/>
                  </a:cubicBezTo>
                  <a:close/>
                  <a:moveTo>
                    <a:pt x="3448" y="0"/>
                  </a:moveTo>
                  <a:cubicBezTo>
                    <a:pt x="2602" y="0"/>
                    <a:pt x="1822" y="325"/>
                    <a:pt x="1236" y="911"/>
                  </a:cubicBezTo>
                  <a:cubicBezTo>
                    <a:pt x="1" y="2147"/>
                    <a:pt x="1" y="4130"/>
                    <a:pt x="1236" y="5334"/>
                  </a:cubicBezTo>
                  <a:cubicBezTo>
                    <a:pt x="1822" y="5951"/>
                    <a:pt x="2635" y="6244"/>
                    <a:pt x="3448" y="6244"/>
                  </a:cubicBezTo>
                  <a:cubicBezTo>
                    <a:pt x="4228" y="6244"/>
                    <a:pt x="5041" y="5951"/>
                    <a:pt x="5626" y="5366"/>
                  </a:cubicBezTo>
                  <a:lnTo>
                    <a:pt x="5659" y="5334"/>
                  </a:lnTo>
                  <a:cubicBezTo>
                    <a:pt x="6244" y="4748"/>
                    <a:pt x="6570" y="3968"/>
                    <a:pt x="6570" y="3122"/>
                  </a:cubicBezTo>
                  <a:cubicBezTo>
                    <a:pt x="6570" y="2309"/>
                    <a:pt x="6244" y="1496"/>
                    <a:pt x="5626" y="911"/>
                  </a:cubicBezTo>
                  <a:cubicBezTo>
                    <a:pt x="5041" y="325"/>
                    <a:pt x="4261" y="0"/>
                    <a:pt x="34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46"/>
            <p:cNvSpPr/>
            <p:nvPr/>
          </p:nvSpPr>
          <p:spPr>
            <a:xfrm>
              <a:off x="13754300" y="3303063"/>
              <a:ext cx="164250" cy="156125"/>
            </a:xfrm>
            <a:custGeom>
              <a:rect b="b" l="l" r="r" t="t"/>
              <a:pathLst>
                <a:path extrusionOk="0" h="6245" w="6570">
                  <a:moveTo>
                    <a:pt x="3122" y="618"/>
                  </a:moveTo>
                  <a:cubicBezTo>
                    <a:pt x="3708" y="618"/>
                    <a:pt x="4228" y="813"/>
                    <a:pt x="4683" y="1139"/>
                  </a:cubicBezTo>
                  <a:lnTo>
                    <a:pt x="3805" y="2017"/>
                  </a:lnTo>
                  <a:cubicBezTo>
                    <a:pt x="3675" y="2147"/>
                    <a:pt x="3675" y="2342"/>
                    <a:pt x="3805" y="2472"/>
                  </a:cubicBezTo>
                  <a:cubicBezTo>
                    <a:pt x="3870" y="2504"/>
                    <a:pt x="3968" y="2537"/>
                    <a:pt x="4033" y="2537"/>
                  </a:cubicBezTo>
                  <a:cubicBezTo>
                    <a:pt x="4098" y="2537"/>
                    <a:pt x="4195" y="2504"/>
                    <a:pt x="4260" y="2472"/>
                  </a:cubicBezTo>
                  <a:lnTo>
                    <a:pt x="5106" y="1594"/>
                  </a:lnTo>
                  <a:lnTo>
                    <a:pt x="5106" y="1594"/>
                  </a:lnTo>
                  <a:cubicBezTo>
                    <a:pt x="5886" y="2569"/>
                    <a:pt x="5789" y="4000"/>
                    <a:pt x="4911" y="4911"/>
                  </a:cubicBezTo>
                  <a:cubicBezTo>
                    <a:pt x="4419" y="5385"/>
                    <a:pt x="3776" y="5622"/>
                    <a:pt x="3134" y="5622"/>
                  </a:cubicBezTo>
                  <a:cubicBezTo>
                    <a:pt x="2588" y="5622"/>
                    <a:pt x="2043" y="5450"/>
                    <a:pt x="1594" y="5106"/>
                  </a:cubicBezTo>
                  <a:lnTo>
                    <a:pt x="3447" y="3252"/>
                  </a:lnTo>
                  <a:cubicBezTo>
                    <a:pt x="3545" y="3155"/>
                    <a:pt x="3545" y="2960"/>
                    <a:pt x="3447" y="2830"/>
                  </a:cubicBezTo>
                  <a:cubicBezTo>
                    <a:pt x="3382" y="2765"/>
                    <a:pt x="3301" y="2732"/>
                    <a:pt x="3220" y="2732"/>
                  </a:cubicBezTo>
                  <a:cubicBezTo>
                    <a:pt x="3138" y="2732"/>
                    <a:pt x="3057" y="2765"/>
                    <a:pt x="2992" y="2830"/>
                  </a:cubicBezTo>
                  <a:lnTo>
                    <a:pt x="1171" y="4651"/>
                  </a:lnTo>
                  <a:cubicBezTo>
                    <a:pt x="813" y="4228"/>
                    <a:pt x="618" y="3675"/>
                    <a:pt x="618" y="3122"/>
                  </a:cubicBezTo>
                  <a:cubicBezTo>
                    <a:pt x="618" y="2439"/>
                    <a:pt x="878" y="1822"/>
                    <a:pt x="1366" y="1366"/>
                  </a:cubicBezTo>
                  <a:cubicBezTo>
                    <a:pt x="1821" y="878"/>
                    <a:pt x="2472" y="618"/>
                    <a:pt x="3122" y="618"/>
                  </a:cubicBezTo>
                  <a:close/>
                  <a:moveTo>
                    <a:pt x="3122" y="0"/>
                  </a:moveTo>
                  <a:cubicBezTo>
                    <a:pt x="2309" y="0"/>
                    <a:pt x="1496" y="326"/>
                    <a:pt x="911" y="911"/>
                  </a:cubicBezTo>
                  <a:cubicBezTo>
                    <a:pt x="326" y="1496"/>
                    <a:pt x="0" y="2277"/>
                    <a:pt x="0" y="3122"/>
                  </a:cubicBezTo>
                  <a:cubicBezTo>
                    <a:pt x="0" y="3968"/>
                    <a:pt x="326" y="4748"/>
                    <a:pt x="911" y="5334"/>
                  </a:cubicBezTo>
                  <a:cubicBezTo>
                    <a:pt x="1529" y="5951"/>
                    <a:pt x="2342" y="6244"/>
                    <a:pt x="3122" y="6244"/>
                  </a:cubicBezTo>
                  <a:cubicBezTo>
                    <a:pt x="3935" y="6244"/>
                    <a:pt x="4748" y="5951"/>
                    <a:pt x="5334" y="5334"/>
                  </a:cubicBezTo>
                  <a:cubicBezTo>
                    <a:pt x="6569" y="4130"/>
                    <a:pt x="6569" y="2147"/>
                    <a:pt x="5366" y="911"/>
                  </a:cubicBezTo>
                  <a:lnTo>
                    <a:pt x="5334" y="911"/>
                  </a:lnTo>
                  <a:cubicBezTo>
                    <a:pt x="4748" y="326"/>
                    <a:pt x="3968" y="0"/>
                    <a:pt x="31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46"/>
            <p:cNvSpPr/>
            <p:nvPr/>
          </p:nvSpPr>
          <p:spPr>
            <a:xfrm>
              <a:off x="13892500" y="3125613"/>
              <a:ext cx="109775" cy="56325"/>
            </a:xfrm>
            <a:custGeom>
              <a:rect b="b" l="l" r="r" t="t"/>
              <a:pathLst>
                <a:path extrusionOk="0" h="2253" w="4391">
                  <a:moveTo>
                    <a:pt x="1117" y="1"/>
                  </a:moveTo>
                  <a:cubicBezTo>
                    <a:pt x="821" y="1"/>
                    <a:pt x="525" y="64"/>
                    <a:pt x="228" y="172"/>
                  </a:cubicBezTo>
                  <a:cubicBezTo>
                    <a:pt x="66" y="204"/>
                    <a:pt x="1" y="399"/>
                    <a:pt x="33" y="562"/>
                  </a:cubicBezTo>
                  <a:cubicBezTo>
                    <a:pt x="87" y="697"/>
                    <a:pt x="209" y="765"/>
                    <a:pt x="343" y="765"/>
                  </a:cubicBezTo>
                  <a:cubicBezTo>
                    <a:pt x="369" y="765"/>
                    <a:pt x="396" y="763"/>
                    <a:pt x="423" y="757"/>
                  </a:cubicBezTo>
                  <a:cubicBezTo>
                    <a:pt x="664" y="677"/>
                    <a:pt x="905" y="619"/>
                    <a:pt x="1146" y="619"/>
                  </a:cubicBezTo>
                  <a:cubicBezTo>
                    <a:pt x="1198" y="619"/>
                    <a:pt x="1250" y="621"/>
                    <a:pt x="1301" y="627"/>
                  </a:cubicBezTo>
                  <a:cubicBezTo>
                    <a:pt x="1789" y="627"/>
                    <a:pt x="2277" y="790"/>
                    <a:pt x="2700" y="1082"/>
                  </a:cubicBezTo>
                  <a:cubicBezTo>
                    <a:pt x="2992" y="1310"/>
                    <a:pt x="3253" y="1570"/>
                    <a:pt x="3545" y="1863"/>
                  </a:cubicBezTo>
                  <a:cubicBezTo>
                    <a:pt x="3643" y="1960"/>
                    <a:pt x="3740" y="2058"/>
                    <a:pt x="3838" y="2155"/>
                  </a:cubicBezTo>
                  <a:cubicBezTo>
                    <a:pt x="3903" y="2220"/>
                    <a:pt x="3968" y="2253"/>
                    <a:pt x="4033" y="2253"/>
                  </a:cubicBezTo>
                  <a:cubicBezTo>
                    <a:pt x="4131" y="2253"/>
                    <a:pt x="4196" y="2220"/>
                    <a:pt x="4261" y="2155"/>
                  </a:cubicBezTo>
                  <a:cubicBezTo>
                    <a:pt x="4391" y="2025"/>
                    <a:pt x="4391" y="1830"/>
                    <a:pt x="4261" y="1700"/>
                  </a:cubicBezTo>
                  <a:cubicBezTo>
                    <a:pt x="4163" y="1635"/>
                    <a:pt x="4098" y="1538"/>
                    <a:pt x="4001" y="1440"/>
                  </a:cubicBezTo>
                  <a:cubicBezTo>
                    <a:pt x="3708" y="1147"/>
                    <a:pt x="3415" y="822"/>
                    <a:pt x="3058" y="562"/>
                  </a:cubicBezTo>
                  <a:cubicBezTo>
                    <a:pt x="2537" y="204"/>
                    <a:pt x="1919" y="9"/>
                    <a:pt x="1301" y="9"/>
                  </a:cubicBezTo>
                  <a:cubicBezTo>
                    <a:pt x="1240" y="4"/>
                    <a:pt x="1179" y="1"/>
                    <a:pt x="111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46"/>
            <p:cNvSpPr/>
            <p:nvPr/>
          </p:nvSpPr>
          <p:spPr>
            <a:xfrm>
              <a:off x="13998200" y="3179788"/>
              <a:ext cx="21975" cy="20850"/>
            </a:xfrm>
            <a:custGeom>
              <a:rect b="b" l="l" r="r" t="t"/>
              <a:pathLst>
                <a:path extrusionOk="0" h="834" w="879">
                  <a:moveTo>
                    <a:pt x="341" y="0"/>
                  </a:moveTo>
                  <a:cubicBezTo>
                    <a:pt x="265" y="0"/>
                    <a:pt x="191" y="26"/>
                    <a:pt x="130" y="86"/>
                  </a:cubicBezTo>
                  <a:cubicBezTo>
                    <a:pt x="33" y="216"/>
                    <a:pt x="0" y="411"/>
                    <a:pt x="130" y="541"/>
                  </a:cubicBezTo>
                  <a:cubicBezTo>
                    <a:pt x="195" y="606"/>
                    <a:pt x="260" y="671"/>
                    <a:pt x="325" y="736"/>
                  </a:cubicBezTo>
                  <a:cubicBezTo>
                    <a:pt x="390" y="801"/>
                    <a:pt x="456" y="834"/>
                    <a:pt x="553" y="834"/>
                  </a:cubicBezTo>
                  <a:cubicBezTo>
                    <a:pt x="618" y="834"/>
                    <a:pt x="716" y="801"/>
                    <a:pt x="781" y="736"/>
                  </a:cubicBezTo>
                  <a:cubicBezTo>
                    <a:pt x="878" y="606"/>
                    <a:pt x="878" y="411"/>
                    <a:pt x="781" y="281"/>
                  </a:cubicBezTo>
                  <a:cubicBezTo>
                    <a:pt x="716" y="216"/>
                    <a:pt x="651" y="151"/>
                    <a:pt x="586" y="86"/>
                  </a:cubicBezTo>
                  <a:cubicBezTo>
                    <a:pt x="516" y="34"/>
                    <a:pt x="428" y="0"/>
                    <a:pt x="3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5" name="Google Shape;3635;p46"/>
          <p:cNvGrpSpPr/>
          <p:nvPr/>
        </p:nvGrpSpPr>
        <p:grpSpPr>
          <a:xfrm>
            <a:off x="7368224" y="2782044"/>
            <a:ext cx="325100" cy="365763"/>
            <a:chOff x="14391675" y="3071363"/>
            <a:chExt cx="434975" cy="495950"/>
          </a:xfrm>
        </p:grpSpPr>
        <p:sp>
          <p:nvSpPr>
            <p:cNvPr id="3636" name="Google Shape;3636;p46"/>
            <p:cNvSpPr/>
            <p:nvPr/>
          </p:nvSpPr>
          <p:spPr>
            <a:xfrm>
              <a:off x="14452650" y="3181113"/>
              <a:ext cx="365875" cy="366675"/>
            </a:xfrm>
            <a:custGeom>
              <a:rect b="b" l="l" r="r" t="t"/>
              <a:pathLst>
                <a:path extrusionOk="0" h="14667" w="14635">
                  <a:moveTo>
                    <a:pt x="7318" y="0"/>
                  </a:moveTo>
                  <a:lnTo>
                    <a:pt x="7318" y="1626"/>
                  </a:lnTo>
                  <a:cubicBezTo>
                    <a:pt x="10472" y="1626"/>
                    <a:pt x="13009" y="4163"/>
                    <a:pt x="13009" y="7317"/>
                  </a:cubicBezTo>
                  <a:cubicBezTo>
                    <a:pt x="13009" y="10472"/>
                    <a:pt x="10472" y="13008"/>
                    <a:pt x="7318" y="13008"/>
                  </a:cubicBezTo>
                  <a:cubicBezTo>
                    <a:pt x="4163" y="13008"/>
                    <a:pt x="1627" y="10472"/>
                    <a:pt x="1627" y="7317"/>
                  </a:cubicBezTo>
                  <a:lnTo>
                    <a:pt x="1" y="7317"/>
                  </a:lnTo>
                  <a:cubicBezTo>
                    <a:pt x="1" y="11350"/>
                    <a:pt x="3285" y="14667"/>
                    <a:pt x="7318" y="14667"/>
                  </a:cubicBezTo>
                  <a:cubicBezTo>
                    <a:pt x="11350" y="14667"/>
                    <a:pt x="14635" y="11350"/>
                    <a:pt x="14635" y="7317"/>
                  </a:cubicBezTo>
                  <a:cubicBezTo>
                    <a:pt x="14635" y="3285"/>
                    <a:pt x="11350" y="0"/>
                    <a:pt x="7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46"/>
            <p:cNvSpPr/>
            <p:nvPr/>
          </p:nvSpPr>
          <p:spPr>
            <a:xfrm>
              <a:off x="14525825" y="3477863"/>
              <a:ext cx="219525" cy="82125"/>
            </a:xfrm>
            <a:custGeom>
              <a:rect b="b" l="l" r="r" t="t"/>
              <a:pathLst>
                <a:path extrusionOk="0" h="3285" w="8781">
                  <a:moveTo>
                    <a:pt x="4391" y="0"/>
                  </a:moveTo>
                  <a:cubicBezTo>
                    <a:pt x="3513" y="0"/>
                    <a:pt x="2667" y="228"/>
                    <a:pt x="1952" y="585"/>
                  </a:cubicBezTo>
                  <a:cubicBezTo>
                    <a:pt x="1399" y="878"/>
                    <a:pt x="944" y="1236"/>
                    <a:pt x="521" y="1659"/>
                  </a:cubicBezTo>
                  <a:cubicBezTo>
                    <a:pt x="326" y="1854"/>
                    <a:pt x="163" y="2049"/>
                    <a:pt x="0" y="2276"/>
                  </a:cubicBezTo>
                  <a:lnTo>
                    <a:pt x="0" y="3285"/>
                  </a:lnTo>
                  <a:lnTo>
                    <a:pt x="8781" y="3285"/>
                  </a:lnTo>
                  <a:lnTo>
                    <a:pt x="8781" y="2309"/>
                  </a:lnTo>
                  <a:cubicBezTo>
                    <a:pt x="8618" y="2081"/>
                    <a:pt x="8456" y="1854"/>
                    <a:pt x="8260" y="1659"/>
                  </a:cubicBezTo>
                  <a:cubicBezTo>
                    <a:pt x="7870" y="1236"/>
                    <a:pt x="7382" y="878"/>
                    <a:pt x="6830" y="585"/>
                  </a:cubicBezTo>
                  <a:cubicBezTo>
                    <a:pt x="6114" y="228"/>
                    <a:pt x="5269" y="0"/>
                    <a:pt x="4391" y="0"/>
                  </a:cubicBez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46"/>
            <p:cNvSpPr/>
            <p:nvPr/>
          </p:nvSpPr>
          <p:spPr>
            <a:xfrm>
              <a:off x="14525825" y="3477863"/>
              <a:ext cx="126025" cy="82125"/>
            </a:xfrm>
            <a:custGeom>
              <a:rect b="b" l="l" r="r" t="t"/>
              <a:pathLst>
                <a:path extrusionOk="0" h="3285" w="5041">
                  <a:moveTo>
                    <a:pt x="4391" y="0"/>
                  </a:moveTo>
                  <a:cubicBezTo>
                    <a:pt x="3513" y="0"/>
                    <a:pt x="2667" y="228"/>
                    <a:pt x="1952" y="585"/>
                  </a:cubicBezTo>
                  <a:cubicBezTo>
                    <a:pt x="1399" y="878"/>
                    <a:pt x="911" y="1236"/>
                    <a:pt x="521" y="1659"/>
                  </a:cubicBezTo>
                  <a:cubicBezTo>
                    <a:pt x="326" y="1854"/>
                    <a:pt x="163" y="2081"/>
                    <a:pt x="0" y="2276"/>
                  </a:cubicBezTo>
                  <a:lnTo>
                    <a:pt x="0" y="3285"/>
                  </a:lnTo>
                  <a:lnTo>
                    <a:pt x="1301" y="3285"/>
                  </a:lnTo>
                  <a:lnTo>
                    <a:pt x="1301" y="2276"/>
                  </a:lnTo>
                  <a:cubicBezTo>
                    <a:pt x="1464" y="2081"/>
                    <a:pt x="1626" y="1854"/>
                    <a:pt x="1822" y="1659"/>
                  </a:cubicBezTo>
                  <a:cubicBezTo>
                    <a:pt x="2212" y="1236"/>
                    <a:pt x="2700" y="878"/>
                    <a:pt x="3252" y="585"/>
                  </a:cubicBezTo>
                  <a:cubicBezTo>
                    <a:pt x="3805" y="325"/>
                    <a:pt x="4391" y="130"/>
                    <a:pt x="5041" y="65"/>
                  </a:cubicBezTo>
                  <a:cubicBezTo>
                    <a:pt x="4813" y="33"/>
                    <a:pt x="4618" y="0"/>
                    <a:pt x="439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46"/>
            <p:cNvSpPr/>
            <p:nvPr/>
          </p:nvSpPr>
          <p:spPr>
            <a:xfrm>
              <a:off x="14399800" y="3331513"/>
              <a:ext cx="211425" cy="32550"/>
            </a:xfrm>
            <a:custGeom>
              <a:rect b="b" l="l" r="r" t="t"/>
              <a:pathLst>
                <a:path extrusionOk="0" h="1302" w="8457">
                  <a:moveTo>
                    <a:pt x="1" y="1"/>
                  </a:moveTo>
                  <a:lnTo>
                    <a:pt x="1" y="1301"/>
                  </a:lnTo>
                  <a:lnTo>
                    <a:pt x="8456" y="1301"/>
                  </a:lnTo>
                  <a:lnTo>
                    <a:pt x="8456" y="1"/>
                  </a:ln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46"/>
            <p:cNvSpPr/>
            <p:nvPr/>
          </p:nvSpPr>
          <p:spPr>
            <a:xfrm>
              <a:off x="14466475" y="3331513"/>
              <a:ext cx="44750" cy="32550"/>
            </a:xfrm>
            <a:custGeom>
              <a:rect b="b" l="l" r="r" t="t"/>
              <a:pathLst>
                <a:path extrusionOk="0" h="1302" w="1790">
                  <a:moveTo>
                    <a:pt x="1" y="1"/>
                  </a:moveTo>
                  <a:lnTo>
                    <a:pt x="1" y="1301"/>
                  </a:lnTo>
                  <a:lnTo>
                    <a:pt x="1789" y="1301"/>
                  </a:lnTo>
                  <a:lnTo>
                    <a:pt x="1789"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46"/>
            <p:cNvSpPr/>
            <p:nvPr/>
          </p:nvSpPr>
          <p:spPr>
            <a:xfrm>
              <a:off x="14574600" y="3078688"/>
              <a:ext cx="166700" cy="167500"/>
            </a:xfrm>
            <a:custGeom>
              <a:rect b="b" l="l" r="r" t="t"/>
              <a:pathLst>
                <a:path extrusionOk="0" h="6700" w="6668">
                  <a:moveTo>
                    <a:pt x="3448" y="0"/>
                  </a:moveTo>
                  <a:lnTo>
                    <a:pt x="2765" y="715"/>
                  </a:lnTo>
                  <a:lnTo>
                    <a:pt x="3350" y="1268"/>
                  </a:lnTo>
                  <a:lnTo>
                    <a:pt x="1" y="4618"/>
                  </a:lnTo>
                  <a:lnTo>
                    <a:pt x="2082" y="6699"/>
                  </a:lnTo>
                  <a:lnTo>
                    <a:pt x="3025" y="5756"/>
                  </a:lnTo>
                  <a:lnTo>
                    <a:pt x="4423" y="4358"/>
                  </a:lnTo>
                  <a:lnTo>
                    <a:pt x="5399" y="3350"/>
                  </a:lnTo>
                  <a:lnTo>
                    <a:pt x="5984" y="3935"/>
                  </a:lnTo>
                  <a:lnTo>
                    <a:pt x="6667" y="3252"/>
                  </a:lnTo>
                  <a:lnTo>
                    <a:pt x="3448" y="0"/>
                  </a:ln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46"/>
            <p:cNvSpPr/>
            <p:nvPr/>
          </p:nvSpPr>
          <p:spPr>
            <a:xfrm>
              <a:off x="14643700" y="3078688"/>
              <a:ext cx="97600" cy="98375"/>
            </a:xfrm>
            <a:custGeom>
              <a:rect b="b" l="l" r="r" t="t"/>
              <a:pathLst>
                <a:path extrusionOk="0" h="3935" w="3904">
                  <a:moveTo>
                    <a:pt x="684" y="0"/>
                  </a:moveTo>
                  <a:lnTo>
                    <a:pt x="1" y="715"/>
                  </a:lnTo>
                  <a:lnTo>
                    <a:pt x="3220" y="3935"/>
                  </a:lnTo>
                  <a:lnTo>
                    <a:pt x="3903" y="3252"/>
                  </a:lnTo>
                  <a:lnTo>
                    <a:pt x="684" y="0"/>
                  </a:ln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46"/>
            <p:cNvSpPr/>
            <p:nvPr/>
          </p:nvSpPr>
          <p:spPr>
            <a:xfrm>
              <a:off x="14664025" y="3099813"/>
              <a:ext cx="35000" cy="34175"/>
            </a:xfrm>
            <a:custGeom>
              <a:rect b="b" l="l" r="r" t="t"/>
              <a:pathLst>
                <a:path extrusionOk="0" h="1367" w="1400">
                  <a:moveTo>
                    <a:pt x="716" y="1"/>
                  </a:moveTo>
                  <a:lnTo>
                    <a:pt x="1" y="683"/>
                  </a:lnTo>
                  <a:lnTo>
                    <a:pt x="716" y="1366"/>
                  </a:lnTo>
                  <a:lnTo>
                    <a:pt x="1399" y="683"/>
                  </a:lnTo>
                  <a:lnTo>
                    <a:pt x="716"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46"/>
            <p:cNvSpPr/>
            <p:nvPr/>
          </p:nvSpPr>
          <p:spPr>
            <a:xfrm>
              <a:off x="14702250" y="3138013"/>
              <a:ext cx="39050" cy="39050"/>
            </a:xfrm>
            <a:custGeom>
              <a:rect b="b" l="l" r="r" t="t"/>
              <a:pathLst>
                <a:path extrusionOk="0" h="1562" w="1562">
                  <a:moveTo>
                    <a:pt x="683" y="1"/>
                  </a:moveTo>
                  <a:lnTo>
                    <a:pt x="0" y="684"/>
                  </a:lnTo>
                  <a:lnTo>
                    <a:pt x="878" y="1562"/>
                  </a:lnTo>
                  <a:lnTo>
                    <a:pt x="1561" y="879"/>
                  </a:lnTo>
                  <a:lnTo>
                    <a:pt x="683"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46"/>
            <p:cNvSpPr/>
            <p:nvPr/>
          </p:nvSpPr>
          <p:spPr>
            <a:xfrm>
              <a:off x="14574600" y="3110388"/>
              <a:ext cx="134975" cy="135800"/>
            </a:xfrm>
            <a:custGeom>
              <a:rect b="b" l="l" r="r" t="t"/>
              <a:pathLst>
                <a:path extrusionOk="0" h="5432" w="5399">
                  <a:moveTo>
                    <a:pt x="3318" y="0"/>
                  </a:moveTo>
                  <a:lnTo>
                    <a:pt x="1" y="3350"/>
                  </a:lnTo>
                  <a:lnTo>
                    <a:pt x="2082" y="5431"/>
                  </a:lnTo>
                  <a:lnTo>
                    <a:pt x="5399" y="2082"/>
                  </a:lnTo>
                  <a:lnTo>
                    <a:pt x="3318" y="0"/>
                  </a:ln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46"/>
            <p:cNvSpPr/>
            <p:nvPr/>
          </p:nvSpPr>
          <p:spPr>
            <a:xfrm>
              <a:off x="14614450" y="3110388"/>
              <a:ext cx="95125" cy="135800"/>
            </a:xfrm>
            <a:custGeom>
              <a:rect b="b" l="l" r="r" t="t"/>
              <a:pathLst>
                <a:path extrusionOk="0" h="5432" w="3805">
                  <a:moveTo>
                    <a:pt x="1756" y="0"/>
                  </a:moveTo>
                  <a:lnTo>
                    <a:pt x="1236" y="521"/>
                  </a:lnTo>
                  <a:lnTo>
                    <a:pt x="2797" y="2114"/>
                  </a:lnTo>
                  <a:lnTo>
                    <a:pt x="0" y="4943"/>
                  </a:lnTo>
                  <a:lnTo>
                    <a:pt x="488" y="5431"/>
                  </a:lnTo>
                  <a:lnTo>
                    <a:pt x="3805" y="2082"/>
                  </a:lnTo>
                  <a:lnTo>
                    <a:pt x="1756"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46"/>
            <p:cNvSpPr/>
            <p:nvPr/>
          </p:nvSpPr>
          <p:spPr>
            <a:xfrm>
              <a:off x="14391675" y="3071363"/>
              <a:ext cx="434975" cy="495950"/>
            </a:xfrm>
            <a:custGeom>
              <a:rect b="b" l="l" r="r" t="t"/>
              <a:pathLst>
                <a:path extrusionOk="0" h="19838" w="17399">
                  <a:moveTo>
                    <a:pt x="10765" y="748"/>
                  </a:moveTo>
                  <a:lnTo>
                    <a:pt x="13561" y="3545"/>
                  </a:lnTo>
                  <a:lnTo>
                    <a:pt x="13301" y="3805"/>
                  </a:lnTo>
                  <a:lnTo>
                    <a:pt x="10505" y="1008"/>
                  </a:lnTo>
                  <a:lnTo>
                    <a:pt x="10765" y="748"/>
                  </a:lnTo>
                  <a:close/>
                  <a:moveTo>
                    <a:pt x="10667" y="2017"/>
                  </a:moveTo>
                  <a:lnTo>
                    <a:pt x="12293" y="3643"/>
                  </a:lnTo>
                  <a:lnTo>
                    <a:pt x="9399" y="6569"/>
                  </a:lnTo>
                  <a:lnTo>
                    <a:pt x="7740" y="4911"/>
                  </a:lnTo>
                  <a:lnTo>
                    <a:pt x="10667" y="2017"/>
                  </a:lnTo>
                  <a:close/>
                  <a:moveTo>
                    <a:pt x="8488" y="10699"/>
                  </a:moveTo>
                  <a:lnTo>
                    <a:pt x="8488" y="11415"/>
                  </a:lnTo>
                  <a:lnTo>
                    <a:pt x="619" y="11415"/>
                  </a:lnTo>
                  <a:lnTo>
                    <a:pt x="619" y="10699"/>
                  </a:lnTo>
                  <a:close/>
                  <a:moveTo>
                    <a:pt x="9757" y="16585"/>
                  </a:moveTo>
                  <a:cubicBezTo>
                    <a:pt x="10570" y="16585"/>
                    <a:pt x="11350" y="16748"/>
                    <a:pt x="12066" y="17138"/>
                  </a:cubicBezTo>
                  <a:cubicBezTo>
                    <a:pt x="12553" y="17398"/>
                    <a:pt x="13009" y="17724"/>
                    <a:pt x="13431" y="18146"/>
                  </a:cubicBezTo>
                  <a:cubicBezTo>
                    <a:pt x="13561" y="18309"/>
                    <a:pt x="13724" y="18471"/>
                    <a:pt x="13854" y="18634"/>
                  </a:cubicBezTo>
                  <a:lnTo>
                    <a:pt x="13854" y="19219"/>
                  </a:lnTo>
                  <a:lnTo>
                    <a:pt x="5659" y="19219"/>
                  </a:lnTo>
                  <a:lnTo>
                    <a:pt x="5659" y="18634"/>
                  </a:lnTo>
                  <a:cubicBezTo>
                    <a:pt x="5789" y="18471"/>
                    <a:pt x="5952" y="18309"/>
                    <a:pt x="6114" y="18146"/>
                  </a:cubicBezTo>
                  <a:cubicBezTo>
                    <a:pt x="6505" y="17724"/>
                    <a:pt x="6960" y="17398"/>
                    <a:pt x="7448" y="17138"/>
                  </a:cubicBezTo>
                  <a:cubicBezTo>
                    <a:pt x="8163" y="16748"/>
                    <a:pt x="8944" y="16585"/>
                    <a:pt x="9757" y="16585"/>
                  </a:cubicBezTo>
                  <a:close/>
                  <a:moveTo>
                    <a:pt x="10765" y="0"/>
                  </a:moveTo>
                  <a:cubicBezTo>
                    <a:pt x="10700" y="0"/>
                    <a:pt x="10602" y="33"/>
                    <a:pt x="10537" y="98"/>
                  </a:cubicBezTo>
                  <a:lnTo>
                    <a:pt x="9854" y="781"/>
                  </a:lnTo>
                  <a:cubicBezTo>
                    <a:pt x="9789" y="846"/>
                    <a:pt x="9757" y="911"/>
                    <a:pt x="9757" y="1008"/>
                  </a:cubicBezTo>
                  <a:cubicBezTo>
                    <a:pt x="9757" y="1073"/>
                    <a:pt x="9789" y="1139"/>
                    <a:pt x="9854" y="1204"/>
                  </a:cubicBezTo>
                  <a:lnTo>
                    <a:pt x="10212" y="1561"/>
                  </a:lnTo>
                  <a:lnTo>
                    <a:pt x="7090" y="4683"/>
                  </a:lnTo>
                  <a:cubicBezTo>
                    <a:pt x="7057" y="4748"/>
                    <a:pt x="7025" y="4813"/>
                    <a:pt x="7025" y="4911"/>
                  </a:cubicBezTo>
                  <a:cubicBezTo>
                    <a:pt x="7025" y="4976"/>
                    <a:pt x="7057" y="5073"/>
                    <a:pt x="7090" y="5138"/>
                  </a:cubicBezTo>
                  <a:lnTo>
                    <a:pt x="9171" y="7187"/>
                  </a:lnTo>
                  <a:cubicBezTo>
                    <a:pt x="9236" y="7252"/>
                    <a:pt x="9301" y="7285"/>
                    <a:pt x="9399" y="7285"/>
                  </a:cubicBezTo>
                  <a:cubicBezTo>
                    <a:pt x="9464" y="7285"/>
                    <a:pt x="9529" y="7252"/>
                    <a:pt x="9594" y="7187"/>
                  </a:cubicBezTo>
                  <a:lnTo>
                    <a:pt x="10440" y="6342"/>
                  </a:lnTo>
                  <a:cubicBezTo>
                    <a:pt x="11610" y="6504"/>
                    <a:pt x="12683" y="7025"/>
                    <a:pt x="13529" y="7838"/>
                  </a:cubicBezTo>
                  <a:cubicBezTo>
                    <a:pt x="13594" y="7903"/>
                    <a:pt x="13691" y="7935"/>
                    <a:pt x="13757" y="7935"/>
                  </a:cubicBezTo>
                  <a:cubicBezTo>
                    <a:pt x="13822" y="7935"/>
                    <a:pt x="13919" y="7903"/>
                    <a:pt x="13984" y="7838"/>
                  </a:cubicBezTo>
                  <a:cubicBezTo>
                    <a:pt x="14082" y="7740"/>
                    <a:pt x="14082" y="7545"/>
                    <a:pt x="13984" y="7415"/>
                  </a:cubicBezTo>
                  <a:cubicBezTo>
                    <a:pt x="13139" y="6602"/>
                    <a:pt x="12098" y="6049"/>
                    <a:pt x="10992" y="5821"/>
                  </a:cubicBezTo>
                  <a:lnTo>
                    <a:pt x="11805" y="4976"/>
                  </a:lnTo>
                  <a:cubicBezTo>
                    <a:pt x="14765" y="5886"/>
                    <a:pt x="16781" y="8618"/>
                    <a:pt x="16781" y="11707"/>
                  </a:cubicBezTo>
                  <a:cubicBezTo>
                    <a:pt x="16781" y="14049"/>
                    <a:pt x="15643" y="16228"/>
                    <a:pt x="13691" y="17528"/>
                  </a:cubicBezTo>
                  <a:cubicBezTo>
                    <a:pt x="13431" y="17268"/>
                    <a:pt x="13139" y="17073"/>
                    <a:pt x="12846" y="16878"/>
                  </a:cubicBezTo>
                  <a:cubicBezTo>
                    <a:pt x="13626" y="16390"/>
                    <a:pt x="14309" y="15740"/>
                    <a:pt x="14830" y="14959"/>
                  </a:cubicBezTo>
                  <a:cubicBezTo>
                    <a:pt x="15448" y="13984"/>
                    <a:pt x="15773" y="12878"/>
                    <a:pt x="15773" y="11707"/>
                  </a:cubicBezTo>
                  <a:cubicBezTo>
                    <a:pt x="15773" y="10569"/>
                    <a:pt x="15448" y="9464"/>
                    <a:pt x="14830" y="8488"/>
                  </a:cubicBezTo>
                  <a:cubicBezTo>
                    <a:pt x="14765" y="8401"/>
                    <a:pt x="14671" y="8343"/>
                    <a:pt x="14567" y="8343"/>
                  </a:cubicBezTo>
                  <a:cubicBezTo>
                    <a:pt x="14515" y="8343"/>
                    <a:pt x="14461" y="8358"/>
                    <a:pt x="14407" y="8390"/>
                  </a:cubicBezTo>
                  <a:cubicBezTo>
                    <a:pt x="14277" y="8488"/>
                    <a:pt x="14244" y="8683"/>
                    <a:pt x="14309" y="8813"/>
                  </a:cubicBezTo>
                  <a:cubicBezTo>
                    <a:pt x="14862" y="9691"/>
                    <a:pt x="15155" y="10667"/>
                    <a:pt x="15155" y="11707"/>
                  </a:cubicBezTo>
                  <a:cubicBezTo>
                    <a:pt x="15155" y="13724"/>
                    <a:pt x="14017" y="15610"/>
                    <a:pt x="12196" y="16520"/>
                  </a:cubicBezTo>
                  <a:cubicBezTo>
                    <a:pt x="11448" y="16163"/>
                    <a:pt x="10635" y="15967"/>
                    <a:pt x="9757" y="15967"/>
                  </a:cubicBezTo>
                  <a:cubicBezTo>
                    <a:pt x="8911" y="15967"/>
                    <a:pt x="8098" y="16163"/>
                    <a:pt x="7318" y="16520"/>
                  </a:cubicBezTo>
                  <a:cubicBezTo>
                    <a:pt x="5627" y="15642"/>
                    <a:pt x="4488" y="13919"/>
                    <a:pt x="4391" y="12000"/>
                  </a:cubicBezTo>
                  <a:lnTo>
                    <a:pt x="8781" y="12000"/>
                  </a:lnTo>
                  <a:cubicBezTo>
                    <a:pt x="8944" y="12000"/>
                    <a:pt x="9106" y="11870"/>
                    <a:pt x="9106" y="11707"/>
                  </a:cubicBezTo>
                  <a:lnTo>
                    <a:pt x="9106" y="10407"/>
                  </a:lnTo>
                  <a:cubicBezTo>
                    <a:pt x="9106" y="10244"/>
                    <a:pt x="8944" y="10114"/>
                    <a:pt x="8781" y="10114"/>
                  </a:cubicBezTo>
                  <a:lnTo>
                    <a:pt x="326" y="10114"/>
                  </a:lnTo>
                  <a:cubicBezTo>
                    <a:pt x="131" y="10114"/>
                    <a:pt x="1" y="10244"/>
                    <a:pt x="1" y="10407"/>
                  </a:cubicBezTo>
                  <a:lnTo>
                    <a:pt x="1" y="11707"/>
                  </a:lnTo>
                  <a:cubicBezTo>
                    <a:pt x="1" y="11870"/>
                    <a:pt x="131" y="12000"/>
                    <a:pt x="326" y="12000"/>
                  </a:cubicBezTo>
                  <a:lnTo>
                    <a:pt x="2115" y="12000"/>
                  </a:lnTo>
                  <a:cubicBezTo>
                    <a:pt x="2147" y="12878"/>
                    <a:pt x="2342" y="13724"/>
                    <a:pt x="2667" y="14504"/>
                  </a:cubicBezTo>
                  <a:cubicBezTo>
                    <a:pt x="2691" y="14625"/>
                    <a:pt x="2805" y="14692"/>
                    <a:pt x="2928" y="14692"/>
                  </a:cubicBezTo>
                  <a:cubicBezTo>
                    <a:pt x="2971" y="14692"/>
                    <a:pt x="3016" y="14683"/>
                    <a:pt x="3058" y="14667"/>
                  </a:cubicBezTo>
                  <a:cubicBezTo>
                    <a:pt x="3220" y="14602"/>
                    <a:pt x="3285" y="14439"/>
                    <a:pt x="3220" y="14276"/>
                  </a:cubicBezTo>
                  <a:cubicBezTo>
                    <a:pt x="2927" y="13561"/>
                    <a:pt x="2765" y="12781"/>
                    <a:pt x="2732" y="12000"/>
                  </a:cubicBezTo>
                  <a:lnTo>
                    <a:pt x="3740" y="12000"/>
                  </a:lnTo>
                  <a:cubicBezTo>
                    <a:pt x="3806" y="13073"/>
                    <a:pt x="4131" y="14081"/>
                    <a:pt x="4716" y="14959"/>
                  </a:cubicBezTo>
                  <a:cubicBezTo>
                    <a:pt x="5204" y="15740"/>
                    <a:pt x="5887" y="16390"/>
                    <a:pt x="6667" y="16878"/>
                  </a:cubicBezTo>
                  <a:cubicBezTo>
                    <a:pt x="6375" y="17041"/>
                    <a:pt x="6082" y="17268"/>
                    <a:pt x="5822" y="17528"/>
                  </a:cubicBezTo>
                  <a:cubicBezTo>
                    <a:pt x="4976" y="16943"/>
                    <a:pt x="4261" y="16195"/>
                    <a:pt x="3740" y="15317"/>
                  </a:cubicBezTo>
                  <a:cubicBezTo>
                    <a:pt x="3675" y="15230"/>
                    <a:pt x="3582" y="15187"/>
                    <a:pt x="3478" y="15187"/>
                  </a:cubicBezTo>
                  <a:cubicBezTo>
                    <a:pt x="3426" y="15187"/>
                    <a:pt x="3372" y="15198"/>
                    <a:pt x="3318" y="15219"/>
                  </a:cubicBezTo>
                  <a:cubicBezTo>
                    <a:pt x="3188" y="15317"/>
                    <a:pt x="3123" y="15512"/>
                    <a:pt x="3220" y="15642"/>
                  </a:cubicBezTo>
                  <a:cubicBezTo>
                    <a:pt x="3773" y="16553"/>
                    <a:pt x="4521" y="17366"/>
                    <a:pt x="5399" y="17984"/>
                  </a:cubicBezTo>
                  <a:cubicBezTo>
                    <a:pt x="5301" y="18114"/>
                    <a:pt x="5204" y="18211"/>
                    <a:pt x="5106" y="18374"/>
                  </a:cubicBezTo>
                  <a:cubicBezTo>
                    <a:pt x="5074" y="18406"/>
                    <a:pt x="5041" y="18471"/>
                    <a:pt x="5041" y="18536"/>
                  </a:cubicBezTo>
                  <a:lnTo>
                    <a:pt x="5041" y="19512"/>
                  </a:lnTo>
                  <a:cubicBezTo>
                    <a:pt x="5041" y="19610"/>
                    <a:pt x="5074" y="19675"/>
                    <a:pt x="5139" y="19740"/>
                  </a:cubicBezTo>
                  <a:cubicBezTo>
                    <a:pt x="5204" y="19805"/>
                    <a:pt x="5269" y="19837"/>
                    <a:pt x="5366" y="19837"/>
                  </a:cubicBezTo>
                  <a:lnTo>
                    <a:pt x="14147" y="19837"/>
                  </a:lnTo>
                  <a:cubicBezTo>
                    <a:pt x="14244" y="19837"/>
                    <a:pt x="14309" y="19805"/>
                    <a:pt x="14374" y="19740"/>
                  </a:cubicBezTo>
                  <a:cubicBezTo>
                    <a:pt x="14407" y="19675"/>
                    <a:pt x="14439" y="19610"/>
                    <a:pt x="14439" y="19512"/>
                  </a:cubicBezTo>
                  <a:lnTo>
                    <a:pt x="14439" y="18536"/>
                  </a:lnTo>
                  <a:cubicBezTo>
                    <a:pt x="14439" y="18504"/>
                    <a:pt x="14439" y="18439"/>
                    <a:pt x="14407" y="18374"/>
                  </a:cubicBezTo>
                  <a:cubicBezTo>
                    <a:pt x="14309" y="18244"/>
                    <a:pt x="14212" y="18114"/>
                    <a:pt x="14082" y="17984"/>
                  </a:cubicBezTo>
                  <a:cubicBezTo>
                    <a:pt x="15025" y="17333"/>
                    <a:pt x="15838" y="16455"/>
                    <a:pt x="16391" y="15480"/>
                  </a:cubicBezTo>
                  <a:cubicBezTo>
                    <a:pt x="17041" y="14309"/>
                    <a:pt x="17399" y="13041"/>
                    <a:pt x="17399" y="11707"/>
                  </a:cubicBezTo>
                  <a:cubicBezTo>
                    <a:pt x="17399" y="8455"/>
                    <a:pt x="15317" y="5561"/>
                    <a:pt x="12293" y="4521"/>
                  </a:cubicBezTo>
                  <a:lnTo>
                    <a:pt x="12716" y="4065"/>
                  </a:lnTo>
                  <a:lnTo>
                    <a:pt x="13074" y="4423"/>
                  </a:lnTo>
                  <a:cubicBezTo>
                    <a:pt x="13139" y="4488"/>
                    <a:pt x="13236" y="4521"/>
                    <a:pt x="13301" y="4521"/>
                  </a:cubicBezTo>
                  <a:cubicBezTo>
                    <a:pt x="13399" y="4521"/>
                    <a:pt x="13464" y="4488"/>
                    <a:pt x="13529" y="4423"/>
                  </a:cubicBezTo>
                  <a:lnTo>
                    <a:pt x="14212" y="3740"/>
                  </a:lnTo>
                  <a:cubicBezTo>
                    <a:pt x="14342" y="3643"/>
                    <a:pt x="14342" y="3447"/>
                    <a:pt x="14212" y="3317"/>
                  </a:cubicBezTo>
                  <a:lnTo>
                    <a:pt x="10992" y="98"/>
                  </a:lnTo>
                  <a:cubicBezTo>
                    <a:pt x="10927" y="33"/>
                    <a:pt x="10862" y="0"/>
                    <a:pt x="1076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46"/>
            <p:cNvSpPr/>
            <p:nvPr/>
          </p:nvSpPr>
          <p:spPr>
            <a:xfrm>
              <a:off x="14403075" y="3299813"/>
              <a:ext cx="205700" cy="14650"/>
            </a:xfrm>
            <a:custGeom>
              <a:rect b="b" l="l" r="r" t="t"/>
              <a:pathLst>
                <a:path extrusionOk="0" h="586" w="8228">
                  <a:moveTo>
                    <a:pt x="293" y="0"/>
                  </a:moveTo>
                  <a:cubicBezTo>
                    <a:pt x="130" y="0"/>
                    <a:pt x="0" y="130"/>
                    <a:pt x="0" y="293"/>
                  </a:cubicBezTo>
                  <a:cubicBezTo>
                    <a:pt x="0" y="456"/>
                    <a:pt x="130" y="586"/>
                    <a:pt x="293" y="586"/>
                  </a:cubicBezTo>
                  <a:lnTo>
                    <a:pt x="7935" y="586"/>
                  </a:lnTo>
                  <a:cubicBezTo>
                    <a:pt x="8097" y="586"/>
                    <a:pt x="8227" y="456"/>
                    <a:pt x="8227" y="293"/>
                  </a:cubicBezTo>
                  <a:cubicBezTo>
                    <a:pt x="8227" y="130"/>
                    <a:pt x="8097" y="0"/>
                    <a:pt x="79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9" name="Google Shape;3649;p46"/>
          <p:cNvGrpSpPr/>
          <p:nvPr/>
        </p:nvGrpSpPr>
        <p:grpSpPr>
          <a:xfrm>
            <a:off x="8188025" y="2795327"/>
            <a:ext cx="365762" cy="339178"/>
            <a:chOff x="14928250" y="3088438"/>
            <a:chExt cx="506525" cy="462600"/>
          </a:xfrm>
        </p:grpSpPr>
        <p:sp>
          <p:nvSpPr>
            <p:cNvPr id="3650" name="Google Shape;3650;p46"/>
            <p:cNvSpPr/>
            <p:nvPr/>
          </p:nvSpPr>
          <p:spPr>
            <a:xfrm>
              <a:off x="15194925" y="3316888"/>
              <a:ext cx="239850" cy="226225"/>
            </a:xfrm>
            <a:custGeom>
              <a:rect b="b" l="l" r="r" t="t"/>
              <a:pathLst>
                <a:path extrusionOk="0" h="9049" w="9594">
                  <a:moveTo>
                    <a:pt x="7512" y="0"/>
                  </a:moveTo>
                  <a:lnTo>
                    <a:pt x="130" y="7382"/>
                  </a:lnTo>
                  <a:lnTo>
                    <a:pt x="0" y="7512"/>
                  </a:lnTo>
                  <a:cubicBezTo>
                    <a:pt x="1041" y="8537"/>
                    <a:pt x="2398" y="9049"/>
                    <a:pt x="3756" y="9049"/>
                  </a:cubicBezTo>
                  <a:cubicBezTo>
                    <a:pt x="5114" y="9049"/>
                    <a:pt x="6472" y="8537"/>
                    <a:pt x="7512" y="7512"/>
                  </a:cubicBezTo>
                  <a:cubicBezTo>
                    <a:pt x="9561" y="5431"/>
                    <a:pt x="9593" y="2114"/>
                    <a:pt x="7545" y="33"/>
                  </a:cubicBezTo>
                  <a:lnTo>
                    <a:pt x="7512" y="0"/>
                  </a:ln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46"/>
            <p:cNvSpPr/>
            <p:nvPr/>
          </p:nvSpPr>
          <p:spPr>
            <a:xfrm>
              <a:off x="14928250" y="3316888"/>
              <a:ext cx="239050" cy="226225"/>
            </a:xfrm>
            <a:custGeom>
              <a:rect b="b" l="l" r="r" t="t"/>
              <a:pathLst>
                <a:path extrusionOk="0" h="9049" w="9562">
                  <a:moveTo>
                    <a:pt x="2082" y="0"/>
                  </a:moveTo>
                  <a:lnTo>
                    <a:pt x="2049" y="33"/>
                  </a:lnTo>
                  <a:cubicBezTo>
                    <a:pt x="1" y="2114"/>
                    <a:pt x="1" y="5431"/>
                    <a:pt x="2082" y="7512"/>
                  </a:cubicBezTo>
                  <a:cubicBezTo>
                    <a:pt x="3106" y="8537"/>
                    <a:pt x="4456" y="9049"/>
                    <a:pt x="5810" y="9049"/>
                  </a:cubicBezTo>
                  <a:cubicBezTo>
                    <a:pt x="7163" y="9049"/>
                    <a:pt x="8521" y="8537"/>
                    <a:pt x="9561" y="7512"/>
                  </a:cubicBezTo>
                  <a:lnTo>
                    <a:pt x="9431" y="7382"/>
                  </a:lnTo>
                  <a:lnTo>
                    <a:pt x="2082" y="0"/>
                  </a:ln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46"/>
            <p:cNvSpPr/>
            <p:nvPr/>
          </p:nvSpPr>
          <p:spPr>
            <a:xfrm>
              <a:off x="14963225" y="3467288"/>
              <a:ext cx="204075" cy="75825"/>
            </a:xfrm>
            <a:custGeom>
              <a:rect b="b" l="l" r="r" t="t"/>
              <a:pathLst>
                <a:path extrusionOk="0" h="3033" w="8163">
                  <a:moveTo>
                    <a:pt x="6667" y="0"/>
                  </a:moveTo>
                  <a:cubicBezTo>
                    <a:pt x="5629" y="1038"/>
                    <a:pt x="4275" y="1548"/>
                    <a:pt x="2923" y="1548"/>
                  </a:cubicBezTo>
                  <a:cubicBezTo>
                    <a:pt x="1901" y="1548"/>
                    <a:pt x="882" y="1257"/>
                    <a:pt x="0" y="683"/>
                  </a:cubicBezTo>
                  <a:lnTo>
                    <a:pt x="0" y="683"/>
                  </a:lnTo>
                  <a:cubicBezTo>
                    <a:pt x="195" y="943"/>
                    <a:pt x="423" y="1236"/>
                    <a:pt x="683" y="1496"/>
                  </a:cubicBezTo>
                  <a:cubicBezTo>
                    <a:pt x="1707" y="2521"/>
                    <a:pt x="3057" y="3033"/>
                    <a:pt x="4411" y="3033"/>
                  </a:cubicBezTo>
                  <a:cubicBezTo>
                    <a:pt x="5764" y="3033"/>
                    <a:pt x="7122" y="2521"/>
                    <a:pt x="8162" y="1496"/>
                  </a:cubicBezTo>
                  <a:lnTo>
                    <a:pt x="8032" y="1366"/>
                  </a:lnTo>
                  <a:lnTo>
                    <a:pt x="6667"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46"/>
            <p:cNvSpPr/>
            <p:nvPr/>
          </p:nvSpPr>
          <p:spPr>
            <a:xfrm>
              <a:off x="15194925" y="3467288"/>
              <a:ext cx="204075" cy="75825"/>
            </a:xfrm>
            <a:custGeom>
              <a:rect b="b" l="l" r="r" t="t"/>
              <a:pathLst>
                <a:path extrusionOk="0" h="3033" w="8163">
                  <a:moveTo>
                    <a:pt x="1496" y="0"/>
                  </a:moveTo>
                  <a:lnTo>
                    <a:pt x="163" y="1366"/>
                  </a:lnTo>
                  <a:lnTo>
                    <a:pt x="0" y="1496"/>
                  </a:lnTo>
                  <a:cubicBezTo>
                    <a:pt x="1041" y="2521"/>
                    <a:pt x="2398" y="3033"/>
                    <a:pt x="3756" y="3033"/>
                  </a:cubicBezTo>
                  <a:cubicBezTo>
                    <a:pt x="5114" y="3033"/>
                    <a:pt x="6472" y="2521"/>
                    <a:pt x="7512" y="1496"/>
                  </a:cubicBezTo>
                  <a:cubicBezTo>
                    <a:pt x="7772" y="1236"/>
                    <a:pt x="8000" y="943"/>
                    <a:pt x="8163" y="683"/>
                  </a:cubicBezTo>
                  <a:lnTo>
                    <a:pt x="8163" y="683"/>
                  </a:lnTo>
                  <a:cubicBezTo>
                    <a:pt x="7281" y="1257"/>
                    <a:pt x="6261" y="1548"/>
                    <a:pt x="5240" y="1548"/>
                  </a:cubicBezTo>
                  <a:cubicBezTo>
                    <a:pt x="3888" y="1548"/>
                    <a:pt x="2534" y="1038"/>
                    <a:pt x="149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46"/>
            <p:cNvSpPr/>
            <p:nvPr/>
          </p:nvSpPr>
          <p:spPr>
            <a:xfrm>
              <a:off x="14978650" y="3095738"/>
              <a:ext cx="405725" cy="406525"/>
            </a:xfrm>
            <a:custGeom>
              <a:rect b="b" l="l" r="r" t="t"/>
              <a:pathLst>
                <a:path extrusionOk="0" h="16261" w="16229">
                  <a:moveTo>
                    <a:pt x="8098" y="1"/>
                  </a:moveTo>
                  <a:cubicBezTo>
                    <a:pt x="3611" y="1"/>
                    <a:pt x="1" y="3643"/>
                    <a:pt x="1" y="8131"/>
                  </a:cubicBezTo>
                  <a:cubicBezTo>
                    <a:pt x="1" y="8391"/>
                    <a:pt x="1" y="8651"/>
                    <a:pt x="33" y="8879"/>
                  </a:cubicBezTo>
                  <a:lnTo>
                    <a:pt x="66" y="8846"/>
                  </a:lnTo>
                  <a:lnTo>
                    <a:pt x="7415" y="16228"/>
                  </a:lnTo>
                  <a:cubicBezTo>
                    <a:pt x="7643" y="16228"/>
                    <a:pt x="7871" y="16261"/>
                    <a:pt x="8098" y="16261"/>
                  </a:cubicBezTo>
                  <a:cubicBezTo>
                    <a:pt x="8326" y="16261"/>
                    <a:pt x="8586" y="16228"/>
                    <a:pt x="8814" y="16228"/>
                  </a:cubicBezTo>
                  <a:lnTo>
                    <a:pt x="16163" y="8846"/>
                  </a:lnTo>
                  <a:lnTo>
                    <a:pt x="16196" y="8879"/>
                  </a:lnTo>
                  <a:cubicBezTo>
                    <a:pt x="16196" y="8651"/>
                    <a:pt x="16228" y="8391"/>
                    <a:pt x="16228" y="8131"/>
                  </a:cubicBezTo>
                  <a:cubicBezTo>
                    <a:pt x="16228" y="3643"/>
                    <a:pt x="12586" y="1"/>
                    <a:pt x="8098" y="1"/>
                  </a:cubicBez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46"/>
            <p:cNvSpPr/>
            <p:nvPr/>
          </p:nvSpPr>
          <p:spPr>
            <a:xfrm>
              <a:off x="14978650" y="3246963"/>
              <a:ext cx="405725" cy="254500"/>
            </a:xfrm>
            <a:custGeom>
              <a:rect b="b" l="l" r="r" t="t"/>
              <a:pathLst>
                <a:path extrusionOk="0" h="10180" w="16229">
                  <a:moveTo>
                    <a:pt x="261" y="1"/>
                  </a:moveTo>
                  <a:cubicBezTo>
                    <a:pt x="66" y="683"/>
                    <a:pt x="1" y="1366"/>
                    <a:pt x="1" y="2082"/>
                  </a:cubicBezTo>
                  <a:cubicBezTo>
                    <a:pt x="1" y="2342"/>
                    <a:pt x="1" y="2570"/>
                    <a:pt x="33" y="2830"/>
                  </a:cubicBezTo>
                  <a:lnTo>
                    <a:pt x="66" y="2797"/>
                  </a:lnTo>
                  <a:lnTo>
                    <a:pt x="7415" y="10179"/>
                  </a:lnTo>
                  <a:lnTo>
                    <a:pt x="8781" y="10179"/>
                  </a:lnTo>
                  <a:lnTo>
                    <a:pt x="16163" y="2797"/>
                  </a:lnTo>
                  <a:lnTo>
                    <a:pt x="16196" y="2830"/>
                  </a:lnTo>
                  <a:cubicBezTo>
                    <a:pt x="16196" y="2570"/>
                    <a:pt x="16228" y="2342"/>
                    <a:pt x="16228" y="2082"/>
                  </a:cubicBezTo>
                  <a:cubicBezTo>
                    <a:pt x="16228" y="1366"/>
                    <a:pt x="16131" y="683"/>
                    <a:pt x="15968" y="1"/>
                  </a:cubicBezTo>
                  <a:cubicBezTo>
                    <a:pt x="15025" y="3480"/>
                    <a:pt x="11871" y="6049"/>
                    <a:pt x="8098" y="6049"/>
                  </a:cubicBezTo>
                  <a:cubicBezTo>
                    <a:pt x="4326" y="6049"/>
                    <a:pt x="1172" y="3480"/>
                    <a:pt x="26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46"/>
            <p:cNvSpPr/>
            <p:nvPr/>
          </p:nvSpPr>
          <p:spPr>
            <a:xfrm>
              <a:off x="14987600" y="3424188"/>
              <a:ext cx="72375" cy="30925"/>
            </a:xfrm>
            <a:custGeom>
              <a:rect b="b" l="l" r="r" t="t"/>
              <a:pathLst>
                <a:path extrusionOk="0" h="1237" w="2895">
                  <a:moveTo>
                    <a:pt x="618" y="1"/>
                  </a:moveTo>
                  <a:cubicBezTo>
                    <a:pt x="293" y="1"/>
                    <a:pt x="1" y="294"/>
                    <a:pt x="1" y="619"/>
                  </a:cubicBezTo>
                  <a:cubicBezTo>
                    <a:pt x="1" y="976"/>
                    <a:pt x="293" y="1237"/>
                    <a:pt x="618" y="1237"/>
                  </a:cubicBezTo>
                  <a:lnTo>
                    <a:pt x="2277" y="1237"/>
                  </a:lnTo>
                  <a:cubicBezTo>
                    <a:pt x="2635" y="1237"/>
                    <a:pt x="2895" y="976"/>
                    <a:pt x="2895" y="619"/>
                  </a:cubicBezTo>
                  <a:cubicBezTo>
                    <a:pt x="2895" y="294"/>
                    <a:pt x="2635" y="1"/>
                    <a:pt x="2277" y="1"/>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46"/>
            <p:cNvSpPr/>
            <p:nvPr/>
          </p:nvSpPr>
          <p:spPr>
            <a:xfrm>
              <a:off x="15306300" y="3424188"/>
              <a:ext cx="72375" cy="30925"/>
            </a:xfrm>
            <a:custGeom>
              <a:rect b="b" l="l" r="r" t="t"/>
              <a:pathLst>
                <a:path extrusionOk="0" h="1237" w="2895">
                  <a:moveTo>
                    <a:pt x="618" y="1"/>
                  </a:moveTo>
                  <a:cubicBezTo>
                    <a:pt x="293" y="1"/>
                    <a:pt x="0" y="294"/>
                    <a:pt x="0" y="619"/>
                  </a:cubicBezTo>
                  <a:cubicBezTo>
                    <a:pt x="0" y="976"/>
                    <a:pt x="293" y="1237"/>
                    <a:pt x="618" y="1237"/>
                  </a:cubicBezTo>
                  <a:lnTo>
                    <a:pt x="2277" y="1237"/>
                  </a:lnTo>
                  <a:cubicBezTo>
                    <a:pt x="2634" y="1237"/>
                    <a:pt x="2895" y="976"/>
                    <a:pt x="2895" y="619"/>
                  </a:cubicBezTo>
                  <a:cubicBezTo>
                    <a:pt x="2895" y="294"/>
                    <a:pt x="2634" y="1"/>
                    <a:pt x="2277" y="1"/>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46"/>
            <p:cNvSpPr/>
            <p:nvPr/>
          </p:nvSpPr>
          <p:spPr>
            <a:xfrm>
              <a:off x="15103850" y="3230713"/>
              <a:ext cx="155325" cy="151225"/>
            </a:xfrm>
            <a:custGeom>
              <a:rect b="b" l="l" r="r" t="t"/>
              <a:pathLst>
                <a:path extrusionOk="0" h="6049" w="6213">
                  <a:moveTo>
                    <a:pt x="3090" y="0"/>
                  </a:moveTo>
                  <a:cubicBezTo>
                    <a:pt x="2765" y="0"/>
                    <a:pt x="2472" y="293"/>
                    <a:pt x="2472" y="618"/>
                  </a:cubicBezTo>
                  <a:lnTo>
                    <a:pt x="2472" y="2309"/>
                  </a:lnTo>
                  <a:lnTo>
                    <a:pt x="619" y="2309"/>
                  </a:lnTo>
                  <a:cubicBezTo>
                    <a:pt x="261" y="2309"/>
                    <a:pt x="1" y="2602"/>
                    <a:pt x="1" y="2927"/>
                  </a:cubicBezTo>
                  <a:cubicBezTo>
                    <a:pt x="1" y="3285"/>
                    <a:pt x="261" y="3577"/>
                    <a:pt x="619" y="3577"/>
                  </a:cubicBezTo>
                  <a:lnTo>
                    <a:pt x="2472" y="3577"/>
                  </a:lnTo>
                  <a:lnTo>
                    <a:pt x="2472" y="5431"/>
                  </a:lnTo>
                  <a:cubicBezTo>
                    <a:pt x="2472" y="5756"/>
                    <a:pt x="2765" y="6049"/>
                    <a:pt x="3090" y="6049"/>
                  </a:cubicBezTo>
                  <a:cubicBezTo>
                    <a:pt x="3448" y="6049"/>
                    <a:pt x="3708" y="5756"/>
                    <a:pt x="3708" y="5431"/>
                  </a:cubicBezTo>
                  <a:lnTo>
                    <a:pt x="3708" y="3577"/>
                  </a:lnTo>
                  <a:lnTo>
                    <a:pt x="5594" y="3577"/>
                  </a:lnTo>
                  <a:cubicBezTo>
                    <a:pt x="5920" y="3577"/>
                    <a:pt x="6212" y="3285"/>
                    <a:pt x="6212" y="2927"/>
                  </a:cubicBezTo>
                  <a:cubicBezTo>
                    <a:pt x="6212" y="2602"/>
                    <a:pt x="5920" y="2309"/>
                    <a:pt x="5594" y="2309"/>
                  </a:cubicBezTo>
                  <a:lnTo>
                    <a:pt x="3708" y="2309"/>
                  </a:lnTo>
                  <a:lnTo>
                    <a:pt x="3708" y="618"/>
                  </a:lnTo>
                  <a:cubicBezTo>
                    <a:pt x="3708" y="260"/>
                    <a:pt x="3448" y="0"/>
                    <a:pt x="3090" y="0"/>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46"/>
            <p:cNvSpPr/>
            <p:nvPr/>
          </p:nvSpPr>
          <p:spPr>
            <a:xfrm>
              <a:off x="14933125" y="3088438"/>
              <a:ext cx="495950" cy="462600"/>
            </a:xfrm>
            <a:custGeom>
              <a:rect b="b" l="l" r="r" t="t"/>
              <a:pathLst>
                <a:path extrusionOk="0" h="18504" w="19838">
                  <a:moveTo>
                    <a:pt x="1887" y="9594"/>
                  </a:moveTo>
                  <a:lnTo>
                    <a:pt x="8911" y="16650"/>
                  </a:lnTo>
                  <a:cubicBezTo>
                    <a:pt x="8001" y="17463"/>
                    <a:pt x="6862" y="17886"/>
                    <a:pt x="5627" y="17886"/>
                  </a:cubicBezTo>
                  <a:cubicBezTo>
                    <a:pt x="4293" y="17886"/>
                    <a:pt x="3025" y="17366"/>
                    <a:pt x="2082" y="16423"/>
                  </a:cubicBezTo>
                  <a:cubicBezTo>
                    <a:pt x="228" y="14569"/>
                    <a:pt x="163" y="11545"/>
                    <a:pt x="1887" y="9594"/>
                  </a:cubicBezTo>
                  <a:close/>
                  <a:moveTo>
                    <a:pt x="17984" y="9594"/>
                  </a:moveTo>
                  <a:lnTo>
                    <a:pt x="17984" y="9594"/>
                  </a:lnTo>
                  <a:cubicBezTo>
                    <a:pt x="19708" y="11545"/>
                    <a:pt x="19643" y="14569"/>
                    <a:pt x="17757" y="16423"/>
                  </a:cubicBezTo>
                  <a:cubicBezTo>
                    <a:pt x="16813" y="17366"/>
                    <a:pt x="15578" y="17886"/>
                    <a:pt x="14244" y="17886"/>
                  </a:cubicBezTo>
                  <a:cubicBezTo>
                    <a:pt x="13009" y="17886"/>
                    <a:pt x="11838" y="17431"/>
                    <a:pt x="10927" y="16650"/>
                  </a:cubicBezTo>
                  <a:lnTo>
                    <a:pt x="17984" y="9594"/>
                  </a:lnTo>
                  <a:close/>
                  <a:moveTo>
                    <a:pt x="9919" y="0"/>
                  </a:moveTo>
                  <a:cubicBezTo>
                    <a:pt x="8456" y="0"/>
                    <a:pt x="6993" y="390"/>
                    <a:pt x="5724" y="1106"/>
                  </a:cubicBezTo>
                  <a:cubicBezTo>
                    <a:pt x="4521" y="1821"/>
                    <a:pt x="3448" y="2829"/>
                    <a:pt x="2732" y="4033"/>
                  </a:cubicBezTo>
                  <a:cubicBezTo>
                    <a:pt x="2635" y="4195"/>
                    <a:pt x="2667" y="4390"/>
                    <a:pt x="2830" y="4455"/>
                  </a:cubicBezTo>
                  <a:cubicBezTo>
                    <a:pt x="2879" y="4492"/>
                    <a:pt x="2937" y="4510"/>
                    <a:pt x="2995" y="4510"/>
                  </a:cubicBezTo>
                  <a:cubicBezTo>
                    <a:pt x="3093" y="4510"/>
                    <a:pt x="3192" y="4460"/>
                    <a:pt x="3253" y="4358"/>
                  </a:cubicBezTo>
                  <a:cubicBezTo>
                    <a:pt x="4684" y="2016"/>
                    <a:pt x="7188" y="618"/>
                    <a:pt x="9919" y="618"/>
                  </a:cubicBezTo>
                  <a:cubicBezTo>
                    <a:pt x="14212" y="618"/>
                    <a:pt x="17724" y="4130"/>
                    <a:pt x="17724" y="8423"/>
                  </a:cubicBezTo>
                  <a:cubicBezTo>
                    <a:pt x="17724" y="8618"/>
                    <a:pt x="17724" y="8781"/>
                    <a:pt x="17691" y="8976"/>
                  </a:cubicBezTo>
                  <a:lnTo>
                    <a:pt x="10472" y="16195"/>
                  </a:lnTo>
                  <a:cubicBezTo>
                    <a:pt x="10277" y="16228"/>
                    <a:pt x="10114" y="16228"/>
                    <a:pt x="9919" y="16228"/>
                  </a:cubicBezTo>
                  <a:cubicBezTo>
                    <a:pt x="9724" y="16228"/>
                    <a:pt x="9562" y="16228"/>
                    <a:pt x="9366" y="16195"/>
                  </a:cubicBezTo>
                  <a:lnTo>
                    <a:pt x="2147" y="8976"/>
                  </a:lnTo>
                  <a:cubicBezTo>
                    <a:pt x="2115" y="8781"/>
                    <a:pt x="2115" y="8618"/>
                    <a:pt x="2115" y="8423"/>
                  </a:cubicBezTo>
                  <a:cubicBezTo>
                    <a:pt x="2115" y="7512"/>
                    <a:pt x="2277" y="6634"/>
                    <a:pt x="2570" y="5789"/>
                  </a:cubicBezTo>
                  <a:cubicBezTo>
                    <a:pt x="2635" y="5626"/>
                    <a:pt x="2537" y="5464"/>
                    <a:pt x="2375" y="5399"/>
                  </a:cubicBezTo>
                  <a:cubicBezTo>
                    <a:pt x="2340" y="5385"/>
                    <a:pt x="2305" y="5378"/>
                    <a:pt x="2271" y="5378"/>
                  </a:cubicBezTo>
                  <a:cubicBezTo>
                    <a:pt x="2147" y="5378"/>
                    <a:pt x="2036" y="5466"/>
                    <a:pt x="1985" y="5594"/>
                  </a:cubicBezTo>
                  <a:cubicBezTo>
                    <a:pt x="1659" y="6504"/>
                    <a:pt x="1497" y="7447"/>
                    <a:pt x="1497" y="8423"/>
                  </a:cubicBezTo>
                  <a:cubicBezTo>
                    <a:pt x="1497" y="8618"/>
                    <a:pt x="1497" y="8846"/>
                    <a:pt x="1529" y="9073"/>
                  </a:cubicBezTo>
                  <a:cubicBezTo>
                    <a:pt x="554" y="10114"/>
                    <a:pt x="1" y="11480"/>
                    <a:pt x="1" y="12911"/>
                  </a:cubicBezTo>
                  <a:cubicBezTo>
                    <a:pt x="1" y="14406"/>
                    <a:pt x="586" y="15805"/>
                    <a:pt x="1659" y="16845"/>
                  </a:cubicBezTo>
                  <a:cubicBezTo>
                    <a:pt x="2700" y="17919"/>
                    <a:pt x="4131" y="18504"/>
                    <a:pt x="5627" y="18504"/>
                  </a:cubicBezTo>
                  <a:cubicBezTo>
                    <a:pt x="7123" y="18504"/>
                    <a:pt x="8521" y="17919"/>
                    <a:pt x="9594" y="16845"/>
                  </a:cubicBezTo>
                  <a:lnTo>
                    <a:pt x="10244" y="16845"/>
                  </a:lnTo>
                  <a:cubicBezTo>
                    <a:pt x="11318" y="17919"/>
                    <a:pt x="12716" y="18504"/>
                    <a:pt x="14212" y="18504"/>
                  </a:cubicBezTo>
                  <a:cubicBezTo>
                    <a:pt x="15708" y="18504"/>
                    <a:pt x="17139" y="17919"/>
                    <a:pt x="18179" y="16845"/>
                  </a:cubicBezTo>
                  <a:cubicBezTo>
                    <a:pt x="19252" y="15805"/>
                    <a:pt x="19838" y="14406"/>
                    <a:pt x="19838" y="12911"/>
                  </a:cubicBezTo>
                  <a:cubicBezTo>
                    <a:pt x="19838" y="11480"/>
                    <a:pt x="19317" y="10114"/>
                    <a:pt x="18342" y="9073"/>
                  </a:cubicBezTo>
                  <a:cubicBezTo>
                    <a:pt x="18342" y="8846"/>
                    <a:pt x="18342" y="8618"/>
                    <a:pt x="18342" y="8423"/>
                  </a:cubicBezTo>
                  <a:cubicBezTo>
                    <a:pt x="18342" y="3773"/>
                    <a:pt x="14570" y="0"/>
                    <a:pt x="99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46"/>
            <p:cNvSpPr/>
            <p:nvPr/>
          </p:nvSpPr>
          <p:spPr>
            <a:xfrm>
              <a:off x="15095725" y="3222563"/>
              <a:ext cx="170750" cy="166700"/>
            </a:xfrm>
            <a:custGeom>
              <a:rect b="b" l="l" r="r" t="t"/>
              <a:pathLst>
                <a:path extrusionOk="0" h="6668" w="6830">
                  <a:moveTo>
                    <a:pt x="3415" y="651"/>
                  </a:moveTo>
                  <a:cubicBezTo>
                    <a:pt x="3610" y="651"/>
                    <a:pt x="3740" y="781"/>
                    <a:pt x="3740" y="944"/>
                  </a:cubicBezTo>
                  <a:lnTo>
                    <a:pt x="3740" y="2635"/>
                  </a:lnTo>
                  <a:cubicBezTo>
                    <a:pt x="3740" y="2830"/>
                    <a:pt x="3871" y="2960"/>
                    <a:pt x="4033" y="2960"/>
                  </a:cubicBezTo>
                  <a:lnTo>
                    <a:pt x="5919" y="2960"/>
                  </a:lnTo>
                  <a:cubicBezTo>
                    <a:pt x="6082" y="2960"/>
                    <a:pt x="6212" y="3090"/>
                    <a:pt x="6212" y="3253"/>
                  </a:cubicBezTo>
                  <a:cubicBezTo>
                    <a:pt x="6212" y="3448"/>
                    <a:pt x="6082" y="3578"/>
                    <a:pt x="5919" y="3578"/>
                  </a:cubicBezTo>
                  <a:lnTo>
                    <a:pt x="4033" y="3578"/>
                  </a:lnTo>
                  <a:cubicBezTo>
                    <a:pt x="3871" y="3578"/>
                    <a:pt x="3740" y="3708"/>
                    <a:pt x="3740" y="3871"/>
                  </a:cubicBezTo>
                  <a:lnTo>
                    <a:pt x="3740" y="5757"/>
                  </a:lnTo>
                  <a:cubicBezTo>
                    <a:pt x="3740" y="5920"/>
                    <a:pt x="3610" y="6050"/>
                    <a:pt x="3415" y="6050"/>
                  </a:cubicBezTo>
                  <a:cubicBezTo>
                    <a:pt x="3253" y="6050"/>
                    <a:pt x="3123" y="5920"/>
                    <a:pt x="3123" y="5757"/>
                  </a:cubicBezTo>
                  <a:lnTo>
                    <a:pt x="3123" y="3871"/>
                  </a:lnTo>
                  <a:cubicBezTo>
                    <a:pt x="3123" y="3708"/>
                    <a:pt x="2993" y="3578"/>
                    <a:pt x="2797" y="3578"/>
                  </a:cubicBezTo>
                  <a:lnTo>
                    <a:pt x="944" y="3578"/>
                  </a:lnTo>
                  <a:cubicBezTo>
                    <a:pt x="781" y="3578"/>
                    <a:pt x="651" y="3448"/>
                    <a:pt x="651" y="3253"/>
                  </a:cubicBezTo>
                  <a:cubicBezTo>
                    <a:pt x="651" y="3090"/>
                    <a:pt x="781" y="2960"/>
                    <a:pt x="944" y="2960"/>
                  </a:cubicBezTo>
                  <a:lnTo>
                    <a:pt x="2797" y="2960"/>
                  </a:lnTo>
                  <a:cubicBezTo>
                    <a:pt x="2993" y="2960"/>
                    <a:pt x="3123" y="2830"/>
                    <a:pt x="3123" y="2635"/>
                  </a:cubicBezTo>
                  <a:lnTo>
                    <a:pt x="3123" y="944"/>
                  </a:lnTo>
                  <a:cubicBezTo>
                    <a:pt x="3123" y="781"/>
                    <a:pt x="3253" y="651"/>
                    <a:pt x="3415" y="651"/>
                  </a:cubicBezTo>
                  <a:close/>
                  <a:moveTo>
                    <a:pt x="3415" y="1"/>
                  </a:moveTo>
                  <a:cubicBezTo>
                    <a:pt x="2895" y="1"/>
                    <a:pt x="2505" y="424"/>
                    <a:pt x="2505" y="944"/>
                  </a:cubicBezTo>
                  <a:lnTo>
                    <a:pt x="2505" y="2342"/>
                  </a:lnTo>
                  <a:lnTo>
                    <a:pt x="944" y="2342"/>
                  </a:lnTo>
                  <a:cubicBezTo>
                    <a:pt x="423" y="2342"/>
                    <a:pt x="1" y="2765"/>
                    <a:pt x="1" y="3253"/>
                  </a:cubicBezTo>
                  <a:cubicBezTo>
                    <a:pt x="1" y="3773"/>
                    <a:pt x="423" y="4196"/>
                    <a:pt x="944" y="4196"/>
                  </a:cubicBezTo>
                  <a:lnTo>
                    <a:pt x="2505" y="4196"/>
                  </a:lnTo>
                  <a:lnTo>
                    <a:pt x="2505" y="5757"/>
                  </a:lnTo>
                  <a:cubicBezTo>
                    <a:pt x="2505" y="6245"/>
                    <a:pt x="2895" y="6667"/>
                    <a:pt x="3415" y="6667"/>
                  </a:cubicBezTo>
                  <a:cubicBezTo>
                    <a:pt x="3936" y="6667"/>
                    <a:pt x="4358" y="6245"/>
                    <a:pt x="4358" y="5757"/>
                  </a:cubicBezTo>
                  <a:lnTo>
                    <a:pt x="4358" y="4196"/>
                  </a:lnTo>
                  <a:lnTo>
                    <a:pt x="5919" y="4196"/>
                  </a:lnTo>
                  <a:cubicBezTo>
                    <a:pt x="6407" y="4196"/>
                    <a:pt x="6830" y="3773"/>
                    <a:pt x="6830" y="3253"/>
                  </a:cubicBezTo>
                  <a:cubicBezTo>
                    <a:pt x="6830" y="2765"/>
                    <a:pt x="6407" y="2342"/>
                    <a:pt x="5919" y="2342"/>
                  </a:cubicBezTo>
                  <a:lnTo>
                    <a:pt x="4358" y="2342"/>
                  </a:lnTo>
                  <a:lnTo>
                    <a:pt x="4358" y="944"/>
                  </a:lnTo>
                  <a:cubicBezTo>
                    <a:pt x="4358" y="424"/>
                    <a:pt x="3936" y="1"/>
                    <a:pt x="3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46"/>
            <p:cNvSpPr/>
            <p:nvPr/>
          </p:nvSpPr>
          <p:spPr>
            <a:xfrm>
              <a:off x="14980275" y="3416888"/>
              <a:ext cx="87850" cy="46350"/>
            </a:xfrm>
            <a:custGeom>
              <a:rect b="b" l="l" r="r" t="t"/>
              <a:pathLst>
                <a:path extrusionOk="0" h="1854" w="3514">
                  <a:moveTo>
                    <a:pt x="2570" y="618"/>
                  </a:moveTo>
                  <a:cubicBezTo>
                    <a:pt x="2733" y="618"/>
                    <a:pt x="2895" y="748"/>
                    <a:pt x="2895" y="911"/>
                  </a:cubicBezTo>
                  <a:cubicBezTo>
                    <a:pt x="2895" y="1073"/>
                    <a:pt x="2733" y="1236"/>
                    <a:pt x="2570" y="1236"/>
                  </a:cubicBezTo>
                  <a:lnTo>
                    <a:pt x="911" y="1236"/>
                  </a:lnTo>
                  <a:cubicBezTo>
                    <a:pt x="749" y="1236"/>
                    <a:pt x="619" y="1073"/>
                    <a:pt x="619" y="911"/>
                  </a:cubicBezTo>
                  <a:cubicBezTo>
                    <a:pt x="619" y="748"/>
                    <a:pt x="749" y="618"/>
                    <a:pt x="911" y="618"/>
                  </a:cubicBezTo>
                  <a:close/>
                  <a:moveTo>
                    <a:pt x="911" y="0"/>
                  </a:moveTo>
                  <a:cubicBezTo>
                    <a:pt x="391" y="0"/>
                    <a:pt x="1" y="390"/>
                    <a:pt x="1" y="911"/>
                  </a:cubicBezTo>
                  <a:cubicBezTo>
                    <a:pt x="1" y="1431"/>
                    <a:pt x="391" y="1854"/>
                    <a:pt x="911" y="1854"/>
                  </a:cubicBezTo>
                  <a:lnTo>
                    <a:pt x="2570" y="1854"/>
                  </a:lnTo>
                  <a:cubicBezTo>
                    <a:pt x="3090" y="1854"/>
                    <a:pt x="3513" y="1431"/>
                    <a:pt x="3513" y="911"/>
                  </a:cubicBezTo>
                  <a:cubicBezTo>
                    <a:pt x="3513" y="390"/>
                    <a:pt x="3090" y="0"/>
                    <a:pt x="25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46"/>
            <p:cNvSpPr/>
            <p:nvPr/>
          </p:nvSpPr>
          <p:spPr>
            <a:xfrm>
              <a:off x="15298975" y="3416888"/>
              <a:ext cx="87825" cy="46350"/>
            </a:xfrm>
            <a:custGeom>
              <a:rect b="b" l="l" r="r" t="t"/>
              <a:pathLst>
                <a:path extrusionOk="0" h="1854" w="3513">
                  <a:moveTo>
                    <a:pt x="2570" y="618"/>
                  </a:moveTo>
                  <a:cubicBezTo>
                    <a:pt x="2732" y="618"/>
                    <a:pt x="2895" y="748"/>
                    <a:pt x="2895" y="911"/>
                  </a:cubicBezTo>
                  <a:cubicBezTo>
                    <a:pt x="2895" y="1073"/>
                    <a:pt x="2732" y="1236"/>
                    <a:pt x="2570" y="1236"/>
                  </a:cubicBezTo>
                  <a:lnTo>
                    <a:pt x="911" y="1236"/>
                  </a:lnTo>
                  <a:cubicBezTo>
                    <a:pt x="749" y="1236"/>
                    <a:pt x="619" y="1073"/>
                    <a:pt x="619" y="911"/>
                  </a:cubicBezTo>
                  <a:cubicBezTo>
                    <a:pt x="619" y="748"/>
                    <a:pt x="749" y="618"/>
                    <a:pt x="911" y="618"/>
                  </a:cubicBezTo>
                  <a:close/>
                  <a:moveTo>
                    <a:pt x="911" y="0"/>
                  </a:moveTo>
                  <a:cubicBezTo>
                    <a:pt x="423" y="0"/>
                    <a:pt x="1" y="390"/>
                    <a:pt x="1" y="911"/>
                  </a:cubicBezTo>
                  <a:cubicBezTo>
                    <a:pt x="1" y="1431"/>
                    <a:pt x="423" y="1854"/>
                    <a:pt x="911" y="1854"/>
                  </a:cubicBezTo>
                  <a:lnTo>
                    <a:pt x="2570" y="1854"/>
                  </a:lnTo>
                  <a:cubicBezTo>
                    <a:pt x="3090" y="1854"/>
                    <a:pt x="3513" y="1431"/>
                    <a:pt x="3513" y="911"/>
                  </a:cubicBezTo>
                  <a:cubicBezTo>
                    <a:pt x="3513" y="390"/>
                    <a:pt x="3090" y="0"/>
                    <a:pt x="25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46"/>
            <p:cNvSpPr/>
            <p:nvPr/>
          </p:nvSpPr>
          <p:spPr>
            <a:xfrm>
              <a:off x="15312800" y="3229263"/>
              <a:ext cx="21150" cy="25050"/>
            </a:xfrm>
            <a:custGeom>
              <a:rect b="b" l="l" r="r" t="t"/>
              <a:pathLst>
                <a:path extrusionOk="0" h="1002" w="846">
                  <a:moveTo>
                    <a:pt x="352" y="1"/>
                  </a:moveTo>
                  <a:cubicBezTo>
                    <a:pt x="312" y="1"/>
                    <a:pt x="270" y="9"/>
                    <a:pt x="228" y="26"/>
                  </a:cubicBezTo>
                  <a:cubicBezTo>
                    <a:pt x="66" y="91"/>
                    <a:pt x="0" y="253"/>
                    <a:pt x="66" y="416"/>
                  </a:cubicBezTo>
                  <a:cubicBezTo>
                    <a:pt x="131" y="546"/>
                    <a:pt x="163" y="676"/>
                    <a:pt x="228" y="806"/>
                  </a:cubicBezTo>
                  <a:cubicBezTo>
                    <a:pt x="261" y="936"/>
                    <a:pt x="391" y="1001"/>
                    <a:pt x="521" y="1001"/>
                  </a:cubicBezTo>
                  <a:lnTo>
                    <a:pt x="618" y="1001"/>
                  </a:lnTo>
                  <a:cubicBezTo>
                    <a:pt x="781" y="936"/>
                    <a:pt x="846" y="741"/>
                    <a:pt x="813" y="611"/>
                  </a:cubicBezTo>
                  <a:cubicBezTo>
                    <a:pt x="748" y="448"/>
                    <a:pt x="683" y="318"/>
                    <a:pt x="618" y="188"/>
                  </a:cubicBezTo>
                  <a:cubicBezTo>
                    <a:pt x="570" y="68"/>
                    <a:pt x="468" y="1"/>
                    <a:pt x="3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46"/>
            <p:cNvSpPr/>
            <p:nvPr/>
          </p:nvSpPr>
          <p:spPr>
            <a:xfrm>
              <a:off x="15173775" y="3138013"/>
              <a:ext cx="132550" cy="69150"/>
            </a:xfrm>
            <a:custGeom>
              <a:rect b="b" l="l" r="r" t="t"/>
              <a:pathLst>
                <a:path extrusionOk="0" h="2766" w="5302">
                  <a:moveTo>
                    <a:pt x="293" y="1"/>
                  </a:moveTo>
                  <a:cubicBezTo>
                    <a:pt x="131" y="1"/>
                    <a:pt x="1" y="131"/>
                    <a:pt x="1" y="294"/>
                  </a:cubicBezTo>
                  <a:cubicBezTo>
                    <a:pt x="1" y="489"/>
                    <a:pt x="131" y="619"/>
                    <a:pt x="293" y="619"/>
                  </a:cubicBezTo>
                  <a:cubicBezTo>
                    <a:pt x="2017" y="619"/>
                    <a:pt x="3610" y="1367"/>
                    <a:pt x="4716" y="2668"/>
                  </a:cubicBezTo>
                  <a:cubicBezTo>
                    <a:pt x="4781" y="2733"/>
                    <a:pt x="4879" y="2765"/>
                    <a:pt x="4976" y="2765"/>
                  </a:cubicBezTo>
                  <a:cubicBezTo>
                    <a:pt x="5041" y="2765"/>
                    <a:pt x="5106" y="2765"/>
                    <a:pt x="5171" y="2700"/>
                  </a:cubicBezTo>
                  <a:cubicBezTo>
                    <a:pt x="5301" y="2603"/>
                    <a:pt x="5301" y="2407"/>
                    <a:pt x="5204" y="2277"/>
                  </a:cubicBezTo>
                  <a:cubicBezTo>
                    <a:pt x="3968" y="814"/>
                    <a:pt x="2179" y="1"/>
                    <a:pt x="2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5" name="Google Shape;3665;p46"/>
          <p:cNvGrpSpPr/>
          <p:nvPr/>
        </p:nvGrpSpPr>
        <p:grpSpPr>
          <a:xfrm>
            <a:off x="2279088" y="3474411"/>
            <a:ext cx="358973" cy="365763"/>
            <a:chOff x="10755175" y="3695738"/>
            <a:chExt cx="484575" cy="495950"/>
          </a:xfrm>
        </p:grpSpPr>
        <p:sp>
          <p:nvSpPr>
            <p:cNvPr id="3666" name="Google Shape;3666;p46"/>
            <p:cNvSpPr/>
            <p:nvPr/>
          </p:nvSpPr>
          <p:spPr>
            <a:xfrm>
              <a:off x="11140525" y="3859138"/>
              <a:ext cx="91075" cy="253675"/>
            </a:xfrm>
            <a:custGeom>
              <a:rect b="b" l="l" r="r" t="t"/>
              <a:pathLst>
                <a:path extrusionOk="0" h="10147" w="3643">
                  <a:moveTo>
                    <a:pt x="1" y="1"/>
                  </a:moveTo>
                  <a:lnTo>
                    <a:pt x="1" y="10147"/>
                  </a:lnTo>
                  <a:lnTo>
                    <a:pt x="3643" y="10147"/>
                  </a:lnTo>
                  <a:lnTo>
                    <a:pt x="3643" y="1"/>
                  </a:ln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46"/>
            <p:cNvSpPr/>
            <p:nvPr/>
          </p:nvSpPr>
          <p:spPr>
            <a:xfrm>
              <a:off x="11140525" y="4112788"/>
              <a:ext cx="91075" cy="70775"/>
            </a:xfrm>
            <a:custGeom>
              <a:rect b="b" l="l" r="r" t="t"/>
              <a:pathLst>
                <a:path extrusionOk="0" h="2831" w="3643">
                  <a:moveTo>
                    <a:pt x="1" y="1"/>
                  </a:moveTo>
                  <a:lnTo>
                    <a:pt x="1" y="2017"/>
                  </a:lnTo>
                  <a:cubicBezTo>
                    <a:pt x="1" y="2472"/>
                    <a:pt x="358" y="2830"/>
                    <a:pt x="846" y="2830"/>
                  </a:cubicBezTo>
                  <a:lnTo>
                    <a:pt x="2830" y="2830"/>
                  </a:lnTo>
                  <a:cubicBezTo>
                    <a:pt x="3285" y="2830"/>
                    <a:pt x="3643" y="2472"/>
                    <a:pt x="3643" y="2017"/>
                  </a:cubicBezTo>
                  <a:lnTo>
                    <a:pt x="36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46"/>
            <p:cNvSpPr/>
            <p:nvPr/>
          </p:nvSpPr>
          <p:spPr>
            <a:xfrm>
              <a:off x="11140525" y="4112788"/>
              <a:ext cx="52875" cy="70775"/>
            </a:xfrm>
            <a:custGeom>
              <a:rect b="b" l="l" r="r" t="t"/>
              <a:pathLst>
                <a:path extrusionOk="0" h="2831" w="2115">
                  <a:moveTo>
                    <a:pt x="1" y="1"/>
                  </a:moveTo>
                  <a:lnTo>
                    <a:pt x="1" y="2017"/>
                  </a:lnTo>
                  <a:cubicBezTo>
                    <a:pt x="1" y="2472"/>
                    <a:pt x="358" y="2830"/>
                    <a:pt x="814" y="2830"/>
                  </a:cubicBezTo>
                  <a:lnTo>
                    <a:pt x="2114" y="2830"/>
                  </a:lnTo>
                  <a:cubicBezTo>
                    <a:pt x="1659" y="2830"/>
                    <a:pt x="1269" y="2472"/>
                    <a:pt x="1269" y="2017"/>
                  </a:cubicBezTo>
                  <a:lnTo>
                    <a:pt x="1269"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46"/>
            <p:cNvSpPr/>
            <p:nvPr/>
          </p:nvSpPr>
          <p:spPr>
            <a:xfrm>
              <a:off x="11140525" y="3767288"/>
              <a:ext cx="91075" cy="91875"/>
            </a:xfrm>
            <a:custGeom>
              <a:rect b="b" l="l" r="r" t="t"/>
              <a:pathLst>
                <a:path extrusionOk="0" h="3675" w="3643">
                  <a:moveTo>
                    <a:pt x="1822" y="0"/>
                  </a:moveTo>
                  <a:lnTo>
                    <a:pt x="1" y="3675"/>
                  </a:lnTo>
                  <a:lnTo>
                    <a:pt x="3643" y="3675"/>
                  </a:lnTo>
                  <a:lnTo>
                    <a:pt x="1822" y="0"/>
                  </a:lnTo>
                  <a:close/>
                </a:path>
              </a:pathLst>
            </a:custGeom>
            <a:solidFill>
              <a:srgbClr val="FEFC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46"/>
            <p:cNvSpPr/>
            <p:nvPr/>
          </p:nvSpPr>
          <p:spPr>
            <a:xfrm>
              <a:off x="11162475" y="3767288"/>
              <a:ext cx="47175" cy="47175"/>
            </a:xfrm>
            <a:custGeom>
              <a:rect b="b" l="l" r="r" t="t"/>
              <a:pathLst>
                <a:path extrusionOk="0" h="1887" w="1887">
                  <a:moveTo>
                    <a:pt x="944" y="0"/>
                  </a:moveTo>
                  <a:lnTo>
                    <a:pt x="1" y="1886"/>
                  </a:lnTo>
                  <a:lnTo>
                    <a:pt x="1887" y="1886"/>
                  </a:lnTo>
                  <a:lnTo>
                    <a:pt x="944" y="0"/>
                  </a:lnTo>
                  <a:close/>
                </a:path>
              </a:pathLst>
            </a:custGeom>
            <a:solidFill>
              <a:srgbClr val="ACB4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46"/>
            <p:cNvSpPr/>
            <p:nvPr/>
          </p:nvSpPr>
          <p:spPr>
            <a:xfrm>
              <a:off x="11206375" y="3859138"/>
              <a:ext cx="25225" cy="253675"/>
            </a:xfrm>
            <a:custGeom>
              <a:rect b="b" l="l" r="r" t="t"/>
              <a:pathLst>
                <a:path extrusionOk="0" h="10147" w="1009">
                  <a:moveTo>
                    <a:pt x="1" y="1"/>
                  </a:moveTo>
                  <a:lnTo>
                    <a:pt x="1" y="10147"/>
                  </a:lnTo>
                  <a:lnTo>
                    <a:pt x="1009" y="10147"/>
                  </a:lnTo>
                  <a:lnTo>
                    <a:pt x="1009" y="1"/>
                  </a:ln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46"/>
            <p:cNvSpPr/>
            <p:nvPr/>
          </p:nvSpPr>
          <p:spPr>
            <a:xfrm>
              <a:off x="11140525" y="3859138"/>
              <a:ext cx="25225" cy="253675"/>
            </a:xfrm>
            <a:custGeom>
              <a:rect b="b" l="l" r="r" t="t"/>
              <a:pathLst>
                <a:path extrusionOk="0" h="10147" w="1009">
                  <a:moveTo>
                    <a:pt x="1" y="1"/>
                  </a:moveTo>
                  <a:lnTo>
                    <a:pt x="1" y="10147"/>
                  </a:lnTo>
                  <a:lnTo>
                    <a:pt x="1009" y="10147"/>
                  </a:lnTo>
                  <a:lnTo>
                    <a:pt x="1009" y="1"/>
                  </a:ln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46"/>
            <p:cNvSpPr/>
            <p:nvPr/>
          </p:nvSpPr>
          <p:spPr>
            <a:xfrm>
              <a:off x="10762500" y="3753463"/>
              <a:ext cx="354475" cy="429275"/>
            </a:xfrm>
            <a:custGeom>
              <a:rect b="b" l="l" r="r" t="t"/>
              <a:pathLst>
                <a:path extrusionOk="0" h="17171" w="14179">
                  <a:moveTo>
                    <a:pt x="0" y="0"/>
                  </a:moveTo>
                  <a:lnTo>
                    <a:pt x="0" y="17171"/>
                  </a:lnTo>
                  <a:lnTo>
                    <a:pt x="14179" y="17171"/>
                  </a:lnTo>
                  <a:lnTo>
                    <a:pt x="1417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46"/>
            <p:cNvSpPr/>
            <p:nvPr/>
          </p:nvSpPr>
          <p:spPr>
            <a:xfrm>
              <a:off x="10762500" y="3753463"/>
              <a:ext cx="354475" cy="429275"/>
            </a:xfrm>
            <a:custGeom>
              <a:rect b="b" l="l" r="r" t="t"/>
              <a:pathLst>
                <a:path extrusionOk="0" h="17171" w="14179">
                  <a:moveTo>
                    <a:pt x="0" y="0"/>
                  </a:moveTo>
                  <a:lnTo>
                    <a:pt x="0" y="17171"/>
                  </a:lnTo>
                  <a:lnTo>
                    <a:pt x="11252" y="17171"/>
                  </a:lnTo>
                  <a:lnTo>
                    <a:pt x="14179" y="14276"/>
                  </a:lnTo>
                  <a:lnTo>
                    <a:pt x="14179" y="0"/>
                  </a:lnTo>
                  <a:close/>
                </a:path>
              </a:pathLst>
            </a:custGeom>
            <a:solidFill>
              <a:srgbClr val="F9F8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46"/>
            <p:cNvSpPr/>
            <p:nvPr/>
          </p:nvSpPr>
          <p:spPr>
            <a:xfrm>
              <a:off x="10762500" y="3753463"/>
              <a:ext cx="354475" cy="23600"/>
            </a:xfrm>
            <a:custGeom>
              <a:rect b="b" l="l" r="r" t="t"/>
              <a:pathLst>
                <a:path extrusionOk="0" h="944" w="14179">
                  <a:moveTo>
                    <a:pt x="0" y="0"/>
                  </a:moveTo>
                  <a:lnTo>
                    <a:pt x="0" y="943"/>
                  </a:lnTo>
                  <a:lnTo>
                    <a:pt x="14179" y="943"/>
                  </a:lnTo>
                  <a:lnTo>
                    <a:pt x="14179"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46"/>
            <p:cNvSpPr/>
            <p:nvPr/>
          </p:nvSpPr>
          <p:spPr>
            <a:xfrm>
              <a:off x="11043775" y="4110363"/>
              <a:ext cx="73200" cy="72375"/>
            </a:xfrm>
            <a:custGeom>
              <a:rect b="b" l="l" r="r" t="t"/>
              <a:pathLst>
                <a:path extrusionOk="0" h="2895" w="2928">
                  <a:moveTo>
                    <a:pt x="1" y="0"/>
                  </a:moveTo>
                  <a:lnTo>
                    <a:pt x="1" y="2895"/>
                  </a:lnTo>
                  <a:lnTo>
                    <a:pt x="2928" y="0"/>
                  </a:lnTo>
                  <a:close/>
                </a:path>
              </a:pathLst>
            </a:custGeom>
            <a:solidFill>
              <a:srgbClr val="F9F8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46"/>
            <p:cNvSpPr/>
            <p:nvPr/>
          </p:nvSpPr>
          <p:spPr>
            <a:xfrm>
              <a:off x="10921825" y="3703063"/>
              <a:ext cx="36625" cy="100825"/>
            </a:xfrm>
            <a:custGeom>
              <a:rect b="b" l="l" r="r" t="t"/>
              <a:pathLst>
                <a:path extrusionOk="0" h="4033" w="1465">
                  <a:moveTo>
                    <a:pt x="1" y="0"/>
                  </a:moveTo>
                  <a:lnTo>
                    <a:pt x="1" y="4032"/>
                  </a:lnTo>
                  <a:lnTo>
                    <a:pt x="1464" y="4032"/>
                  </a:lnTo>
                  <a:lnTo>
                    <a:pt x="146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46"/>
            <p:cNvSpPr/>
            <p:nvPr/>
          </p:nvSpPr>
          <p:spPr>
            <a:xfrm>
              <a:off x="11007200" y="3703063"/>
              <a:ext cx="37425" cy="100825"/>
            </a:xfrm>
            <a:custGeom>
              <a:rect b="b" l="l" r="r" t="t"/>
              <a:pathLst>
                <a:path extrusionOk="0" h="4033" w="1497">
                  <a:moveTo>
                    <a:pt x="1" y="0"/>
                  </a:moveTo>
                  <a:lnTo>
                    <a:pt x="1" y="4032"/>
                  </a:lnTo>
                  <a:lnTo>
                    <a:pt x="1496" y="4032"/>
                  </a:lnTo>
                  <a:lnTo>
                    <a:pt x="149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46"/>
            <p:cNvSpPr/>
            <p:nvPr/>
          </p:nvSpPr>
          <p:spPr>
            <a:xfrm>
              <a:off x="10835650" y="3703063"/>
              <a:ext cx="37425" cy="100825"/>
            </a:xfrm>
            <a:custGeom>
              <a:rect b="b" l="l" r="r" t="t"/>
              <a:pathLst>
                <a:path extrusionOk="0" h="4033" w="1497">
                  <a:moveTo>
                    <a:pt x="1" y="0"/>
                  </a:moveTo>
                  <a:lnTo>
                    <a:pt x="1" y="4032"/>
                  </a:lnTo>
                  <a:lnTo>
                    <a:pt x="1497" y="4032"/>
                  </a:lnTo>
                  <a:lnTo>
                    <a:pt x="149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46"/>
            <p:cNvSpPr/>
            <p:nvPr/>
          </p:nvSpPr>
          <p:spPr>
            <a:xfrm>
              <a:off x="10916150" y="3894913"/>
              <a:ext cx="47975" cy="44750"/>
            </a:xfrm>
            <a:custGeom>
              <a:rect b="b" l="l" r="r" t="t"/>
              <a:pathLst>
                <a:path extrusionOk="0" h="1790" w="1919">
                  <a:moveTo>
                    <a:pt x="293" y="1"/>
                  </a:moveTo>
                  <a:cubicBezTo>
                    <a:pt x="130" y="1"/>
                    <a:pt x="0" y="131"/>
                    <a:pt x="0" y="326"/>
                  </a:cubicBezTo>
                  <a:lnTo>
                    <a:pt x="0" y="1464"/>
                  </a:lnTo>
                  <a:cubicBezTo>
                    <a:pt x="0" y="1659"/>
                    <a:pt x="130" y="1789"/>
                    <a:pt x="293" y="1789"/>
                  </a:cubicBezTo>
                  <a:cubicBezTo>
                    <a:pt x="488" y="1789"/>
                    <a:pt x="618" y="1659"/>
                    <a:pt x="618" y="1464"/>
                  </a:cubicBezTo>
                  <a:lnTo>
                    <a:pt x="618" y="1204"/>
                  </a:lnTo>
                  <a:lnTo>
                    <a:pt x="1301" y="1204"/>
                  </a:lnTo>
                  <a:lnTo>
                    <a:pt x="1301" y="1464"/>
                  </a:lnTo>
                  <a:cubicBezTo>
                    <a:pt x="1301" y="1659"/>
                    <a:pt x="1464" y="1789"/>
                    <a:pt x="1626" y="1789"/>
                  </a:cubicBezTo>
                  <a:cubicBezTo>
                    <a:pt x="1789" y="1789"/>
                    <a:pt x="1919" y="1659"/>
                    <a:pt x="1919" y="1464"/>
                  </a:cubicBezTo>
                  <a:lnTo>
                    <a:pt x="1919" y="326"/>
                  </a:lnTo>
                  <a:cubicBezTo>
                    <a:pt x="1919" y="131"/>
                    <a:pt x="1789" y="1"/>
                    <a:pt x="1626" y="1"/>
                  </a:cubicBezTo>
                  <a:cubicBezTo>
                    <a:pt x="1464" y="1"/>
                    <a:pt x="1301" y="131"/>
                    <a:pt x="1301" y="326"/>
                  </a:cubicBezTo>
                  <a:lnTo>
                    <a:pt x="1301" y="586"/>
                  </a:lnTo>
                  <a:lnTo>
                    <a:pt x="618" y="586"/>
                  </a:lnTo>
                  <a:lnTo>
                    <a:pt x="618" y="326"/>
                  </a:lnTo>
                  <a:cubicBezTo>
                    <a:pt x="618" y="131"/>
                    <a:pt x="488" y="1"/>
                    <a:pt x="293" y="1"/>
                  </a:cubicBez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46"/>
            <p:cNvSpPr/>
            <p:nvPr/>
          </p:nvSpPr>
          <p:spPr>
            <a:xfrm>
              <a:off x="10813700" y="3992488"/>
              <a:ext cx="46375" cy="46350"/>
            </a:xfrm>
            <a:custGeom>
              <a:rect b="b" l="l" r="r" t="t"/>
              <a:pathLst>
                <a:path extrusionOk="0" h="1854" w="1855">
                  <a:moveTo>
                    <a:pt x="911" y="618"/>
                  </a:moveTo>
                  <a:cubicBezTo>
                    <a:pt x="1106" y="618"/>
                    <a:pt x="1237" y="748"/>
                    <a:pt x="1237" y="911"/>
                  </a:cubicBezTo>
                  <a:cubicBezTo>
                    <a:pt x="1237" y="1106"/>
                    <a:pt x="1106" y="1236"/>
                    <a:pt x="911" y="1236"/>
                  </a:cubicBezTo>
                  <a:cubicBezTo>
                    <a:pt x="749" y="1236"/>
                    <a:pt x="619" y="1106"/>
                    <a:pt x="619" y="911"/>
                  </a:cubicBezTo>
                  <a:cubicBezTo>
                    <a:pt x="619" y="748"/>
                    <a:pt x="749" y="618"/>
                    <a:pt x="911" y="618"/>
                  </a:cubicBezTo>
                  <a:close/>
                  <a:moveTo>
                    <a:pt x="911" y="0"/>
                  </a:moveTo>
                  <a:cubicBezTo>
                    <a:pt x="424" y="0"/>
                    <a:pt x="1" y="423"/>
                    <a:pt x="1" y="911"/>
                  </a:cubicBezTo>
                  <a:cubicBezTo>
                    <a:pt x="1" y="1431"/>
                    <a:pt x="424" y="1854"/>
                    <a:pt x="911" y="1854"/>
                  </a:cubicBezTo>
                  <a:cubicBezTo>
                    <a:pt x="1432" y="1854"/>
                    <a:pt x="1854" y="1431"/>
                    <a:pt x="1854" y="911"/>
                  </a:cubicBezTo>
                  <a:cubicBezTo>
                    <a:pt x="1854" y="390"/>
                    <a:pt x="1432" y="0"/>
                    <a:pt x="911" y="0"/>
                  </a:cubicBez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46"/>
            <p:cNvSpPr/>
            <p:nvPr/>
          </p:nvSpPr>
          <p:spPr>
            <a:xfrm>
              <a:off x="11020200" y="3992488"/>
              <a:ext cx="46375" cy="46350"/>
            </a:xfrm>
            <a:custGeom>
              <a:rect b="b" l="l" r="r" t="t"/>
              <a:pathLst>
                <a:path extrusionOk="0" h="1854" w="1855">
                  <a:moveTo>
                    <a:pt x="944" y="618"/>
                  </a:moveTo>
                  <a:cubicBezTo>
                    <a:pt x="1106" y="618"/>
                    <a:pt x="1237" y="748"/>
                    <a:pt x="1237" y="911"/>
                  </a:cubicBezTo>
                  <a:cubicBezTo>
                    <a:pt x="1237" y="1106"/>
                    <a:pt x="1106" y="1236"/>
                    <a:pt x="944" y="1236"/>
                  </a:cubicBezTo>
                  <a:cubicBezTo>
                    <a:pt x="749" y="1236"/>
                    <a:pt x="619" y="1106"/>
                    <a:pt x="619" y="911"/>
                  </a:cubicBezTo>
                  <a:cubicBezTo>
                    <a:pt x="619" y="748"/>
                    <a:pt x="749" y="618"/>
                    <a:pt x="944" y="618"/>
                  </a:cubicBezTo>
                  <a:close/>
                  <a:moveTo>
                    <a:pt x="944" y="0"/>
                  </a:moveTo>
                  <a:cubicBezTo>
                    <a:pt x="424" y="0"/>
                    <a:pt x="1" y="423"/>
                    <a:pt x="1" y="911"/>
                  </a:cubicBezTo>
                  <a:cubicBezTo>
                    <a:pt x="1" y="1431"/>
                    <a:pt x="424" y="1854"/>
                    <a:pt x="944" y="1854"/>
                  </a:cubicBezTo>
                  <a:cubicBezTo>
                    <a:pt x="1432" y="1854"/>
                    <a:pt x="1854" y="1431"/>
                    <a:pt x="1854" y="911"/>
                  </a:cubicBezTo>
                  <a:cubicBezTo>
                    <a:pt x="1854" y="390"/>
                    <a:pt x="1432" y="0"/>
                    <a:pt x="944" y="0"/>
                  </a:cubicBez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46"/>
            <p:cNvSpPr/>
            <p:nvPr/>
          </p:nvSpPr>
          <p:spPr>
            <a:xfrm>
              <a:off x="11132400" y="3759963"/>
              <a:ext cx="107350" cy="431725"/>
            </a:xfrm>
            <a:custGeom>
              <a:rect b="b" l="l" r="r" t="t"/>
              <a:pathLst>
                <a:path extrusionOk="0" h="17269" w="4294">
                  <a:moveTo>
                    <a:pt x="2147" y="1009"/>
                  </a:moveTo>
                  <a:lnTo>
                    <a:pt x="2570" y="1887"/>
                  </a:lnTo>
                  <a:lnTo>
                    <a:pt x="1692" y="1887"/>
                  </a:lnTo>
                  <a:lnTo>
                    <a:pt x="2147" y="1009"/>
                  </a:lnTo>
                  <a:close/>
                  <a:moveTo>
                    <a:pt x="2895" y="2504"/>
                  </a:moveTo>
                  <a:lnTo>
                    <a:pt x="3480" y="3675"/>
                  </a:lnTo>
                  <a:lnTo>
                    <a:pt x="846" y="3675"/>
                  </a:lnTo>
                  <a:lnTo>
                    <a:pt x="1399" y="2504"/>
                  </a:lnTo>
                  <a:close/>
                  <a:moveTo>
                    <a:pt x="1009" y="4326"/>
                  </a:moveTo>
                  <a:lnTo>
                    <a:pt x="1009" y="13789"/>
                  </a:lnTo>
                  <a:lnTo>
                    <a:pt x="651" y="13789"/>
                  </a:lnTo>
                  <a:lnTo>
                    <a:pt x="651" y="4326"/>
                  </a:lnTo>
                  <a:close/>
                  <a:moveTo>
                    <a:pt x="3643" y="4326"/>
                  </a:moveTo>
                  <a:lnTo>
                    <a:pt x="3643" y="13789"/>
                  </a:lnTo>
                  <a:lnTo>
                    <a:pt x="3285" y="13789"/>
                  </a:lnTo>
                  <a:lnTo>
                    <a:pt x="3285" y="11090"/>
                  </a:lnTo>
                  <a:cubicBezTo>
                    <a:pt x="3285" y="10927"/>
                    <a:pt x="3155" y="10764"/>
                    <a:pt x="2960" y="10764"/>
                  </a:cubicBezTo>
                  <a:cubicBezTo>
                    <a:pt x="2797" y="10764"/>
                    <a:pt x="2667" y="10927"/>
                    <a:pt x="2667" y="11090"/>
                  </a:cubicBezTo>
                  <a:lnTo>
                    <a:pt x="2667" y="13789"/>
                  </a:lnTo>
                  <a:lnTo>
                    <a:pt x="1627" y="13789"/>
                  </a:lnTo>
                  <a:lnTo>
                    <a:pt x="1627" y="4326"/>
                  </a:lnTo>
                  <a:lnTo>
                    <a:pt x="2667" y="4326"/>
                  </a:lnTo>
                  <a:lnTo>
                    <a:pt x="2667" y="9984"/>
                  </a:lnTo>
                  <a:cubicBezTo>
                    <a:pt x="2667" y="10147"/>
                    <a:pt x="2797" y="10277"/>
                    <a:pt x="2960" y="10277"/>
                  </a:cubicBezTo>
                  <a:cubicBezTo>
                    <a:pt x="3155" y="10277"/>
                    <a:pt x="3285" y="10147"/>
                    <a:pt x="3285" y="9984"/>
                  </a:cubicBezTo>
                  <a:lnTo>
                    <a:pt x="3285" y="4326"/>
                  </a:lnTo>
                  <a:close/>
                  <a:moveTo>
                    <a:pt x="3643" y="14407"/>
                  </a:moveTo>
                  <a:lnTo>
                    <a:pt x="3643" y="16130"/>
                  </a:lnTo>
                  <a:cubicBezTo>
                    <a:pt x="3643" y="16423"/>
                    <a:pt x="3415" y="16650"/>
                    <a:pt x="3122" y="16650"/>
                  </a:cubicBezTo>
                  <a:lnTo>
                    <a:pt x="1139" y="16650"/>
                  </a:lnTo>
                  <a:cubicBezTo>
                    <a:pt x="879" y="16650"/>
                    <a:pt x="651" y="16423"/>
                    <a:pt x="651" y="16130"/>
                  </a:cubicBezTo>
                  <a:lnTo>
                    <a:pt x="651" y="14407"/>
                  </a:lnTo>
                  <a:close/>
                  <a:moveTo>
                    <a:pt x="2147" y="0"/>
                  </a:moveTo>
                  <a:cubicBezTo>
                    <a:pt x="2017" y="0"/>
                    <a:pt x="1919" y="65"/>
                    <a:pt x="1887" y="163"/>
                  </a:cubicBezTo>
                  <a:lnTo>
                    <a:pt x="66" y="3838"/>
                  </a:lnTo>
                  <a:cubicBezTo>
                    <a:pt x="33" y="3903"/>
                    <a:pt x="1" y="3935"/>
                    <a:pt x="33" y="4000"/>
                  </a:cubicBezTo>
                  <a:lnTo>
                    <a:pt x="33" y="4033"/>
                  </a:lnTo>
                  <a:lnTo>
                    <a:pt x="33" y="16130"/>
                  </a:lnTo>
                  <a:cubicBezTo>
                    <a:pt x="33" y="16748"/>
                    <a:pt x="521" y="17268"/>
                    <a:pt x="1171" y="17268"/>
                  </a:cubicBezTo>
                  <a:lnTo>
                    <a:pt x="3155" y="17268"/>
                  </a:lnTo>
                  <a:cubicBezTo>
                    <a:pt x="3773" y="17268"/>
                    <a:pt x="4293" y="16748"/>
                    <a:pt x="4293" y="16130"/>
                  </a:cubicBezTo>
                  <a:lnTo>
                    <a:pt x="4293" y="4033"/>
                  </a:lnTo>
                  <a:cubicBezTo>
                    <a:pt x="4261" y="4033"/>
                    <a:pt x="4261" y="4000"/>
                    <a:pt x="4261" y="4000"/>
                  </a:cubicBezTo>
                  <a:cubicBezTo>
                    <a:pt x="4293" y="3935"/>
                    <a:pt x="4261" y="3903"/>
                    <a:pt x="4228" y="3838"/>
                  </a:cubicBezTo>
                  <a:lnTo>
                    <a:pt x="2439" y="163"/>
                  </a:lnTo>
                  <a:cubicBezTo>
                    <a:pt x="2374" y="65"/>
                    <a:pt x="2277" y="0"/>
                    <a:pt x="21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46"/>
            <p:cNvSpPr/>
            <p:nvPr/>
          </p:nvSpPr>
          <p:spPr>
            <a:xfrm>
              <a:off x="10755175" y="3695738"/>
              <a:ext cx="369925" cy="495125"/>
            </a:xfrm>
            <a:custGeom>
              <a:rect b="b" l="l" r="r" t="t"/>
              <a:pathLst>
                <a:path extrusionOk="0" h="19805" w="14797">
                  <a:moveTo>
                    <a:pt x="4391" y="618"/>
                  </a:moveTo>
                  <a:lnTo>
                    <a:pt x="4391" y="4000"/>
                  </a:lnTo>
                  <a:lnTo>
                    <a:pt x="3545" y="4000"/>
                  </a:lnTo>
                  <a:lnTo>
                    <a:pt x="3545" y="618"/>
                  </a:lnTo>
                  <a:close/>
                  <a:moveTo>
                    <a:pt x="7838" y="618"/>
                  </a:moveTo>
                  <a:lnTo>
                    <a:pt x="7838" y="4000"/>
                  </a:lnTo>
                  <a:lnTo>
                    <a:pt x="6960" y="4000"/>
                  </a:lnTo>
                  <a:lnTo>
                    <a:pt x="6960" y="618"/>
                  </a:lnTo>
                  <a:close/>
                  <a:moveTo>
                    <a:pt x="11252" y="618"/>
                  </a:moveTo>
                  <a:lnTo>
                    <a:pt x="11252" y="4000"/>
                  </a:lnTo>
                  <a:lnTo>
                    <a:pt x="10407" y="4000"/>
                  </a:lnTo>
                  <a:lnTo>
                    <a:pt x="10407" y="618"/>
                  </a:lnTo>
                  <a:close/>
                  <a:moveTo>
                    <a:pt x="13724" y="16878"/>
                  </a:moveTo>
                  <a:lnTo>
                    <a:pt x="11870" y="18732"/>
                  </a:lnTo>
                  <a:lnTo>
                    <a:pt x="11870" y="16878"/>
                  </a:lnTo>
                  <a:close/>
                  <a:moveTo>
                    <a:pt x="14146" y="2602"/>
                  </a:moveTo>
                  <a:lnTo>
                    <a:pt x="14146" y="16260"/>
                  </a:lnTo>
                  <a:lnTo>
                    <a:pt x="11545" y="16260"/>
                  </a:lnTo>
                  <a:cubicBezTo>
                    <a:pt x="11382" y="16260"/>
                    <a:pt x="11252" y="16390"/>
                    <a:pt x="11252" y="16585"/>
                  </a:cubicBezTo>
                  <a:lnTo>
                    <a:pt x="11252" y="19187"/>
                  </a:lnTo>
                  <a:lnTo>
                    <a:pt x="586" y="19187"/>
                  </a:lnTo>
                  <a:lnTo>
                    <a:pt x="586" y="2602"/>
                  </a:lnTo>
                  <a:lnTo>
                    <a:pt x="2927" y="2602"/>
                  </a:lnTo>
                  <a:lnTo>
                    <a:pt x="2927" y="4325"/>
                  </a:lnTo>
                  <a:cubicBezTo>
                    <a:pt x="2927" y="4488"/>
                    <a:pt x="3057" y="4618"/>
                    <a:pt x="3220" y="4618"/>
                  </a:cubicBezTo>
                  <a:lnTo>
                    <a:pt x="4716" y="4618"/>
                  </a:lnTo>
                  <a:cubicBezTo>
                    <a:pt x="4878" y="4618"/>
                    <a:pt x="5008" y="4488"/>
                    <a:pt x="5008" y="4325"/>
                  </a:cubicBezTo>
                  <a:lnTo>
                    <a:pt x="5008" y="2602"/>
                  </a:lnTo>
                  <a:lnTo>
                    <a:pt x="6342" y="2602"/>
                  </a:lnTo>
                  <a:lnTo>
                    <a:pt x="6342" y="4325"/>
                  </a:lnTo>
                  <a:cubicBezTo>
                    <a:pt x="6342" y="4488"/>
                    <a:pt x="6472" y="4618"/>
                    <a:pt x="6634" y="4618"/>
                  </a:cubicBezTo>
                  <a:lnTo>
                    <a:pt x="8130" y="4618"/>
                  </a:lnTo>
                  <a:cubicBezTo>
                    <a:pt x="8293" y="4618"/>
                    <a:pt x="8456" y="4488"/>
                    <a:pt x="8456" y="4325"/>
                  </a:cubicBezTo>
                  <a:lnTo>
                    <a:pt x="8456" y="2602"/>
                  </a:lnTo>
                  <a:lnTo>
                    <a:pt x="9756" y="2602"/>
                  </a:lnTo>
                  <a:lnTo>
                    <a:pt x="9756" y="4325"/>
                  </a:lnTo>
                  <a:cubicBezTo>
                    <a:pt x="9756" y="4488"/>
                    <a:pt x="9919" y="4618"/>
                    <a:pt x="10082" y="4618"/>
                  </a:cubicBezTo>
                  <a:lnTo>
                    <a:pt x="11577" y="4618"/>
                  </a:lnTo>
                  <a:cubicBezTo>
                    <a:pt x="11740" y="4618"/>
                    <a:pt x="11870" y="4488"/>
                    <a:pt x="11870" y="4325"/>
                  </a:cubicBezTo>
                  <a:lnTo>
                    <a:pt x="11870" y="2602"/>
                  </a:lnTo>
                  <a:close/>
                  <a:moveTo>
                    <a:pt x="14146" y="17333"/>
                  </a:moveTo>
                  <a:lnTo>
                    <a:pt x="14146" y="19187"/>
                  </a:lnTo>
                  <a:lnTo>
                    <a:pt x="12293" y="19187"/>
                  </a:lnTo>
                  <a:lnTo>
                    <a:pt x="14146" y="17333"/>
                  </a:lnTo>
                  <a:close/>
                  <a:moveTo>
                    <a:pt x="3252" y="0"/>
                  </a:moveTo>
                  <a:cubicBezTo>
                    <a:pt x="3057" y="0"/>
                    <a:pt x="2927" y="130"/>
                    <a:pt x="2927" y="326"/>
                  </a:cubicBezTo>
                  <a:lnTo>
                    <a:pt x="2927" y="1984"/>
                  </a:lnTo>
                  <a:lnTo>
                    <a:pt x="293" y="1984"/>
                  </a:lnTo>
                  <a:cubicBezTo>
                    <a:pt x="130" y="1984"/>
                    <a:pt x="0" y="2114"/>
                    <a:pt x="0" y="2309"/>
                  </a:cubicBezTo>
                  <a:lnTo>
                    <a:pt x="0" y="19480"/>
                  </a:lnTo>
                  <a:cubicBezTo>
                    <a:pt x="0" y="19642"/>
                    <a:pt x="130" y="19805"/>
                    <a:pt x="293" y="19805"/>
                  </a:cubicBezTo>
                  <a:lnTo>
                    <a:pt x="14472" y="19805"/>
                  </a:lnTo>
                  <a:cubicBezTo>
                    <a:pt x="14667" y="19805"/>
                    <a:pt x="14797" y="19642"/>
                    <a:pt x="14797" y="19480"/>
                  </a:cubicBezTo>
                  <a:lnTo>
                    <a:pt x="14797" y="16585"/>
                  </a:lnTo>
                  <a:cubicBezTo>
                    <a:pt x="14764" y="16585"/>
                    <a:pt x="14764" y="2309"/>
                    <a:pt x="14764" y="2309"/>
                  </a:cubicBezTo>
                  <a:cubicBezTo>
                    <a:pt x="14764" y="2114"/>
                    <a:pt x="14634" y="1984"/>
                    <a:pt x="14472" y="1984"/>
                  </a:cubicBezTo>
                  <a:lnTo>
                    <a:pt x="11903" y="1984"/>
                  </a:lnTo>
                  <a:lnTo>
                    <a:pt x="11903" y="326"/>
                  </a:lnTo>
                  <a:cubicBezTo>
                    <a:pt x="11903" y="130"/>
                    <a:pt x="11740" y="0"/>
                    <a:pt x="11577" y="0"/>
                  </a:cubicBezTo>
                  <a:lnTo>
                    <a:pt x="10082" y="0"/>
                  </a:lnTo>
                  <a:cubicBezTo>
                    <a:pt x="9919" y="0"/>
                    <a:pt x="9789" y="130"/>
                    <a:pt x="9789" y="326"/>
                  </a:cubicBezTo>
                  <a:lnTo>
                    <a:pt x="9789" y="1984"/>
                  </a:lnTo>
                  <a:lnTo>
                    <a:pt x="8456" y="1984"/>
                  </a:lnTo>
                  <a:lnTo>
                    <a:pt x="8456" y="326"/>
                  </a:lnTo>
                  <a:cubicBezTo>
                    <a:pt x="8456" y="130"/>
                    <a:pt x="8325" y="0"/>
                    <a:pt x="8163" y="0"/>
                  </a:cubicBezTo>
                  <a:lnTo>
                    <a:pt x="6667" y="0"/>
                  </a:lnTo>
                  <a:cubicBezTo>
                    <a:pt x="6504" y="0"/>
                    <a:pt x="6342" y="130"/>
                    <a:pt x="6342" y="326"/>
                  </a:cubicBezTo>
                  <a:lnTo>
                    <a:pt x="6342" y="1984"/>
                  </a:lnTo>
                  <a:lnTo>
                    <a:pt x="5041" y="1984"/>
                  </a:lnTo>
                  <a:lnTo>
                    <a:pt x="5041" y="326"/>
                  </a:lnTo>
                  <a:cubicBezTo>
                    <a:pt x="5041" y="130"/>
                    <a:pt x="4911" y="0"/>
                    <a:pt x="471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46"/>
            <p:cNvSpPr/>
            <p:nvPr/>
          </p:nvSpPr>
          <p:spPr>
            <a:xfrm>
              <a:off x="10787700" y="3855888"/>
              <a:ext cx="304900" cy="208975"/>
            </a:xfrm>
            <a:custGeom>
              <a:rect b="b" l="l" r="r" t="t"/>
              <a:pathLst>
                <a:path extrusionOk="0" h="8359" w="12196">
                  <a:moveTo>
                    <a:pt x="6081" y="619"/>
                  </a:moveTo>
                  <a:cubicBezTo>
                    <a:pt x="6992" y="619"/>
                    <a:pt x="7740" y="1367"/>
                    <a:pt x="7740" y="2277"/>
                  </a:cubicBezTo>
                  <a:cubicBezTo>
                    <a:pt x="7740" y="3188"/>
                    <a:pt x="6992" y="3936"/>
                    <a:pt x="6081" y="3936"/>
                  </a:cubicBezTo>
                  <a:cubicBezTo>
                    <a:pt x="5171" y="3936"/>
                    <a:pt x="4423" y="3188"/>
                    <a:pt x="4423" y="2277"/>
                  </a:cubicBezTo>
                  <a:cubicBezTo>
                    <a:pt x="4423" y="1367"/>
                    <a:pt x="5171" y="619"/>
                    <a:pt x="6081" y="619"/>
                  </a:cubicBezTo>
                  <a:close/>
                  <a:moveTo>
                    <a:pt x="1951" y="5041"/>
                  </a:moveTo>
                  <a:cubicBezTo>
                    <a:pt x="2699" y="5041"/>
                    <a:pt x="3317" y="5659"/>
                    <a:pt x="3317" y="6375"/>
                  </a:cubicBezTo>
                  <a:cubicBezTo>
                    <a:pt x="3317" y="7123"/>
                    <a:pt x="2699" y="7740"/>
                    <a:pt x="1951" y="7740"/>
                  </a:cubicBezTo>
                  <a:cubicBezTo>
                    <a:pt x="1236" y="7740"/>
                    <a:pt x="618" y="7123"/>
                    <a:pt x="618" y="6375"/>
                  </a:cubicBezTo>
                  <a:cubicBezTo>
                    <a:pt x="618" y="5659"/>
                    <a:pt x="1236" y="5041"/>
                    <a:pt x="1951" y="5041"/>
                  </a:cubicBezTo>
                  <a:close/>
                  <a:moveTo>
                    <a:pt x="10244" y="5041"/>
                  </a:moveTo>
                  <a:cubicBezTo>
                    <a:pt x="10959" y="5041"/>
                    <a:pt x="11577" y="5659"/>
                    <a:pt x="11577" y="6375"/>
                  </a:cubicBezTo>
                  <a:cubicBezTo>
                    <a:pt x="11577" y="7123"/>
                    <a:pt x="10959" y="7740"/>
                    <a:pt x="10244" y="7740"/>
                  </a:cubicBezTo>
                  <a:cubicBezTo>
                    <a:pt x="9496" y="7740"/>
                    <a:pt x="8878" y="7123"/>
                    <a:pt x="8878" y="6375"/>
                  </a:cubicBezTo>
                  <a:cubicBezTo>
                    <a:pt x="8878" y="5659"/>
                    <a:pt x="9496" y="5041"/>
                    <a:pt x="10244" y="5041"/>
                  </a:cubicBezTo>
                  <a:close/>
                  <a:moveTo>
                    <a:pt x="6081" y="1"/>
                  </a:moveTo>
                  <a:cubicBezTo>
                    <a:pt x="4813" y="1"/>
                    <a:pt x="3805" y="1009"/>
                    <a:pt x="3805" y="2277"/>
                  </a:cubicBezTo>
                  <a:cubicBezTo>
                    <a:pt x="3805" y="2732"/>
                    <a:pt x="3935" y="3155"/>
                    <a:pt x="4163" y="3545"/>
                  </a:cubicBezTo>
                  <a:lnTo>
                    <a:pt x="3057" y="4781"/>
                  </a:lnTo>
                  <a:cubicBezTo>
                    <a:pt x="2764" y="4553"/>
                    <a:pt x="2374" y="4423"/>
                    <a:pt x="1951" y="4423"/>
                  </a:cubicBezTo>
                  <a:cubicBezTo>
                    <a:pt x="878" y="4423"/>
                    <a:pt x="0" y="5301"/>
                    <a:pt x="0" y="6375"/>
                  </a:cubicBezTo>
                  <a:cubicBezTo>
                    <a:pt x="0" y="7480"/>
                    <a:pt x="878" y="8358"/>
                    <a:pt x="1951" y="8358"/>
                  </a:cubicBezTo>
                  <a:cubicBezTo>
                    <a:pt x="3057" y="8358"/>
                    <a:pt x="3935" y="7480"/>
                    <a:pt x="3935" y="6375"/>
                  </a:cubicBezTo>
                  <a:cubicBezTo>
                    <a:pt x="3935" y="5952"/>
                    <a:pt x="3772" y="5529"/>
                    <a:pt x="3512" y="5204"/>
                  </a:cubicBezTo>
                  <a:lnTo>
                    <a:pt x="4585" y="4001"/>
                  </a:lnTo>
                  <a:cubicBezTo>
                    <a:pt x="5008" y="4326"/>
                    <a:pt x="5529" y="4553"/>
                    <a:pt x="6081" y="4553"/>
                  </a:cubicBezTo>
                  <a:cubicBezTo>
                    <a:pt x="6634" y="4553"/>
                    <a:pt x="7155" y="4326"/>
                    <a:pt x="7545" y="4001"/>
                  </a:cubicBezTo>
                  <a:lnTo>
                    <a:pt x="8683" y="5171"/>
                  </a:lnTo>
                  <a:cubicBezTo>
                    <a:pt x="8423" y="5529"/>
                    <a:pt x="8260" y="5919"/>
                    <a:pt x="8260" y="6375"/>
                  </a:cubicBezTo>
                  <a:cubicBezTo>
                    <a:pt x="8260" y="7480"/>
                    <a:pt x="9138" y="8358"/>
                    <a:pt x="10211" y="8358"/>
                  </a:cubicBezTo>
                  <a:cubicBezTo>
                    <a:pt x="11317" y="8358"/>
                    <a:pt x="12195" y="7480"/>
                    <a:pt x="12195" y="6375"/>
                  </a:cubicBezTo>
                  <a:cubicBezTo>
                    <a:pt x="12195" y="5301"/>
                    <a:pt x="11317" y="4423"/>
                    <a:pt x="10211" y="4423"/>
                  </a:cubicBezTo>
                  <a:cubicBezTo>
                    <a:pt x="9821" y="4423"/>
                    <a:pt x="9431" y="4553"/>
                    <a:pt x="9138" y="4749"/>
                  </a:cubicBezTo>
                  <a:lnTo>
                    <a:pt x="7968" y="3513"/>
                  </a:lnTo>
                  <a:cubicBezTo>
                    <a:pt x="8195" y="3155"/>
                    <a:pt x="8358" y="2732"/>
                    <a:pt x="8358" y="2277"/>
                  </a:cubicBezTo>
                  <a:cubicBezTo>
                    <a:pt x="8358" y="1009"/>
                    <a:pt x="7317" y="1"/>
                    <a:pt x="60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46"/>
            <p:cNvSpPr/>
            <p:nvPr/>
          </p:nvSpPr>
          <p:spPr>
            <a:xfrm>
              <a:off x="11015325" y="3924988"/>
              <a:ext cx="47175" cy="15475"/>
            </a:xfrm>
            <a:custGeom>
              <a:rect b="b" l="l" r="r" t="t"/>
              <a:pathLst>
                <a:path extrusionOk="0" h="619" w="1887">
                  <a:moveTo>
                    <a:pt x="293" y="1"/>
                  </a:moveTo>
                  <a:cubicBezTo>
                    <a:pt x="131" y="1"/>
                    <a:pt x="1" y="131"/>
                    <a:pt x="1" y="326"/>
                  </a:cubicBezTo>
                  <a:cubicBezTo>
                    <a:pt x="1" y="489"/>
                    <a:pt x="131" y="619"/>
                    <a:pt x="293" y="619"/>
                  </a:cubicBezTo>
                  <a:lnTo>
                    <a:pt x="1594" y="619"/>
                  </a:lnTo>
                  <a:cubicBezTo>
                    <a:pt x="1757" y="619"/>
                    <a:pt x="1887" y="489"/>
                    <a:pt x="1887" y="326"/>
                  </a:cubicBezTo>
                  <a:cubicBezTo>
                    <a:pt x="1887" y="131"/>
                    <a:pt x="1757" y="1"/>
                    <a:pt x="15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46"/>
            <p:cNvSpPr/>
            <p:nvPr/>
          </p:nvSpPr>
          <p:spPr>
            <a:xfrm>
              <a:off x="11064925" y="3924988"/>
              <a:ext cx="24400" cy="15475"/>
            </a:xfrm>
            <a:custGeom>
              <a:rect b="b" l="l" r="r" t="t"/>
              <a:pathLst>
                <a:path extrusionOk="0" h="619" w="976">
                  <a:moveTo>
                    <a:pt x="293" y="1"/>
                  </a:moveTo>
                  <a:cubicBezTo>
                    <a:pt x="130" y="1"/>
                    <a:pt x="0" y="131"/>
                    <a:pt x="0" y="326"/>
                  </a:cubicBezTo>
                  <a:cubicBezTo>
                    <a:pt x="0" y="489"/>
                    <a:pt x="130" y="619"/>
                    <a:pt x="293" y="619"/>
                  </a:cubicBezTo>
                  <a:lnTo>
                    <a:pt x="683" y="619"/>
                  </a:lnTo>
                  <a:cubicBezTo>
                    <a:pt x="846" y="619"/>
                    <a:pt x="976" y="489"/>
                    <a:pt x="976" y="326"/>
                  </a:cubicBezTo>
                  <a:cubicBezTo>
                    <a:pt x="976" y="131"/>
                    <a:pt x="846" y="1"/>
                    <a:pt x="6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46"/>
            <p:cNvSpPr/>
            <p:nvPr/>
          </p:nvSpPr>
          <p:spPr>
            <a:xfrm>
              <a:off x="10799875" y="4095713"/>
              <a:ext cx="165875" cy="15475"/>
            </a:xfrm>
            <a:custGeom>
              <a:rect b="b" l="l" r="r" t="t"/>
              <a:pathLst>
                <a:path extrusionOk="0" h="619" w="6635">
                  <a:moveTo>
                    <a:pt x="326" y="1"/>
                  </a:moveTo>
                  <a:cubicBezTo>
                    <a:pt x="164" y="1"/>
                    <a:pt x="1" y="131"/>
                    <a:pt x="1" y="294"/>
                  </a:cubicBezTo>
                  <a:cubicBezTo>
                    <a:pt x="1" y="489"/>
                    <a:pt x="164" y="619"/>
                    <a:pt x="326" y="619"/>
                  </a:cubicBezTo>
                  <a:lnTo>
                    <a:pt x="6310" y="619"/>
                  </a:lnTo>
                  <a:cubicBezTo>
                    <a:pt x="6472" y="619"/>
                    <a:pt x="6635" y="489"/>
                    <a:pt x="6635" y="294"/>
                  </a:cubicBezTo>
                  <a:cubicBezTo>
                    <a:pt x="6635" y="131"/>
                    <a:pt x="6472" y="1"/>
                    <a:pt x="63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46"/>
            <p:cNvSpPr/>
            <p:nvPr/>
          </p:nvSpPr>
          <p:spPr>
            <a:xfrm>
              <a:off x="10973875" y="4095713"/>
              <a:ext cx="34175" cy="15475"/>
            </a:xfrm>
            <a:custGeom>
              <a:rect b="b" l="l" r="r" t="t"/>
              <a:pathLst>
                <a:path extrusionOk="0" h="619" w="1367">
                  <a:moveTo>
                    <a:pt x="293" y="1"/>
                  </a:moveTo>
                  <a:cubicBezTo>
                    <a:pt x="130" y="1"/>
                    <a:pt x="0" y="131"/>
                    <a:pt x="0" y="294"/>
                  </a:cubicBezTo>
                  <a:cubicBezTo>
                    <a:pt x="0" y="489"/>
                    <a:pt x="130" y="619"/>
                    <a:pt x="293" y="619"/>
                  </a:cubicBezTo>
                  <a:lnTo>
                    <a:pt x="1041" y="619"/>
                  </a:lnTo>
                  <a:cubicBezTo>
                    <a:pt x="1236" y="619"/>
                    <a:pt x="1366" y="489"/>
                    <a:pt x="1366" y="294"/>
                  </a:cubicBezTo>
                  <a:cubicBezTo>
                    <a:pt x="1366" y="131"/>
                    <a:pt x="1236" y="1"/>
                    <a:pt x="10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46"/>
            <p:cNvSpPr/>
            <p:nvPr/>
          </p:nvSpPr>
          <p:spPr>
            <a:xfrm>
              <a:off x="10799075" y="4129863"/>
              <a:ext cx="126050" cy="15475"/>
            </a:xfrm>
            <a:custGeom>
              <a:rect b="b" l="l" r="r" t="t"/>
              <a:pathLst>
                <a:path extrusionOk="0" h="619" w="5042">
                  <a:moveTo>
                    <a:pt x="326" y="1"/>
                  </a:moveTo>
                  <a:cubicBezTo>
                    <a:pt x="131" y="1"/>
                    <a:pt x="0" y="131"/>
                    <a:pt x="0" y="293"/>
                  </a:cubicBezTo>
                  <a:cubicBezTo>
                    <a:pt x="0" y="456"/>
                    <a:pt x="131" y="619"/>
                    <a:pt x="326" y="619"/>
                  </a:cubicBezTo>
                  <a:lnTo>
                    <a:pt x="4748" y="619"/>
                  </a:lnTo>
                  <a:cubicBezTo>
                    <a:pt x="4911" y="619"/>
                    <a:pt x="5041" y="456"/>
                    <a:pt x="5041" y="293"/>
                  </a:cubicBezTo>
                  <a:cubicBezTo>
                    <a:pt x="5041" y="131"/>
                    <a:pt x="4911" y="1"/>
                    <a:pt x="47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46"/>
            <p:cNvSpPr/>
            <p:nvPr/>
          </p:nvSpPr>
          <p:spPr>
            <a:xfrm>
              <a:off x="10795825" y="3844513"/>
              <a:ext cx="68325" cy="15475"/>
            </a:xfrm>
            <a:custGeom>
              <a:rect b="b" l="l" r="r" t="t"/>
              <a:pathLst>
                <a:path extrusionOk="0" h="619" w="2733">
                  <a:moveTo>
                    <a:pt x="326" y="0"/>
                  </a:moveTo>
                  <a:cubicBezTo>
                    <a:pt x="163" y="0"/>
                    <a:pt x="0" y="131"/>
                    <a:pt x="0" y="326"/>
                  </a:cubicBezTo>
                  <a:cubicBezTo>
                    <a:pt x="0" y="488"/>
                    <a:pt x="163" y="618"/>
                    <a:pt x="326" y="618"/>
                  </a:cubicBezTo>
                  <a:lnTo>
                    <a:pt x="2439" y="618"/>
                  </a:lnTo>
                  <a:cubicBezTo>
                    <a:pt x="2602" y="618"/>
                    <a:pt x="2732" y="488"/>
                    <a:pt x="2732" y="326"/>
                  </a:cubicBezTo>
                  <a:cubicBezTo>
                    <a:pt x="2732" y="131"/>
                    <a:pt x="2602" y="0"/>
                    <a:pt x="24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46"/>
            <p:cNvSpPr/>
            <p:nvPr/>
          </p:nvSpPr>
          <p:spPr>
            <a:xfrm>
              <a:off x="10868175" y="3844513"/>
              <a:ext cx="26850" cy="15475"/>
            </a:xfrm>
            <a:custGeom>
              <a:rect b="b" l="l" r="r" t="t"/>
              <a:pathLst>
                <a:path extrusionOk="0" h="619" w="1074">
                  <a:moveTo>
                    <a:pt x="326" y="0"/>
                  </a:moveTo>
                  <a:cubicBezTo>
                    <a:pt x="163" y="0"/>
                    <a:pt x="1" y="131"/>
                    <a:pt x="1" y="326"/>
                  </a:cubicBezTo>
                  <a:cubicBezTo>
                    <a:pt x="1" y="488"/>
                    <a:pt x="163" y="618"/>
                    <a:pt x="326" y="618"/>
                  </a:cubicBezTo>
                  <a:lnTo>
                    <a:pt x="781" y="618"/>
                  </a:lnTo>
                  <a:cubicBezTo>
                    <a:pt x="944" y="618"/>
                    <a:pt x="1074" y="488"/>
                    <a:pt x="1074" y="326"/>
                  </a:cubicBezTo>
                  <a:cubicBezTo>
                    <a:pt x="1074" y="131"/>
                    <a:pt x="944" y="0"/>
                    <a:pt x="7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46"/>
            <p:cNvSpPr/>
            <p:nvPr/>
          </p:nvSpPr>
          <p:spPr>
            <a:xfrm>
              <a:off x="10795825" y="3877838"/>
              <a:ext cx="56925" cy="15475"/>
            </a:xfrm>
            <a:custGeom>
              <a:rect b="b" l="l" r="r" t="t"/>
              <a:pathLst>
                <a:path extrusionOk="0" h="619" w="2277">
                  <a:moveTo>
                    <a:pt x="326" y="1"/>
                  </a:moveTo>
                  <a:cubicBezTo>
                    <a:pt x="163" y="1"/>
                    <a:pt x="0" y="131"/>
                    <a:pt x="0" y="293"/>
                  </a:cubicBezTo>
                  <a:cubicBezTo>
                    <a:pt x="0" y="456"/>
                    <a:pt x="163" y="619"/>
                    <a:pt x="326" y="619"/>
                  </a:cubicBezTo>
                  <a:lnTo>
                    <a:pt x="1984" y="619"/>
                  </a:lnTo>
                  <a:cubicBezTo>
                    <a:pt x="2147" y="619"/>
                    <a:pt x="2277" y="456"/>
                    <a:pt x="2277" y="293"/>
                  </a:cubicBezTo>
                  <a:cubicBezTo>
                    <a:pt x="2277" y="131"/>
                    <a:pt x="2147" y="1"/>
                    <a:pt x="198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4" name="Google Shape;3694;p46"/>
          <p:cNvGrpSpPr/>
          <p:nvPr/>
        </p:nvGrpSpPr>
        <p:grpSpPr>
          <a:xfrm>
            <a:off x="3121054" y="3474411"/>
            <a:ext cx="365775" cy="365763"/>
            <a:chOff x="11406375" y="3718488"/>
            <a:chExt cx="496775" cy="495950"/>
          </a:xfrm>
        </p:grpSpPr>
        <p:sp>
          <p:nvSpPr>
            <p:cNvPr id="3695" name="Google Shape;3695;p46"/>
            <p:cNvSpPr/>
            <p:nvPr/>
          </p:nvSpPr>
          <p:spPr>
            <a:xfrm>
              <a:off x="11841325" y="3966463"/>
              <a:ext cx="53675" cy="53675"/>
            </a:xfrm>
            <a:custGeom>
              <a:rect b="b" l="l" r="r" t="t"/>
              <a:pathLst>
                <a:path extrusionOk="0" h="2147" w="2147">
                  <a:moveTo>
                    <a:pt x="1" y="0"/>
                  </a:moveTo>
                  <a:lnTo>
                    <a:pt x="1" y="2147"/>
                  </a:lnTo>
                  <a:lnTo>
                    <a:pt x="2147" y="2147"/>
                  </a:lnTo>
                  <a:lnTo>
                    <a:pt x="1" y="0"/>
                  </a:lnTo>
                  <a:close/>
                </a:path>
              </a:pathLst>
            </a:custGeom>
            <a:solidFill>
              <a:srgbClr val="F9F8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46"/>
            <p:cNvSpPr/>
            <p:nvPr/>
          </p:nvSpPr>
          <p:spPr>
            <a:xfrm>
              <a:off x="11601500" y="3726638"/>
              <a:ext cx="52875" cy="52850"/>
            </a:xfrm>
            <a:custGeom>
              <a:rect b="b" l="l" r="r" t="t"/>
              <a:pathLst>
                <a:path extrusionOk="0" h="2114" w="2115">
                  <a:moveTo>
                    <a:pt x="0" y="0"/>
                  </a:moveTo>
                  <a:lnTo>
                    <a:pt x="0" y="2114"/>
                  </a:lnTo>
                  <a:lnTo>
                    <a:pt x="2114" y="2114"/>
                  </a:lnTo>
                  <a:lnTo>
                    <a:pt x="0" y="0"/>
                  </a:lnTo>
                  <a:close/>
                </a:path>
              </a:pathLst>
            </a:custGeom>
            <a:solidFill>
              <a:srgbClr val="F9F8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46"/>
            <p:cNvSpPr/>
            <p:nvPr/>
          </p:nvSpPr>
          <p:spPr>
            <a:xfrm>
              <a:off x="11414500" y="3726638"/>
              <a:ext cx="480500" cy="479675"/>
            </a:xfrm>
            <a:custGeom>
              <a:rect b="b" l="l" r="r" t="t"/>
              <a:pathLst>
                <a:path extrusionOk="0" h="19187" w="19220">
                  <a:moveTo>
                    <a:pt x="1" y="0"/>
                  </a:moveTo>
                  <a:lnTo>
                    <a:pt x="1" y="19187"/>
                  </a:lnTo>
                  <a:lnTo>
                    <a:pt x="19220" y="19187"/>
                  </a:lnTo>
                  <a:lnTo>
                    <a:pt x="19220" y="9593"/>
                  </a:lnTo>
                  <a:lnTo>
                    <a:pt x="9627" y="9593"/>
                  </a:lnTo>
                  <a:lnTo>
                    <a:pt x="9627" y="0"/>
                  </a:ln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46"/>
            <p:cNvSpPr/>
            <p:nvPr/>
          </p:nvSpPr>
          <p:spPr>
            <a:xfrm>
              <a:off x="11601500" y="3726638"/>
              <a:ext cx="52875" cy="52850"/>
            </a:xfrm>
            <a:custGeom>
              <a:rect b="b" l="l" r="r" t="t"/>
              <a:pathLst>
                <a:path extrusionOk="0" h="2114" w="2115">
                  <a:moveTo>
                    <a:pt x="0" y="0"/>
                  </a:moveTo>
                  <a:lnTo>
                    <a:pt x="2114" y="2114"/>
                  </a:lnTo>
                  <a:lnTo>
                    <a:pt x="2114" y="0"/>
                  </a:ln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46"/>
            <p:cNvSpPr/>
            <p:nvPr/>
          </p:nvSpPr>
          <p:spPr>
            <a:xfrm>
              <a:off x="11601500" y="3726638"/>
              <a:ext cx="52875" cy="52850"/>
            </a:xfrm>
            <a:custGeom>
              <a:rect b="b" l="l" r="r" t="t"/>
              <a:pathLst>
                <a:path extrusionOk="0" h="2114" w="2115">
                  <a:moveTo>
                    <a:pt x="0" y="0"/>
                  </a:moveTo>
                  <a:lnTo>
                    <a:pt x="0" y="2114"/>
                  </a:lnTo>
                  <a:lnTo>
                    <a:pt x="2114" y="2114"/>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46"/>
            <p:cNvSpPr/>
            <p:nvPr/>
          </p:nvSpPr>
          <p:spPr>
            <a:xfrm>
              <a:off x="11414500" y="3726638"/>
              <a:ext cx="240675" cy="239850"/>
            </a:xfrm>
            <a:custGeom>
              <a:rect b="b" l="l" r="r" t="t"/>
              <a:pathLst>
                <a:path extrusionOk="0" h="9594" w="9627">
                  <a:moveTo>
                    <a:pt x="1" y="0"/>
                  </a:moveTo>
                  <a:lnTo>
                    <a:pt x="1" y="9593"/>
                  </a:lnTo>
                  <a:lnTo>
                    <a:pt x="9627" y="9593"/>
                  </a:lnTo>
                  <a:lnTo>
                    <a:pt x="9627" y="2146"/>
                  </a:lnTo>
                  <a:lnTo>
                    <a:pt x="9594" y="2114"/>
                  </a:lnTo>
                  <a:lnTo>
                    <a:pt x="7480" y="0"/>
                  </a:ln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46"/>
            <p:cNvSpPr/>
            <p:nvPr/>
          </p:nvSpPr>
          <p:spPr>
            <a:xfrm>
              <a:off x="11414500" y="3726638"/>
              <a:ext cx="240675" cy="239850"/>
            </a:xfrm>
            <a:custGeom>
              <a:rect b="b" l="l" r="r" t="t"/>
              <a:pathLst>
                <a:path extrusionOk="0" h="9594" w="9627">
                  <a:moveTo>
                    <a:pt x="1" y="0"/>
                  </a:moveTo>
                  <a:lnTo>
                    <a:pt x="1" y="9593"/>
                  </a:lnTo>
                  <a:lnTo>
                    <a:pt x="9627" y="9593"/>
                  </a:lnTo>
                  <a:lnTo>
                    <a:pt x="1"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46"/>
            <p:cNvSpPr/>
            <p:nvPr/>
          </p:nvSpPr>
          <p:spPr>
            <a:xfrm>
              <a:off x="11655150" y="3966463"/>
              <a:ext cx="239850" cy="239850"/>
            </a:xfrm>
            <a:custGeom>
              <a:rect b="b" l="l" r="r" t="t"/>
              <a:pathLst>
                <a:path extrusionOk="0" h="9594" w="9594">
                  <a:moveTo>
                    <a:pt x="1" y="0"/>
                  </a:moveTo>
                  <a:lnTo>
                    <a:pt x="1" y="9594"/>
                  </a:lnTo>
                  <a:lnTo>
                    <a:pt x="9594" y="9594"/>
                  </a:lnTo>
                  <a:lnTo>
                    <a:pt x="9594" y="2147"/>
                  </a:lnTo>
                  <a:lnTo>
                    <a:pt x="7448" y="0"/>
                  </a:ln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46"/>
            <p:cNvSpPr/>
            <p:nvPr/>
          </p:nvSpPr>
          <p:spPr>
            <a:xfrm>
              <a:off x="11655150" y="3966463"/>
              <a:ext cx="239850" cy="239850"/>
            </a:xfrm>
            <a:custGeom>
              <a:rect b="b" l="l" r="r" t="t"/>
              <a:pathLst>
                <a:path extrusionOk="0" h="9594" w="9594">
                  <a:moveTo>
                    <a:pt x="1" y="0"/>
                  </a:moveTo>
                  <a:lnTo>
                    <a:pt x="1" y="9594"/>
                  </a:lnTo>
                  <a:lnTo>
                    <a:pt x="9594" y="9594"/>
                  </a:lnTo>
                  <a:lnTo>
                    <a:pt x="1" y="0"/>
                  </a:ln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46"/>
            <p:cNvSpPr/>
            <p:nvPr/>
          </p:nvSpPr>
          <p:spPr>
            <a:xfrm>
              <a:off x="11841325" y="3966463"/>
              <a:ext cx="53675" cy="53675"/>
            </a:xfrm>
            <a:custGeom>
              <a:rect b="b" l="l" r="r" t="t"/>
              <a:pathLst>
                <a:path extrusionOk="0" h="2147" w="2147">
                  <a:moveTo>
                    <a:pt x="1" y="0"/>
                  </a:moveTo>
                  <a:lnTo>
                    <a:pt x="1" y="2147"/>
                  </a:lnTo>
                  <a:lnTo>
                    <a:pt x="2147" y="2147"/>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46"/>
            <p:cNvSpPr/>
            <p:nvPr/>
          </p:nvSpPr>
          <p:spPr>
            <a:xfrm>
              <a:off x="11443775" y="4024988"/>
              <a:ext cx="100025" cy="143925"/>
            </a:xfrm>
            <a:custGeom>
              <a:rect b="b" l="l" r="r" t="t"/>
              <a:pathLst>
                <a:path extrusionOk="0" h="5757" w="4001">
                  <a:moveTo>
                    <a:pt x="2570" y="1"/>
                  </a:moveTo>
                  <a:cubicBezTo>
                    <a:pt x="1171" y="1"/>
                    <a:pt x="1" y="1302"/>
                    <a:pt x="1" y="2863"/>
                  </a:cubicBezTo>
                  <a:cubicBezTo>
                    <a:pt x="1" y="4456"/>
                    <a:pt x="1139" y="5757"/>
                    <a:pt x="2570" y="5757"/>
                  </a:cubicBezTo>
                  <a:cubicBezTo>
                    <a:pt x="2992" y="5757"/>
                    <a:pt x="3415" y="5627"/>
                    <a:pt x="3805" y="5399"/>
                  </a:cubicBezTo>
                  <a:cubicBezTo>
                    <a:pt x="3935" y="5301"/>
                    <a:pt x="4000" y="5106"/>
                    <a:pt x="3903" y="4976"/>
                  </a:cubicBezTo>
                  <a:cubicBezTo>
                    <a:pt x="3842" y="4875"/>
                    <a:pt x="3743" y="4824"/>
                    <a:pt x="3645" y="4824"/>
                  </a:cubicBezTo>
                  <a:cubicBezTo>
                    <a:pt x="3587" y="4824"/>
                    <a:pt x="3529" y="4842"/>
                    <a:pt x="3480" y="4879"/>
                  </a:cubicBezTo>
                  <a:cubicBezTo>
                    <a:pt x="3187" y="5041"/>
                    <a:pt x="2895" y="5139"/>
                    <a:pt x="2570" y="5139"/>
                  </a:cubicBezTo>
                  <a:cubicBezTo>
                    <a:pt x="1496" y="5139"/>
                    <a:pt x="651" y="4131"/>
                    <a:pt x="651" y="2863"/>
                  </a:cubicBezTo>
                  <a:cubicBezTo>
                    <a:pt x="651" y="1627"/>
                    <a:pt x="1496" y="619"/>
                    <a:pt x="2570" y="619"/>
                  </a:cubicBezTo>
                  <a:cubicBezTo>
                    <a:pt x="2895" y="619"/>
                    <a:pt x="3187" y="716"/>
                    <a:pt x="3480" y="879"/>
                  </a:cubicBezTo>
                  <a:cubicBezTo>
                    <a:pt x="3529" y="915"/>
                    <a:pt x="3587" y="934"/>
                    <a:pt x="3645" y="934"/>
                  </a:cubicBezTo>
                  <a:cubicBezTo>
                    <a:pt x="3743" y="934"/>
                    <a:pt x="3842" y="883"/>
                    <a:pt x="3903" y="781"/>
                  </a:cubicBezTo>
                  <a:cubicBezTo>
                    <a:pt x="4000" y="651"/>
                    <a:pt x="3935" y="456"/>
                    <a:pt x="3805" y="359"/>
                  </a:cubicBezTo>
                  <a:cubicBezTo>
                    <a:pt x="3415" y="131"/>
                    <a:pt x="2992" y="1"/>
                    <a:pt x="25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46"/>
            <p:cNvSpPr/>
            <p:nvPr/>
          </p:nvSpPr>
          <p:spPr>
            <a:xfrm>
              <a:off x="11543775" y="4082713"/>
              <a:ext cx="85400" cy="86200"/>
            </a:xfrm>
            <a:custGeom>
              <a:rect b="b" l="l" r="r" t="t"/>
              <a:pathLst>
                <a:path extrusionOk="0" h="3448" w="3416">
                  <a:moveTo>
                    <a:pt x="1724" y="619"/>
                  </a:moveTo>
                  <a:cubicBezTo>
                    <a:pt x="2309" y="619"/>
                    <a:pt x="2797" y="1139"/>
                    <a:pt x="2797" y="1724"/>
                  </a:cubicBezTo>
                  <a:cubicBezTo>
                    <a:pt x="2797" y="2342"/>
                    <a:pt x="2309" y="2830"/>
                    <a:pt x="1724" y="2830"/>
                  </a:cubicBezTo>
                  <a:cubicBezTo>
                    <a:pt x="1106" y="2830"/>
                    <a:pt x="618" y="2342"/>
                    <a:pt x="618" y="1724"/>
                  </a:cubicBezTo>
                  <a:cubicBezTo>
                    <a:pt x="618" y="1139"/>
                    <a:pt x="1106" y="619"/>
                    <a:pt x="1724" y="619"/>
                  </a:cubicBezTo>
                  <a:close/>
                  <a:moveTo>
                    <a:pt x="1724" y="1"/>
                  </a:moveTo>
                  <a:cubicBezTo>
                    <a:pt x="748" y="1"/>
                    <a:pt x="0" y="781"/>
                    <a:pt x="0" y="1724"/>
                  </a:cubicBezTo>
                  <a:cubicBezTo>
                    <a:pt x="0" y="2667"/>
                    <a:pt x="748" y="3448"/>
                    <a:pt x="1724" y="3448"/>
                  </a:cubicBezTo>
                  <a:cubicBezTo>
                    <a:pt x="2667" y="3448"/>
                    <a:pt x="3415" y="2667"/>
                    <a:pt x="3415" y="1724"/>
                  </a:cubicBezTo>
                  <a:cubicBezTo>
                    <a:pt x="3415" y="781"/>
                    <a:pt x="2667" y="1"/>
                    <a:pt x="17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46"/>
            <p:cNvSpPr/>
            <p:nvPr/>
          </p:nvSpPr>
          <p:spPr>
            <a:xfrm>
              <a:off x="11709625" y="4024963"/>
              <a:ext cx="130925" cy="143950"/>
            </a:xfrm>
            <a:custGeom>
              <a:rect b="b" l="l" r="r" t="t"/>
              <a:pathLst>
                <a:path extrusionOk="0" h="5758" w="5237">
                  <a:moveTo>
                    <a:pt x="309" y="0"/>
                  </a:moveTo>
                  <a:cubicBezTo>
                    <a:pt x="269" y="0"/>
                    <a:pt x="230" y="11"/>
                    <a:pt x="196" y="34"/>
                  </a:cubicBezTo>
                  <a:cubicBezTo>
                    <a:pt x="66" y="67"/>
                    <a:pt x="0" y="197"/>
                    <a:pt x="0" y="294"/>
                  </a:cubicBezTo>
                  <a:lnTo>
                    <a:pt x="0" y="5433"/>
                  </a:lnTo>
                  <a:cubicBezTo>
                    <a:pt x="0" y="5628"/>
                    <a:pt x="131" y="5758"/>
                    <a:pt x="293" y="5758"/>
                  </a:cubicBezTo>
                  <a:cubicBezTo>
                    <a:pt x="456" y="5758"/>
                    <a:pt x="618" y="5628"/>
                    <a:pt x="618" y="5433"/>
                  </a:cubicBezTo>
                  <a:lnTo>
                    <a:pt x="618" y="1107"/>
                  </a:lnTo>
                  <a:lnTo>
                    <a:pt x="4716" y="5498"/>
                  </a:lnTo>
                  <a:cubicBezTo>
                    <a:pt x="4758" y="5561"/>
                    <a:pt x="4827" y="5596"/>
                    <a:pt x="4906" y="5596"/>
                  </a:cubicBezTo>
                  <a:cubicBezTo>
                    <a:pt x="4949" y="5596"/>
                    <a:pt x="4995" y="5586"/>
                    <a:pt x="5041" y="5563"/>
                  </a:cubicBezTo>
                  <a:cubicBezTo>
                    <a:pt x="5171" y="5530"/>
                    <a:pt x="5236" y="5400"/>
                    <a:pt x="5236" y="5270"/>
                  </a:cubicBezTo>
                  <a:lnTo>
                    <a:pt x="5236" y="652"/>
                  </a:lnTo>
                  <a:cubicBezTo>
                    <a:pt x="5236" y="457"/>
                    <a:pt x="5106" y="327"/>
                    <a:pt x="4943" y="327"/>
                  </a:cubicBezTo>
                  <a:cubicBezTo>
                    <a:pt x="4748" y="327"/>
                    <a:pt x="4618" y="457"/>
                    <a:pt x="4618" y="652"/>
                  </a:cubicBezTo>
                  <a:lnTo>
                    <a:pt x="4618" y="4489"/>
                  </a:lnTo>
                  <a:lnTo>
                    <a:pt x="521" y="99"/>
                  </a:lnTo>
                  <a:cubicBezTo>
                    <a:pt x="458" y="36"/>
                    <a:pt x="381"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46"/>
            <p:cNvSpPr/>
            <p:nvPr/>
          </p:nvSpPr>
          <p:spPr>
            <a:xfrm>
              <a:off x="11506375" y="3768088"/>
              <a:ext cx="56925" cy="156125"/>
            </a:xfrm>
            <a:custGeom>
              <a:rect b="b" l="l" r="r" t="t"/>
              <a:pathLst>
                <a:path extrusionOk="0" h="6245" w="2277">
                  <a:moveTo>
                    <a:pt x="293" y="1"/>
                  </a:moveTo>
                  <a:cubicBezTo>
                    <a:pt x="131" y="1"/>
                    <a:pt x="1" y="163"/>
                    <a:pt x="1" y="326"/>
                  </a:cubicBezTo>
                  <a:cubicBezTo>
                    <a:pt x="1" y="488"/>
                    <a:pt x="131" y="618"/>
                    <a:pt x="293" y="618"/>
                  </a:cubicBezTo>
                  <a:lnTo>
                    <a:pt x="814" y="618"/>
                  </a:lnTo>
                  <a:lnTo>
                    <a:pt x="814" y="5626"/>
                  </a:lnTo>
                  <a:lnTo>
                    <a:pt x="293" y="5626"/>
                  </a:lnTo>
                  <a:cubicBezTo>
                    <a:pt x="131" y="5626"/>
                    <a:pt x="1" y="5789"/>
                    <a:pt x="1" y="5952"/>
                  </a:cubicBezTo>
                  <a:cubicBezTo>
                    <a:pt x="1" y="6114"/>
                    <a:pt x="131" y="6244"/>
                    <a:pt x="293" y="6244"/>
                  </a:cubicBezTo>
                  <a:lnTo>
                    <a:pt x="1952" y="6244"/>
                  </a:lnTo>
                  <a:cubicBezTo>
                    <a:pt x="2114" y="6244"/>
                    <a:pt x="2277" y="6114"/>
                    <a:pt x="2277" y="5952"/>
                  </a:cubicBezTo>
                  <a:cubicBezTo>
                    <a:pt x="2277" y="5789"/>
                    <a:pt x="2114" y="5626"/>
                    <a:pt x="1952" y="5626"/>
                  </a:cubicBezTo>
                  <a:lnTo>
                    <a:pt x="1431" y="5626"/>
                  </a:lnTo>
                  <a:lnTo>
                    <a:pt x="1431" y="618"/>
                  </a:lnTo>
                  <a:lnTo>
                    <a:pt x="1952" y="618"/>
                  </a:lnTo>
                  <a:cubicBezTo>
                    <a:pt x="2114" y="618"/>
                    <a:pt x="2277" y="488"/>
                    <a:pt x="2277" y="326"/>
                  </a:cubicBezTo>
                  <a:cubicBezTo>
                    <a:pt x="2277" y="163"/>
                    <a:pt x="2114" y="1"/>
                    <a:pt x="19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46"/>
            <p:cNvSpPr/>
            <p:nvPr/>
          </p:nvSpPr>
          <p:spPr>
            <a:xfrm>
              <a:off x="11406375" y="3718488"/>
              <a:ext cx="496775" cy="495950"/>
            </a:xfrm>
            <a:custGeom>
              <a:rect b="b" l="l" r="r" t="t"/>
              <a:pathLst>
                <a:path extrusionOk="0" h="19838" w="19871">
                  <a:moveTo>
                    <a:pt x="9626" y="651"/>
                  </a:moveTo>
                  <a:lnTo>
                    <a:pt x="9626" y="1692"/>
                  </a:lnTo>
                  <a:lnTo>
                    <a:pt x="8553" y="651"/>
                  </a:lnTo>
                  <a:close/>
                  <a:moveTo>
                    <a:pt x="8131" y="1074"/>
                  </a:moveTo>
                  <a:lnTo>
                    <a:pt x="9171" y="2147"/>
                  </a:lnTo>
                  <a:lnTo>
                    <a:pt x="8131" y="2147"/>
                  </a:lnTo>
                  <a:lnTo>
                    <a:pt x="8131" y="1074"/>
                  </a:lnTo>
                  <a:close/>
                  <a:moveTo>
                    <a:pt x="19220" y="10245"/>
                  </a:moveTo>
                  <a:lnTo>
                    <a:pt x="19220" y="11318"/>
                  </a:lnTo>
                  <a:lnTo>
                    <a:pt x="18147" y="10245"/>
                  </a:lnTo>
                  <a:close/>
                  <a:moveTo>
                    <a:pt x="17724" y="10667"/>
                  </a:moveTo>
                  <a:lnTo>
                    <a:pt x="18797" y="11740"/>
                  </a:lnTo>
                  <a:lnTo>
                    <a:pt x="17724" y="11740"/>
                  </a:lnTo>
                  <a:lnTo>
                    <a:pt x="17724" y="10667"/>
                  </a:lnTo>
                  <a:close/>
                  <a:moveTo>
                    <a:pt x="9626" y="10212"/>
                  </a:moveTo>
                  <a:lnTo>
                    <a:pt x="9626" y="19220"/>
                  </a:lnTo>
                  <a:lnTo>
                    <a:pt x="651" y="19220"/>
                  </a:lnTo>
                  <a:lnTo>
                    <a:pt x="651" y="10212"/>
                  </a:lnTo>
                  <a:close/>
                  <a:moveTo>
                    <a:pt x="326" y="1"/>
                  </a:moveTo>
                  <a:cubicBezTo>
                    <a:pt x="163" y="1"/>
                    <a:pt x="1" y="131"/>
                    <a:pt x="1" y="294"/>
                  </a:cubicBezTo>
                  <a:lnTo>
                    <a:pt x="1" y="19513"/>
                  </a:lnTo>
                  <a:cubicBezTo>
                    <a:pt x="1" y="19675"/>
                    <a:pt x="163" y="19838"/>
                    <a:pt x="326" y="19838"/>
                  </a:cubicBezTo>
                  <a:lnTo>
                    <a:pt x="19545" y="19838"/>
                  </a:lnTo>
                  <a:cubicBezTo>
                    <a:pt x="19708" y="19838"/>
                    <a:pt x="19838" y="19675"/>
                    <a:pt x="19838" y="19513"/>
                  </a:cubicBezTo>
                  <a:cubicBezTo>
                    <a:pt x="19870" y="19513"/>
                    <a:pt x="19870" y="9919"/>
                    <a:pt x="19870" y="9919"/>
                  </a:cubicBezTo>
                  <a:cubicBezTo>
                    <a:pt x="19870" y="9757"/>
                    <a:pt x="19708" y="9627"/>
                    <a:pt x="19545" y="9627"/>
                  </a:cubicBezTo>
                  <a:lnTo>
                    <a:pt x="14179" y="9627"/>
                  </a:lnTo>
                  <a:cubicBezTo>
                    <a:pt x="14017" y="9627"/>
                    <a:pt x="13887" y="9757"/>
                    <a:pt x="13887" y="9919"/>
                  </a:cubicBezTo>
                  <a:cubicBezTo>
                    <a:pt x="13887" y="10082"/>
                    <a:pt x="14017" y="10212"/>
                    <a:pt x="14179" y="10212"/>
                  </a:cubicBezTo>
                  <a:lnTo>
                    <a:pt x="17106" y="10212"/>
                  </a:lnTo>
                  <a:lnTo>
                    <a:pt x="17106" y="12066"/>
                  </a:lnTo>
                  <a:cubicBezTo>
                    <a:pt x="17106" y="12228"/>
                    <a:pt x="17236" y="12358"/>
                    <a:pt x="17399" y="12358"/>
                  </a:cubicBezTo>
                  <a:lnTo>
                    <a:pt x="19220" y="12358"/>
                  </a:lnTo>
                  <a:lnTo>
                    <a:pt x="19220" y="19220"/>
                  </a:lnTo>
                  <a:lnTo>
                    <a:pt x="10244" y="19220"/>
                  </a:lnTo>
                  <a:lnTo>
                    <a:pt x="10244" y="10212"/>
                  </a:lnTo>
                  <a:lnTo>
                    <a:pt x="12683" y="10212"/>
                  </a:lnTo>
                  <a:cubicBezTo>
                    <a:pt x="12846" y="10212"/>
                    <a:pt x="12976" y="10082"/>
                    <a:pt x="12976" y="9919"/>
                  </a:cubicBezTo>
                  <a:cubicBezTo>
                    <a:pt x="12976" y="9757"/>
                    <a:pt x="12846" y="9594"/>
                    <a:pt x="12683" y="9594"/>
                  </a:cubicBezTo>
                  <a:lnTo>
                    <a:pt x="10244" y="9594"/>
                  </a:lnTo>
                  <a:lnTo>
                    <a:pt x="10244" y="359"/>
                  </a:lnTo>
                  <a:lnTo>
                    <a:pt x="10244" y="326"/>
                  </a:lnTo>
                  <a:cubicBezTo>
                    <a:pt x="10244" y="164"/>
                    <a:pt x="10114" y="1"/>
                    <a:pt x="9952" y="1"/>
                  </a:cubicBezTo>
                  <a:lnTo>
                    <a:pt x="3740" y="1"/>
                  </a:lnTo>
                  <a:cubicBezTo>
                    <a:pt x="3578" y="1"/>
                    <a:pt x="3448" y="164"/>
                    <a:pt x="3448" y="326"/>
                  </a:cubicBezTo>
                  <a:cubicBezTo>
                    <a:pt x="3448" y="489"/>
                    <a:pt x="3578" y="619"/>
                    <a:pt x="3740" y="619"/>
                  </a:cubicBezTo>
                  <a:lnTo>
                    <a:pt x="7480" y="619"/>
                  </a:lnTo>
                  <a:lnTo>
                    <a:pt x="7480" y="2440"/>
                  </a:lnTo>
                  <a:cubicBezTo>
                    <a:pt x="7480" y="2602"/>
                    <a:pt x="7643" y="2733"/>
                    <a:pt x="7805" y="2733"/>
                  </a:cubicBezTo>
                  <a:lnTo>
                    <a:pt x="9626" y="2733"/>
                  </a:lnTo>
                  <a:lnTo>
                    <a:pt x="9626" y="9594"/>
                  </a:lnTo>
                  <a:lnTo>
                    <a:pt x="651" y="9594"/>
                  </a:lnTo>
                  <a:lnTo>
                    <a:pt x="651" y="619"/>
                  </a:lnTo>
                  <a:lnTo>
                    <a:pt x="2440" y="619"/>
                  </a:lnTo>
                  <a:cubicBezTo>
                    <a:pt x="2602" y="619"/>
                    <a:pt x="2732" y="489"/>
                    <a:pt x="2732" y="294"/>
                  </a:cubicBezTo>
                  <a:cubicBezTo>
                    <a:pt x="2732" y="131"/>
                    <a:pt x="2602" y="1"/>
                    <a:pt x="24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0" name="Google Shape;3710;p46"/>
          <p:cNvGrpSpPr/>
          <p:nvPr/>
        </p:nvGrpSpPr>
        <p:grpSpPr>
          <a:xfrm>
            <a:off x="4054484" y="3474411"/>
            <a:ext cx="189665" cy="365763"/>
            <a:chOff x="12074650" y="3728263"/>
            <a:chExt cx="258575" cy="495950"/>
          </a:xfrm>
        </p:grpSpPr>
        <p:sp>
          <p:nvSpPr>
            <p:cNvPr id="3711" name="Google Shape;3711;p46"/>
            <p:cNvSpPr/>
            <p:nvPr/>
          </p:nvSpPr>
          <p:spPr>
            <a:xfrm>
              <a:off x="12174650" y="4120113"/>
              <a:ext cx="58575" cy="96775"/>
            </a:xfrm>
            <a:custGeom>
              <a:rect b="b" l="l" r="r" t="t"/>
              <a:pathLst>
                <a:path extrusionOk="0" h="3871" w="2343">
                  <a:moveTo>
                    <a:pt x="1" y="1"/>
                  </a:moveTo>
                  <a:lnTo>
                    <a:pt x="1" y="3870"/>
                  </a:lnTo>
                  <a:lnTo>
                    <a:pt x="2342" y="3870"/>
                  </a:lnTo>
                  <a:lnTo>
                    <a:pt x="23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46"/>
            <p:cNvSpPr/>
            <p:nvPr/>
          </p:nvSpPr>
          <p:spPr>
            <a:xfrm>
              <a:off x="12174650" y="4120113"/>
              <a:ext cx="22800" cy="96775"/>
            </a:xfrm>
            <a:custGeom>
              <a:rect b="b" l="l" r="r" t="t"/>
              <a:pathLst>
                <a:path extrusionOk="0" h="3871" w="912">
                  <a:moveTo>
                    <a:pt x="1" y="1"/>
                  </a:moveTo>
                  <a:lnTo>
                    <a:pt x="1" y="3870"/>
                  </a:lnTo>
                  <a:lnTo>
                    <a:pt x="911" y="3870"/>
                  </a:lnTo>
                  <a:lnTo>
                    <a:pt x="911"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46"/>
            <p:cNvSpPr/>
            <p:nvPr/>
          </p:nvSpPr>
          <p:spPr>
            <a:xfrm>
              <a:off x="12082775" y="3736388"/>
              <a:ext cx="242300" cy="404900"/>
            </a:xfrm>
            <a:custGeom>
              <a:rect b="b" l="l" r="r" t="t"/>
              <a:pathLst>
                <a:path extrusionOk="0" h="16196" w="9692">
                  <a:moveTo>
                    <a:pt x="1" y="0"/>
                  </a:moveTo>
                  <a:lnTo>
                    <a:pt x="1" y="8846"/>
                  </a:lnTo>
                  <a:lnTo>
                    <a:pt x="3025" y="11350"/>
                  </a:lnTo>
                  <a:lnTo>
                    <a:pt x="3025" y="16195"/>
                  </a:lnTo>
                  <a:lnTo>
                    <a:pt x="6700" y="16195"/>
                  </a:lnTo>
                  <a:lnTo>
                    <a:pt x="6700" y="11350"/>
                  </a:lnTo>
                  <a:lnTo>
                    <a:pt x="9692" y="8846"/>
                  </a:lnTo>
                  <a:lnTo>
                    <a:pt x="9692" y="0"/>
                  </a:ln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46"/>
            <p:cNvSpPr/>
            <p:nvPr/>
          </p:nvSpPr>
          <p:spPr>
            <a:xfrm>
              <a:off x="12082775" y="3736388"/>
              <a:ext cx="242300" cy="404900"/>
            </a:xfrm>
            <a:custGeom>
              <a:rect b="b" l="l" r="r" t="t"/>
              <a:pathLst>
                <a:path extrusionOk="0" h="16196" w="9692">
                  <a:moveTo>
                    <a:pt x="1" y="0"/>
                  </a:moveTo>
                  <a:lnTo>
                    <a:pt x="1" y="8846"/>
                  </a:lnTo>
                  <a:lnTo>
                    <a:pt x="3025" y="11350"/>
                  </a:lnTo>
                  <a:lnTo>
                    <a:pt x="3025" y="16195"/>
                  </a:lnTo>
                  <a:lnTo>
                    <a:pt x="6700" y="16195"/>
                  </a:lnTo>
                  <a:lnTo>
                    <a:pt x="6700" y="11350"/>
                  </a:lnTo>
                  <a:lnTo>
                    <a:pt x="9692" y="8846"/>
                  </a:lnTo>
                  <a:lnTo>
                    <a:pt x="9692" y="0"/>
                  </a:ln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46"/>
            <p:cNvSpPr/>
            <p:nvPr/>
          </p:nvSpPr>
          <p:spPr>
            <a:xfrm>
              <a:off x="12082775" y="3736388"/>
              <a:ext cx="104900" cy="404900"/>
            </a:xfrm>
            <a:custGeom>
              <a:rect b="b" l="l" r="r" t="t"/>
              <a:pathLst>
                <a:path extrusionOk="0" h="16196" w="4196">
                  <a:moveTo>
                    <a:pt x="1" y="0"/>
                  </a:moveTo>
                  <a:lnTo>
                    <a:pt x="1" y="8846"/>
                  </a:lnTo>
                  <a:lnTo>
                    <a:pt x="3025" y="11350"/>
                  </a:lnTo>
                  <a:lnTo>
                    <a:pt x="3025" y="16195"/>
                  </a:lnTo>
                  <a:lnTo>
                    <a:pt x="4196" y="16195"/>
                  </a:lnTo>
                  <a:lnTo>
                    <a:pt x="4196" y="11350"/>
                  </a:lnTo>
                  <a:lnTo>
                    <a:pt x="1172" y="8846"/>
                  </a:lnTo>
                  <a:lnTo>
                    <a:pt x="1172"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46"/>
            <p:cNvSpPr/>
            <p:nvPr/>
          </p:nvSpPr>
          <p:spPr>
            <a:xfrm>
              <a:off x="12116125" y="3773788"/>
              <a:ext cx="175625" cy="146350"/>
            </a:xfrm>
            <a:custGeom>
              <a:rect b="b" l="l" r="r" t="t"/>
              <a:pathLst>
                <a:path extrusionOk="0" h="5854" w="7025">
                  <a:moveTo>
                    <a:pt x="0" y="0"/>
                  </a:moveTo>
                  <a:lnTo>
                    <a:pt x="0" y="5854"/>
                  </a:lnTo>
                  <a:lnTo>
                    <a:pt x="7025" y="5854"/>
                  </a:lnTo>
                  <a:lnTo>
                    <a:pt x="702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46"/>
            <p:cNvSpPr/>
            <p:nvPr/>
          </p:nvSpPr>
          <p:spPr>
            <a:xfrm>
              <a:off x="12116125" y="3790863"/>
              <a:ext cx="158550" cy="129275"/>
            </a:xfrm>
            <a:custGeom>
              <a:rect b="b" l="l" r="r" t="t"/>
              <a:pathLst>
                <a:path extrusionOk="0" h="5171" w="6342">
                  <a:moveTo>
                    <a:pt x="0" y="0"/>
                  </a:moveTo>
                  <a:lnTo>
                    <a:pt x="0" y="5171"/>
                  </a:lnTo>
                  <a:lnTo>
                    <a:pt x="6342" y="5171"/>
                  </a:lnTo>
                  <a:lnTo>
                    <a:pt x="634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46"/>
            <p:cNvSpPr/>
            <p:nvPr/>
          </p:nvSpPr>
          <p:spPr>
            <a:xfrm>
              <a:off x="12225050" y="3945313"/>
              <a:ext cx="37425" cy="37425"/>
            </a:xfrm>
            <a:custGeom>
              <a:rect b="b" l="l" r="r" t="t"/>
              <a:pathLst>
                <a:path extrusionOk="0" h="1497" w="1497">
                  <a:moveTo>
                    <a:pt x="749" y="1"/>
                  </a:moveTo>
                  <a:cubicBezTo>
                    <a:pt x="326" y="1"/>
                    <a:pt x="1" y="326"/>
                    <a:pt x="1" y="749"/>
                  </a:cubicBezTo>
                  <a:cubicBezTo>
                    <a:pt x="1" y="1172"/>
                    <a:pt x="326" y="1497"/>
                    <a:pt x="749" y="1497"/>
                  </a:cubicBezTo>
                  <a:cubicBezTo>
                    <a:pt x="1172" y="1497"/>
                    <a:pt x="1497" y="1172"/>
                    <a:pt x="1497" y="749"/>
                  </a:cubicBezTo>
                  <a:cubicBezTo>
                    <a:pt x="1497" y="326"/>
                    <a:pt x="1172" y="1"/>
                    <a:pt x="749" y="1"/>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46"/>
            <p:cNvSpPr/>
            <p:nvPr/>
          </p:nvSpPr>
          <p:spPr>
            <a:xfrm>
              <a:off x="12145375" y="3945313"/>
              <a:ext cx="37425" cy="37425"/>
            </a:xfrm>
            <a:custGeom>
              <a:rect b="b" l="l" r="r" t="t"/>
              <a:pathLst>
                <a:path extrusionOk="0" h="1497" w="1497">
                  <a:moveTo>
                    <a:pt x="749" y="1"/>
                  </a:moveTo>
                  <a:cubicBezTo>
                    <a:pt x="326" y="1"/>
                    <a:pt x="1" y="326"/>
                    <a:pt x="1" y="749"/>
                  </a:cubicBezTo>
                  <a:cubicBezTo>
                    <a:pt x="1" y="1172"/>
                    <a:pt x="326" y="1497"/>
                    <a:pt x="749" y="1497"/>
                  </a:cubicBezTo>
                  <a:cubicBezTo>
                    <a:pt x="1172" y="1497"/>
                    <a:pt x="1497" y="1172"/>
                    <a:pt x="1497" y="749"/>
                  </a:cubicBezTo>
                  <a:cubicBezTo>
                    <a:pt x="1497" y="326"/>
                    <a:pt x="1172" y="1"/>
                    <a:pt x="749" y="1"/>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46"/>
            <p:cNvSpPr/>
            <p:nvPr/>
          </p:nvSpPr>
          <p:spPr>
            <a:xfrm>
              <a:off x="12204725" y="3799788"/>
              <a:ext cx="65875" cy="94350"/>
            </a:xfrm>
            <a:custGeom>
              <a:rect b="b" l="l" r="r" t="t"/>
              <a:pathLst>
                <a:path extrusionOk="0" h="3774" w="2635">
                  <a:moveTo>
                    <a:pt x="294" y="1"/>
                  </a:moveTo>
                  <a:cubicBezTo>
                    <a:pt x="131" y="1"/>
                    <a:pt x="1" y="131"/>
                    <a:pt x="1" y="294"/>
                  </a:cubicBezTo>
                  <a:lnTo>
                    <a:pt x="1" y="3480"/>
                  </a:lnTo>
                  <a:cubicBezTo>
                    <a:pt x="1" y="3643"/>
                    <a:pt x="131" y="3773"/>
                    <a:pt x="294" y="3773"/>
                  </a:cubicBezTo>
                  <a:cubicBezTo>
                    <a:pt x="489" y="3773"/>
                    <a:pt x="619" y="3643"/>
                    <a:pt x="619" y="3480"/>
                  </a:cubicBezTo>
                  <a:lnTo>
                    <a:pt x="619" y="2115"/>
                  </a:lnTo>
                  <a:lnTo>
                    <a:pt x="1985" y="2115"/>
                  </a:lnTo>
                  <a:lnTo>
                    <a:pt x="1985" y="3480"/>
                  </a:lnTo>
                  <a:cubicBezTo>
                    <a:pt x="1985" y="3643"/>
                    <a:pt x="2147" y="3773"/>
                    <a:pt x="2310" y="3773"/>
                  </a:cubicBezTo>
                  <a:cubicBezTo>
                    <a:pt x="2472" y="3773"/>
                    <a:pt x="2635" y="3643"/>
                    <a:pt x="2635" y="3480"/>
                  </a:cubicBezTo>
                  <a:lnTo>
                    <a:pt x="2635" y="294"/>
                  </a:lnTo>
                  <a:cubicBezTo>
                    <a:pt x="2635" y="131"/>
                    <a:pt x="2472" y="1"/>
                    <a:pt x="2310" y="1"/>
                  </a:cubicBezTo>
                  <a:cubicBezTo>
                    <a:pt x="2147" y="1"/>
                    <a:pt x="1985" y="131"/>
                    <a:pt x="1985" y="294"/>
                  </a:cubicBezTo>
                  <a:lnTo>
                    <a:pt x="1985" y="1497"/>
                  </a:lnTo>
                  <a:lnTo>
                    <a:pt x="619" y="1497"/>
                  </a:lnTo>
                  <a:lnTo>
                    <a:pt x="619" y="294"/>
                  </a:lnTo>
                  <a:cubicBezTo>
                    <a:pt x="619" y="131"/>
                    <a:pt x="489" y="1"/>
                    <a:pt x="294" y="1"/>
                  </a:cubicBez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46"/>
            <p:cNvSpPr/>
            <p:nvPr/>
          </p:nvSpPr>
          <p:spPr>
            <a:xfrm>
              <a:off x="12138075" y="3799788"/>
              <a:ext cx="56925" cy="94350"/>
            </a:xfrm>
            <a:custGeom>
              <a:rect b="b" l="l" r="r" t="t"/>
              <a:pathLst>
                <a:path extrusionOk="0" h="3774" w="2277">
                  <a:moveTo>
                    <a:pt x="1659" y="619"/>
                  </a:moveTo>
                  <a:lnTo>
                    <a:pt x="1659" y="1497"/>
                  </a:lnTo>
                  <a:lnTo>
                    <a:pt x="618" y="1497"/>
                  </a:lnTo>
                  <a:lnTo>
                    <a:pt x="618" y="619"/>
                  </a:lnTo>
                  <a:close/>
                  <a:moveTo>
                    <a:pt x="293" y="1"/>
                  </a:moveTo>
                  <a:cubicBezTo>
                    <a:pt x="130" y="1"/>
                    <a:pt x="0" y="131"/>
                    <a:pt x="0" y="294"/>
                  </a:cubicBezTo>
                  <a:lnTo>
                    <a:pt x="0" y="1789"/>
                  </a:lnTo>
                  <a:lnTo>
                    <a:pt x="0" y="3480"/>
                  </a:lnTo>
                  <a:cubicBezTo>
                    <a:pt x="0" y="3643"/>
                    <a:pt x="130" y="3773"/>
                    <a:pt x="293" y="3773"/>
                  </a:cubicBezTo>
                  <a:cubicBezTo>
                    <a:pt x="488" y="3773"/>
                    <a:pt x="618" y="3643"/>
                    <a:pt x="618" y="3480"/>
                  </a:cubicBezTo>
                  <a:lnTo>
                    <a:pt x="618" y="2115"/>
                  </a:lnTo>
                  <a:lnTo>
                    <a:pt x="1951" y="2115"/>
                  </a:lnTo>
                  <a:cubicBezTo>
                    <a:pt x="2147" y="2115"/>
                    <a:pt x="2277" y="1985"/>
                    <a:pt x="2277" y="1789"/>
                  </a:cubicBezTo>
                  <a:lnTo>
                    <a:pt x="2277" y="294"/>
                  </a:lnTo>
                  <a:cubicBezTo>
                    <a:pt x="2277" y="131"/>
                    <a:pt x="2147" y="1"/>
                    <a:pt x="1984" y="1"/>
                  </a:cubicBez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46"/>
            <p:cNvSpPr/>
            <p:nvPr/>
          </p:nvSpPr>
          <p:spPr>
            <a:xfrm>
              <a:off x="12074650" y="3728263"/>
              <a:ext cx="258575" cy="495950"/>
            </a:xfrm>
            <a:custGeom>
              <a:rect b="b" l="l" r="r" t="t"/>
              <a:pathLst>
                <a:path extrusionOk="0" h="19838" w="10343">
                  <a:moveTo>
                    <a:pt x="6700" y="12000"/>
                  </a:moveTo>
                  <a:lnTo>
                    <a:pt x="6700" y="16195"/>
                  </a:lnTo>
                  <a:lnTo>
                    <a:pt x="3643" y="16195"/>
                  </a:lnTo>
                  <a:lnTo>
                    <a:pt x="3643" y="12000"/>
                  </a:lnTo>
                  <a:close/>
                  <a:moveTo>
                    <a:pt x="6017" y="16845"/>
                  </a:moveTo>
                  <a:lnTo>
                    <a:pt x="6017" y="19219"/>
                  </a:lnTo>
                  <a:lnTo>
                    <a:pt x="4326" y="19219"/>
                  </a:lnTo>
                  <a:lnTo>
                    <a:pt x="4326" y="16845"/>
                  </a:lnTo>
                  <a:close/>
                  <a:moveTo>
                    <a:pt x="326" y="0"/>
                  </a:moveTo>
                  <a:cubicBezTo>
                    <a:pt x="163" y="0"/>
                    <a:pt x="33" y="163"/>
                    <a:pt x="33" y="325"/>
                  </a:cubicBezTo>
                  <a:lnTo>
                    <a:pt x="33" y="2407"/>
                  </a:lnTo>
                  <a:cubicBezTo>
                    <a:pt x="33" y="2569"/>
                    <a:pt x="163" y="2732"/>
                    <a:pt x="326" y="2732"/>
                  </a:cubicBezTo>
                  <a:cubicBezTo>
                    <a:pt x="521" y="2732"/>
                    <a:pt x="651" y="2569"/>
                    <a:pt x="651" y="2407"/>
                  </a:cubicBezTo>
                  <a:lnTo>
                    <a:pt x="651" y="618"/>
                  </a:lnTo>
                  <a:lnTo>
                    <a:pt x="9692" y="618"/>
                  </a:lnTo>
                  <a:lnTo>
                    <a:pt x="9692" y="9008"/>
                  </a:lnTo>
                  <a:lnTo>
                    <a:pt x="6895" y="11349"/>
                  </a:lnTo>
                  <a:lnTo>
                    <a:pt x="3448" y="11349"/>
                  </a:lnTo>
                  <a:lnTo>
                    <a:pt x="651" y="9008"/>
                  </a:lnTo>
                  <a:lnTo>
                    <a:pt x="651" y="3837"/>
                  </a:lnTo>
                  <a:cubicBezTo>
                    <a:pt x="651" y="3642"/>
                    <a:pt x="489" y="3512"/>
                    <a:pt x="326" y="3512"/>
                  </a:cubicBezTo>
                  <a:cubicBezTo>
                    <a:pt x="163" y="3512"/>
                    <a:pt x="1" y="3642"/>
                    <a:pt x="1" y="3837"/>
                  </a:cubicBezTo>
                  <a:lnTo>
                    <a:pt x="1" y="9171"/>
                  </a:lnTo>
                  <a:cubicBezTo>
                    <a:pt x="1" y="9268"/>
                    <a:pt x="66" y="9366"/>
                    <a:pt x="131" y="9398"/>
                  </a:cubicBezTo>
                  <a:lnTo>
                    <a:pt x="3025" y="11837"/>
                  </a:lnTo>
                  <a:lnTo>
                    <a:pt x="3025" y="16520"/>
                  </a:lnTo>
                  <a:cubicBezTo>
                    <a:pt x="3025" y="16683"/>
                    <a:pt x="3155" y="16845"/>
                    <a:pt x="3318" y="16845"/>
                  </a:cubicBezTo>
                  <a:lnTo>
                    <a:pt x="3676" y="16845"/>
                  </a:lnTo>
                  <a:lnTo>
                    <a:pt x="3676" y="19544"/>
                  </a:lnTo>
                  <a:cubicBezTo>
                    <a:pt x="3676" y="19707"/>
                    <a:pt x="3838" y="19837"/>
                    <a:pt x="4001" y="19837"/>
                  </a:cubicBezTo>
                  <a:lnTo>
                    <a:pt x="6342" y="19837"/>
                  </a:lnTo>
                  <a:cubicBezTo>
                    <a:pt x="6505" y="19837"/>
                    <a:pt x="6635" y="19707"/>
                    <a:pt x="6635" y="19544"/>
                  </a:cubicBezTo>
                  <a:lnTo>
                    <a:pt x="6635" y="16845"/>
                  </a:lnTo>
                  <a:lnTo>
                    <a:pt x="6993" y="16845"/>
                  </a:lnTo>
                  <a:cubicBezTo>
                    <a:pt x="7188" y="16845"/>
                    <a:pt x="7318" y="16683"/>
                    <a:pt x="7318" y="16520"/>
                  </a:cubicBezTo>
                  <a:lnTo>
                    <a:pt x="7318" y="11837"/>
                  </a:lnTo>
                  <a:lnTo>
                    <a:pt x="10212" y="9398"/>
                  </a:lnTo>
                  <a:cubicBezTo>
                    <a:pt x="10277" y="9366"/>
                    <a:pt x="10310" y="9268"/>
                    <a:pt x="10310" y="9171"/>
                  </a:cubicBezTo>
                  <a:lnTo>
                    <a:pt x="10310" y="325"/>
                  </a:lnTo>
                  <a:cubicBezTo>
                    <a:pt x="10342" y="163"/>
                    <a:pt x="10179" y="0"/>
                    <a:pt x="100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46"/>
            <p:cNvSpPr/>
            <p:nvPr/>
          </p:nvSpPr>
          <p:spPr>
            <a:xfrm>
              <a:off x="12108800" y="3766463"/>
              <a:ext cx="191075" cy="161100"/>
            </a:xfrm>
            <a:custGeom>
              <a:rect b="b" l="l" r="r" t="t"/>
              <a:pathLst>
                <a:path extrusionOk="0" h="6444" w="7643">
                  <a:moveTo>
                    <a:pt x="6992" y="618"/>
                  </a:moveTo>
                  <a:lnTo>
                    <a:pt x="6992" y="5822"/>
                  </a:lnTo>
                  <a:lnTo>
                    <a:pt x="618" y="5822"/>
                  </a:lnTo>
                  <a:lnTo>
                    <a:pt x="618" y="618"/>
                  </a:lnTo>
                  <a:close/>
                  <a:moveTo>
                    <a:pt x="293" y="1"/>
                  </a:moveTo>
                  <a:cubicBezTo>
                    <a:pt x="131" y="1"/>
                    <a:pt x="1" y="131"/>
                    <a:pt x="1" y="293"/>
                  </a:cubicBezTo>
                  <a:lnTo>
                    <a:pt x="1" y="6147"/>
                  </a:lnTo>
                  <a:cubicBezTo>
                    <a:pt x="1" y="6309"/>
                    <a:pt x="131" y="6439"/>
                    <a:pt x="293" y="6439"/>
                  </a:cubicBezTo>
                  <a:lnTo>
                    <a:pt x="7318" y="6439"/>
                  </a:lnTo>
                  <a:cubicBezTo>
                    <a:pt x="7332" y="6442"/>
                    <a:pt x="7346" y="6444"/>
                    <a:pt x="7360" y="6444"/>
                  </a:cubicBezTo>
                  <a:cubicBezTo>
                    <a:pt x="7507" y="6444"/>
                    <a:pt x="7643" y="6295"/>
                    <a:pt x="7643" y="6147"/>
                  </a:cubicBezTo>
                  <a:lnTo>
                    <a:pt x="7643" y="293"/>
                  </a:lnTo>
                  <a:cubicBezTo>
                    <a:pt x="7643" y="131"/>
                    <a:pt x="7480" y="1"/>
                    <a:pt x="731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46"/>
            <p:cNvSpPr/>
            <p:nvPr/>
          </p:nvSpPr>
          <p:spPr>
            <a:xfrm>
              <a:off x="12137250" y="3937188"/>
              <a:ext cx="53700" cy="53675"/>
            </a:xfrm>
            <a:custGeom>
              <a:rect b="b" l="l" r="r" t="t"/>
              <a:pathLst>
                <a:path extrusionOk="0" h="2147" w="2148">
                  <a:moveTo>
                    <a:pt x="1074" y="619"/>
                  </a:moveTo>
                  <a:cubicBezTo>
                    <a:pt x="1334" y="619"/>
                    <a:pt x="1529" y="814"/>
                    <a:pt x="1529" y="1074"/>
                  </a:cubicBezTo>
                  <a:cubicBezTo>
                    <a:pt x="1529" y="1301"/>
                    <a:pt x="1334" y="1497"/>
                    <a:pt x="1074" y="1497"/>
                  </a:cubicBezTo>
                  <a:cubicBezTo>
                    <a:pt x="846" y="1497"/>
                    <a:pt x="651" y="1301"/>
                    <a:pt x="651" y="1074"/>
                  </a:cubicBezTo>
                  <a:cubicBezTo>
                    <a:pt x="651" y="814"/>
                    <a:pt x="846" y="619"/>
                    <a:pt x="1074" y="619"/>
                  </a:cubicBezTo>
                  <a:close/>
                  <a:moveTo>
                    <a:pt x="1074" y="1"/>
                  </a:moveTo>
                  <a:cubicBezTo>
                    <a:pt x="489" y="1"/>
                    <a:pt x="1" y="488"/>
                    <a:pt x="1" y="1074"/>
                  </a:cubicBezTo>
                  <a:cubicBezTo>
                    <a:pt x="1" y="1659"/>
                    <a:pt x="489" y="2147"/>
                    <a:pt x="1074" y="2147"/>
                  </a:cubicBezTo>
                  <a:cubicBezTo>
                    <a:pt x="1659" y="2147"/>
                    <a:pt x="2147" y="1659"/>
                    <a:pt x="2147" y="1074"/>
                  </a:cubicBezTo>
                  <a:cubicBezTo>
                    <a:pt x="2147" y="488"/>
                    <a:pt x="1659" y="1"/>
                    <a:pt x="10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46"/>
            <p:cNvSpPr/>
            <p:nvPr/>
          </p:nvSpPr>
          <p:spPr>
            <a:xfrm>
              <a:off x="12216925" y="3937188"/>
              <a:ext cx="53675" cy="53675"/>
            </a:xfrm>
            <a:custGeom>
              <a:rect b="b" l="l" r="r" t="t"/>
              <a:pathLst>
                <a:path extrusionOk="0" h="2147" w="2147">
                  <a:moveTo>
                    <a:pt x="1074" y="619"/>
                  </a:moveTo>
                  <a:cubicBezTo>
                    <a:pt x="1302" y="619"/>
                    <a:pt x="1497" y="814"/>
                    <a:pt x="1497" y="1074"/>
                  </a:cubicBezTo>
                  <a:cubicBezTo>
                    <a:pt x="1497" y="1301"/>
                    <a:pt x="1302" y="1497"/>
                    <a:pt x="1074" y="1497"/>
                  </a:cubicBezTo>
                  <a:cubicBezTo>
                    <a:pt x="846" y="1497"/>
                    <a:pt x="619" y="1301"/>
                    <a:pt x="619" y="1074"/>
                  </a:cubicBezTo>
                  <a:cubicBezTo>
                    <a:pt x="619" y="814"/>
                    <a:pt x="814" y="619"/>
                    <a:pt x="1074" y="619"/>
                  </a:cubicBezTo>
                  <a:close/>
                  <a:moveTo>
                    <a:pt x="1074" y="1"/>
                  </a:moveTo>
                  <a:cubicBezTo>
                    <a:pt x="489" y="1"/>
                    <a:pt x="1" y="488"/>
                    <a:pt x="1" y="1074"/>
                  </a:cubicBezTo>
                  <a:cubicBezTo>
                    <a:pt x="1" y="1659"/>
                    <a:pt x="489" y="2147"/>
                    <a:pt x="1074" y="2147"/>
                  </a:cubicBezTo>
                  <a:cubicBezTo>
                    <a:pt x="1659" y="2147"/>
                    <a:pt x="2147" y="1659"/>
                    <a:pt x="2147" y="1074"/>
                  </a:cubicBezTo>
                  <a:cubicBezTo>
                    <a:pt x="2147" y="488"/>
                    <a:pt x="1659" y="1"/>
                    <a:pt x="10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6" name="Google Shape;3726;p46"/>
          <p:cNvGrpSpPr/>
          <p:nvPr/>
        </p:nvGrpSpPr>
        <p:grpSpPr>
          <a:xfrm>
            <a:off x="4815188" y="3474411"/>
            <a:ext cx="358968" cy="365763"/>
            <a:chOff x="12499850" y="3702238"/>
            <a:chExt cx="487000" cy="495950"/>
          </a:xfrm>
        </p:grpSpPr>
        <p:sp>
          <p:nvSpPr>
            <p:cNvPr id="3727" name="Google Shape;3727;p46"/>
            <p:cNvSpPr/>
            <p:nvPr/>
          </p:nvSpPr>
          <p:spPr>
            <a:xfrm>
              <a:off x="12508800" y="3710563"/>
              <a:ext cx="469125" cy="479500"/>
            </a:xfrm>
            <a:custGeom>
              <a:rect b="b" l="l" r="r" t="t"/>
              <a:pathLst>
                <a:path extrusionOk="0" h="19180" w="18765">
                  <a:moveTo>
                    <a:pt x="7155" y="9261"/>
                  </a:moveTo>
                  <a:cubicBezTo>
                    <a:pt x="8000" y="9261"/>
                    <a:pt x="8683" y="9944"/>
                    <a:pt x="8683" y="10789"/>
                  </a:cubicBezTo>
                  <a:cubicBezTo>
                    <a:pt x="8683" y="11667"/>
                    <a:pt x="8000" y="12350"/>
                    <a:pt x="7155" y="12350"/>
                  </a:cubicBezTo>
                  <a:cubicBezTo>
                    <a:pt x="6277" y="12350"/>
                    <a:pt x="5594" y="11667"/>
                    <a:pt x="5594" y="10789"/>
                  </a:cubicBezTo>
                  <a:cubicBezTo>
                    <a:pt x="5594" y="9944"/>
                    <a:pt x="6277" y="9261"/>
                    <a:pt x="7155" y="9261"/>
                  </a:cubicBezTo>
                  <a:close/>
                  <a:moveTo>
                    <a:pt x="11610" y="9261"/>
                  </a:moveTo>
                  <a:cubicBezTo>
                    <a:pt x="12455" y="9261"/>
                    <a:pt x="13171" y="9944"/>
                    <a:pt x="13171" y="10789"/>
                  </a:cubicBezTo>
                  <a:cubicBezTo>
                    <a:pt x="13171" y="11667"/>
                    <a:pt x="12455" y="12350"/>
                    <a:pt x="11610" y="12350"/>
                  </a:cubicBezTo>
                  <a:cubicBezTo>
                    <a:pt x="10764" y="12350"/>
                    <a:pt x="10081" y="11667"/>
                    <a:pt x="10081" y="10789"/>
                  </a:cubicBezTo>
                  <a:cubicBezTo>
                    <a:pt x="10081" y="9944"/>
                    <a:pt x="10764" y="9261"/>
                    <a:pt x="11610" y="9261"/>
                  </a:cubicBezTo>
                  <a:close/>
                  <a:moveTo>
                    <a:pt x="2573" y="1"/>
                  </a:moveTo>
                  <a:cubicBezTo>
                    <a:pt x="2309" y="1"/>
                    <a:pt x="2049" y="107"/>
                    <a:pt x="1854" y="318"/>
                  </a:cubicBezTo>
                  <a:cubicBezTo>
                    <a:pt x="1431" y="708"/>
                    <a:pt x="1431" y="1359"/>
                    <a:pt x="1854" y="1781"/>
                  </a:cubicBezTo>
                  <a:cubicBezTo>
                    <a:pt x="1643" y="1570"/>
                    <a:pt x="1374" y="1464"/>
                    <a:pt x="1110" y="1464"/>
                  </a:cubicBezTo>
                  <a:cubicBezTo>
                    <a:pt x="846" y="1464"/>
                    <a:pt x="586" y="1570"/>
                    <a:pt x="391" y="1781"/>
                  </a:cubicBezTo>
                  <a:cubicBezTo>
                    <a:pt x="0" y="2172"/>
                    <a:pt x="0" y="2822"/>
                    <a:pt x="391" y="3212"/>
                  </a:cubicBezTo>
                  <a:cubicBezTo>
                    <a:pt x="586" y="3424"/>
                    <a:pt x="854" y="3529"/>
                    <a:pt x="1122" y="3529"/>
                  </a:cubicBezTo>
                  <a:cubicBezTo>
                    <a:pt x="1390" y="3529"/>
                    <a:pt x="1659" y="3424"/>
                    <a:pt x="1854" y="3212"/>
                  </a:cubicBezTo>
                  <a:lnTo>
                    <a:pt x="4878" y="6269"/>
                  </a:lnTo>
                  <a:cubicBezTo>
                    <a:pt x="4520" y="6757"/>
                    <a:pt x="4260" y="7277"/>
                    <a:pt x="4098" y="7862"/>
                  </a:cubicBezTo>
                  <a:lnTo>
                    <a:pt x="3870" y="9423"/>
                  </a:lnTo>
                  <a:cubicBezTo>
                    <a:pt x="3870" y="10692"/>
                    <a:pt x="4293" y="11862"/>
                    <a:pt x="5041" y="12805"/>
                  </a:cubicBezTo>
                  <a:lnTo>
                    <a:pt x="1854" y="15960"/>
                  </a:lnTo>
                  <a:cubicBezTo>
                    <a:pt x="1659" y="15765"/>
                    <a:pt x="1390" y="15667"/>
                    <a:pt x="1122" y="15667"/>
                  </a:cubicBezTo>
                  <a:cubicBezTo>
                    <a:pt x="854" y="15667"/>
                    <a:pt x="586" y="15765"/>
                    <a:pt x="391" y="15960"/>
                  </a:cubicBezTo>
                  <a:cubicBezTo>
                    <a:pt x="0" y="16383"/>
                    <a:pt x="0" y="17033"/>
                    <a:pt x="391" y="17423"/>
                  </a:cubicBezTo>
                  <a:cubicBezTo>
                    <a:pt x="586" y="17635"/>
                    <a:pt x="854" y="17740"/>
                    <a:pt x="1122" y="17740"/>
                  </a:cubicBezTo>
                  <a:cubicBezTo>
                    <a:pt x="1390" y="17740"/>
                    <a:pt x="1659" y="17635"/>
                    <a:pt x="1854" y="17423"/>
                  </a:cubicBezTo>
                  <a:lnTo>
                    <a:pt x="1854" y="17423"/>
                  </a:lnTo>
                  <a:cubicBezTo>
                    <a:pt x="1464" y="17846"/>
                    <a:pt x="1464" y="18496"/>
                    <a:pt x="1854" y="18887"/>
                  </a:cubicBezTo>
                  <a:cubicBezTo>
                    <a:pt x="2049" y="19082"/>
                    <a:pt x="2309" y="19179"/>
                    <a:pt x="2573" y="19179"/>
                  </a:cubicBezTo>
                  <a:cubicBezTo>
                    <a:pt x="2838" y="19179"/>
                    <a:pt x="3106" y="19082"/>
                    <a:pt x="3317" y="18887"/>
                  </a:cubicBezTo>
                  <a:cubicBezTo>
                    <a:pt x="3708" y="18496"/>
                    <a:pt x="3708" y="17846"/>
                    <a:pt x="3317" y="17423"/>
                  </a:cubicBezTo>
                  <a:lnTo>
                    <a:pt x="6569" y="14171"/>
                  </a:lnTo>
                  <a:cubicBezTo>
                    <a:pt x="6634" y="14204"/>
                    <a:pt x="6667" y="14204"/>
                    <a:pt x="6699" y="14236"/>
                  </a:cubicBezTo>
                  <a:lnTo>
                    <a:pt x="6699" y="16643"/>
                  </a:lnTo>
                  <a:lnTo>
                    <a:pt x="12033" y="16643"/>
                  </a:lnTo>
                  <a:lnTo>
                    <a:pt x="12033" y="14236"/>
                  </a:lnTo>
                  <a:cubicBezTo>
                    <a:pt x="12098" y="14204"/>
                    <a:pt x="12130" y="14204"/>
                    <a:pt x="12163" y="14171"/>
                  </a:cubicBezTo>
                  <a:lnTo>
                    <a:pt x="15447" y="17423"/>
                  </a:lnTo>
                  <a:cubicBezTo>
                    <a:pt x="15024" y="17846"/>
                    <a:pt x="15024" y="18496"/>
                    <a:pt x="15447" y="18887"/>
                  </a:cubicBezTo>
                  <a:cubicBezTo>
                    <a:pt x="15642" y="19082"/>
                    <a:pt x="15902" y="19179"/>
                    <a:pt x="16167" y="19179"/>
                  </a:cubicBezTo>
                  <a:cubicBezTo>
                    <a:pt x="16431" y="19179"/>
                    <a:pt x="16699" y="19082"/>
                    <a:pt x="16910" y="18887"/>
                  </a:cubicBezTo>
                  <a:cubicBezTo>
                    <a:pt x="17301" y="18496"/>
                    <a:pt x="17301" y="17846"/>
                    <a:pt x="16911" y="17423"/>
                  </a:cubicBezTo>
                  <a:lnTo>
                    <a:pt x="16911" y="17423"/>
                  </a:lnTo>
                  <a:cubicBezTo>
                    <a:pt x="17106" y="17635"/>
                    <a:pt x="17366" y="17740"/>
                    <a:pt x="17630" y="17740"/>
                  </a:cubicBezTo>
                  <a:cubicBezTo>
                    <a:pt x="17894" y="17740"/>
                    <a:pt x="18162" y="17635"/>
                    <a:pt x="18374" y="17423"/>
                  </a:cubicBezTo>
                  <a:cubicBezTo>
                    <a:pt x="18764" y="17033"/>
                    <a:pt x="18764" y="16383"/>
                    <a:pt x="18374" y="15960"/>
                  </a:cubicBezTo>
                  <a:cubicBezTo>
                    <a:pt x="18162" y="15765"/>
                    <a:pt x="17894" y="15667"/>
                    <a:pt x="17630" y="15667"/>
                  </a:cubicBezTo>
                  <a:cubicBezTo>
                    <a:pt x="17366" y="15667"/>
                    <a:pt x="17106" y="15765"/>
                    <a:pt x="16910" y="15960"/>
                  </a:cubicBezTo>
                  <a:lnTo>
                    <a:pt x="13724" y="12805"/>
                  </a:lnTo>
                  <a:cubicBezTo>
                    <a:pt x="13724" y="12805"/>
                    <a:pt x="13756" y="12773"/>
                    <a:pt x="13756" y="12773"/>
                  </a:cubicBezTo>
                  <a:cubicBezTo>
                    <a:pt x="14439" y="11862"/>
                    <a:pt x="14894" y="10692"/>
                    <a:pt x="14894" y="9423"/>
                  </a:cubicBezTo>
                  <a:cubicBezTo>
                    <a:pt x="14894" y="8253"/>
                    <a:pt x="14504" y="7147"/>
                    <a:pt x="13886" y="6269"/>
                  </a:cubicBezTo>
                  <a:lnTo>
                    <a:pt x="16910" y="3212"/>
                  </a:lnTo>
                  <a:cubicBezTo>
                    <a:pt x="17106" y="3424"/>
                    <a:pt x="17366" y="3529"/>
                    <a:pt x="17630" y="3529"/>
                  </a:cubicBezTo>
                  <a:cubicBezTo>
                    <a:pt x="17894" y="3529"/>
                    <a:pt x="18162" y="3424"/>
                    <a:pt x="18374" y="3212"/>
                  </a:cubicBezTo>
                  <a:cubicBezTo>
                    <a:pt x="18764" y="2822"/>
                    <a:pt x="18764" y="2172"/>
                    <a:pt x="18374" y="1781"/>
                  </a:cubicBezTo>
                  <a:cubicBezTo>
                    <a:pt x="18162" y="1570"/>
                    <a:pt x="17894" y="1464"/>
                    <a:pt x="17630" y="1464"/>
                  </a:cubicBezTo>
                  <a:cubicBezTo>
                    <a:pt x="17366" y="1464"/>
                    <a:pt x="17106" y="1570"/>
                    <a:pt x="16910" y="1781"/>
                  </a:cubicBezTo>
                  <a:cubicBezTo>
                    <a:pt x="17301" y="1359"/>
                    <a:pt x="17301" y="708"/>
                    <a:pt x="16910" y="318"/>
                  </a:cubicBezTo>
                  <a:cubicBezTo>
                    <a:pt x="16699" y="107"/>
                    <a:pt x="16431" y="1"/>
                    <a:pt x="16167" y="1"/>
                  </a:cubicBezTo>
                  <a:cubicBezTo>
                    <a:pt x="15902" y="1"/>
                    <a:pt x="15642" y="107"/>
                    <a:pt x="15447" y="318"/>
                  </a:cubicBezTo>
                  <a:cubicBezTo>
                    <a:pt x="15057" y="708"/>
                    <a:pt x="15057" y="1359"/>
                    <a:pt x="15447" y="1781"/>
                  </a:cubicBezTo>
                  <a:lnTo>
                    <a:pt x="12390" y="4806"/>
                  </a:lnTo>
                  <a:cubicBezTo>
                    <a:pt x="11545" y="4253"/>
                    <a:pt x="10504" y="3928"/>
                    <a:pt x="9366" y="3928"/>
                  </a:cubicBezTo>
                  <a:cubicBezTo>
                    <a:pt x="8260" y="3928"/>
                    <a:pt x="7220" y="4253"/>
                    <a:pt x="6374" y="4806"/>
                  </a:cubicBezTo>
                  <a:lnTo>
                    <a:pt x="3317" y="1781"/>
                  </a:lnTo>
                  <a:cubicBezTo>
                    <a:pt x="3708" y="1359"/>
                    <a:pt x="3708" y="708"/>
                    <a:pt x="3317" y="318"/>
                  </a:cubicBezTo>
                  <a:cubicBezTo>
                    <a:pt x="3106" y="107"/>
                    <a:pt x="2838" y="1"/>
                    <a:pt x="2573" y="1"/>
                  </a:cubicBez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46"/>
            <p:cNvSpPr/>
            <p:nvPr/>
          </p:nvSpPr>
          <p:spPr>
            <a:xfrm>
              <a:off x="12508800" y="3710563"/>
              <a:ext cx="159375" cy="156725"/>
            </a:xfrm>
            <a:custGeom>
              <a:rect b="b" l="l" r="r" t="t"/>
              <a:pathLst>
                <a:path extrusionOk="0" h="6269" w="6375">
                  <a:moveTo>
                    <a:pt x="2573" y="1"/>
                  </a:moveTo>
                  <a:cubicBezTo>
                    <a:pt x="2309" y="1"/>
                    <a:pt x="2049" y="107"/>
                    <a:pt x="1854" y="318"/>
                  </a:cubicBezTo>
                  <a:cubicBezTo>
                    <a:pt x="1464" y="708"/>
                    <a:pt x="1464" y="1359"/>
                    <a:pt x="1854" y="1781"/>
                  </a:cubicBezTo>
                  <a:cubicBezTo>
                    <a:pt x="1659" y="1570"/>
                    <a:pt x="1390" y="1464"/>
                    <a:pt x="1122" y="1464"/>
                  </a:cubicBezTo>
                  <a:cubicBezTo>
                    <a:pt x="854" y="1464"/>
                    <a:pt x="586" y="1570"/>
                    <a:pt x="391" y="1781"/>
                  </a:cubicBezTo>
                  <a:cubicBezTo>
                    <a:pt x="0" y="2172"/>
                    <a:pt x="0" y="2822"/>
                    <a:pt x="391" y="3212"/>
                  </a:cubicBezTo>
                  <a:cubicBezTo>
                    <a:pt x="586" y="3424"/>
                    <a:pt x="846" y="3529"/>
                    <a:pt x="1110" y="3529"/>
                  </a:cubicBezTo>
                  <a:cubicBezTo>
                    <a:pt x="1374" y="3529"/>
                    <a:pt x="1643" y="3424"/>
                    <a:pt x="1854" y="3212"/>
                  </a:cubicBezTo>
                  <a:lnTo>
                    <a:pt x="4878" y="6269"/>
                  </a:lnTo>
                  <a:cubicBezTo>
                    <a:pt x="5268" y="5684"/>
                    <a:pt x="5789" y="5196"/>
                    <a:pt x="6374" y="4806"/>
                  </a:cubicBezTo>
                  <a:lnTo>
                    <a:pt x="3317" y="1781"/>
                  </a:lnTo>
                  <a:cubicBezTo>
                    <a:pt x="3708" y="1359"/>
                    <a:pt x="3708" y="708"/>
                    <a:pt x="3317" y="318"/>
                  </a:cubicBezTo>
                  <a:cubicBezTo>
                    <a:pt x="3106" y="107"/>
                    <a:pt x="2838" y="1"/>
                    <a:pt x="2573" y="1"/>
                  </a:cubicBez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46"/>
            <p:cNvSpPr/>
            <p:nvPr/>
          </p:nvSpPr>
          <p:spPr>
            <a:xfrm>
              <a:off x="12508800" y="4029863"/>
              <a:ext cx="164250" cy="160200"/>
            </a:xfrm>
            <a:custGeom>
              <a:rect b="b" l="l" r="r" t="t"/>
              <a:pathLst>
                <a:path extrusionOk="0" h="6408" w="6570">
                  <a:moveTo>
                    <a:pt x="5008" y="1"/>
                  </a:moveTo>
                  <a:cubicBezTo>
                    <a:pt x="5008" y="1"/>
                    <a:pt x="5008" y="33"/>
                    <a:pt x="5008" y="33"/>
                  </a:cubicBezTo>
                  <a:lnTo>
                    <a:pt x="1854" y="3188"/>
                  </a:lnTo>
                  <a:cubicBezTo>
                    <a:pt x="1643" y="2993"/>
                    <a:pt x="1374" y="2895"/>
                    <a:pt x="1110" y="2895"/>
                  </a:cubicBezTo>
                  <a:cubicBezTo>
                    <a:pt x="846" y="2895"/>
                    <a:pt x="586" y="2993"/>
                    <a:pt x="391" y="3188"/>
                  </a:cubicBezTo>
                  <a:cubicBezTo>
                    <a:pt x="0" y="3611"/>
                    <a:pt x="0" y="4261"/>
                    <a:pt x="391" y="4651"/>
                  </a:cubicBezTo>
                  <a:cubicBezTo>
                    <a:pt x="586" y="4863"/>
                    <a:pt x="846" y="4968"/>
                    <a:pt x="1110" y="4968"/>
                  </a:cubicBezTo>
                  <a:cubicBezTo>
                    <a:pt x="1374" y="4968"/>
                    <a:pt x="1642" y="4863"/>
                    <a:pt x="1854" y="4651"/>
                  </a:cubicBezTo>
                  <a:lnTo>
                    <a:pt x="1854" y="4651"/>
                  </a:lnTo>
                  <a:cubicBezTo>
                    <a:pt x="1431" y="5074"/>
                    <a:pt x="1431" y="5724"/>
                    <a:pt x="1854" y="6115"/>
                  </a:cubicBezTo>
                  <a:cubicBezTo>
                    <a:pt x="2049" y="6310"/>
                    <a:pt x="2309" y="6407"/>
                    <a:pt x="2573" y="6407"/>
                  </a:cubicBezTo>
                  <a:cubicBezTo>
                    <a:pt x="2838" y="6407"/>
                    <a:pt x="3106" y="6310"/>
                    <a:pt x="3317" y="6115"/>
                  </a:cubicBezTo>
                  <a:cubicBezTo>
                    <a:pt x="3708" y="5724"/>
                    <a:pt x="3708" y="5041"/>
                    <a:pt x="3317" y="4651"/>
                  </a:cubicBezTo>
                  <a:lnTo>
                    <a:pt x="6569" y="1399"/>
                  </a:lnTo>
                  <a:cubicBezTo>
                    <a:pt x="5984" y="1042"/>
                    <a:pt x="5431" y="554"/>
                    <a:pt x="5008" y="1"/>
                  </a:cubicBez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46"/>
            <p:cNvSpPr/>
            <p:nvPr/>
          </p:nvSpPr>
          <p:spPr>
            <a:xfrm>
              <a:off x="12818550" y="3710563"/>
              <a:ext cx="159375" cy="156725"/>
            </a:xfrm>
            <a:custGeom>
              <a:rect b="b" l="l" r="r" t="t"/>
              <a:pathLst>
                <a:path extrusionOk="0" h="6269" w="6375">
                  <a:moveTo>
                    <a:pt x="3789" y="1"/>
                  </a:moveTo>
                  <a:cubicBezTo>
                    <a:pt x="3520" y="1"/>
                    <a:pt x="3252" y="107"/>
                    <a:pt x="3057" y="318"/>
                  </a:cubicBezTo>
                  <a:cubicBezTo>
                    <a:pt x="2667" y="708"/>
                    <a:pt x="2667" y="1359"/>
                    <a:pt x="3057" y="1781"/>
                  </a:cubicBezTo>
                  <a:lnTo>
                    <a:pt x="0" y="4806"/>
                  </a:lnTo>
                  <a:cubicBezTo>
                    <a:pt x="586" y="5196"/>
                    <a:pt x="1106" y="5684"/>
                    <a:pt x="1496" y="6269"/>
                  </a:cubicBezTo>
                  <a:lnTo>
                    <a:pt x="4520" y="3212"/>
                  </a:lnTo>
                  <a:cubicBezTo>
                    <a:pt x="4716" y="3424"/>
                    <a:pt x="4976" y="3529"/>
                    <a:pt x="5240" y="3529"/>
                  </a:cubicBezTo>
                  <a:cubicBezTo>
                    <a:pt x="5504" y="3529"/>
                    <a:pt x="5772" y="3424"/>
                    <a:pt x="5984" y="3212"/>
                  </a:cubicBezTo>
                  <a:cubicBezTo>
                    <a:pt x="6374" y="2822"/>
                    <a:pt x="6374" y="2172"/>
                    <a:pt x="5984" y="1781"/>
                  </a:cubicBezTo>
                  <a:cubicBezTo>
                    <a:pt x="5772" y="1570"/>
                    <a:pt x="5504" y="1464"/>
                    <a:pt x="5240" y="1464"/>
                  </a:cubicBezTo>
                  <a:cubicBezTo>
                    <a:pt x="4976" y="1464"/>
                    <a:pt x="4716" y="1570"/>
                    <a:pt x="4520" y="1781"/>
                  </a:cubicBezTo>
                  <a:cubicBezTo>
                    <a:pt x="4911" y="1359"/>
                    <a:pt x="4911" y="708"/>
                    <a:pt x="4520" y="318"/>
                  </a:cubicBezTo>
                  <a:cubicBezTo>
                    <a:pt x="4325" y="107"/>
                    <a:pt x="4057" y="1"/>
                    <a:pt x="3789" y="1"/>
                  </a:cubicBez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46"/>
            <p:cNvSpPr/>
            <p:nvPr/>
          </p:nvSpPr>
          <p:spPr>
            <a:xfrm>
              <a:off x="12813675" y="4029863"/>
              <a:ext cx="164250" cy="160200"/>
            </a:xfrm>
            <a:custGeom>
              <a:rect b="b" l="l" r="r" t="t"/>
              <a:pathLst>
                <a:path extrusionOk="0" h="6408" w="6570">
                  <a:moveTo>
                    <a:pt x="1561" y="1"/>
                  </a:moveTo>
                  <a:cubicBezTo>
                    <a:pt x="1529" y="1"/>
                    <a:pt x="1529" y="33"/>
                    <a:pt x="1529" y="33"/>
                  </a:cubicBezTo>
                  <a:lnTo>
                    <a:pt x="1532" y="36"/>
                  </a:lnTo>
                  <a:lnTo>
                    <a:pt x="1532" y="36"/>
                  </a:lnTo>
                  <a:cubicBezTo>
                    <a:pt x="1541" y="25"/>
                    <a:pt x="1551" y="13"/>
                    <a:pt x="1561" y="1"/>
                  </a:cubicBezTo>
                  <a:close/>
                  <a:moveTo>
                    <a:pt x="1532" y="36"/>
                  </a:moveTo>
                  <a:lnTo>
                    <a:pt x="1532" y="36"/>
                  </a:lnTo>
                  <a:cubicBezTo>
                    <a:pt x="1083" y="575"/>
                    <a:pt x="573" y="1049"/>
                    <a:pt x="0" y="1399"/>
                  </a:cubicBezTo>
                  <a:lnTo>
                    <a:pt x="3252" y="4651"/>
                  </a:lnTo>
                  <a:cubicBezTo>
                    <a:pt x="2862" y="5041"/>
                    <a:pt x="2862" y="5724"/>
                    <a:pt x="3252" y="6115"/>
                  </a:cubicBezTo>
                  <a:cubicBezTo>
                    <a:pt x="3447" y="6310"/>
                    <a:pt x="3715" y="6407"/>
                    <a:pt x="3984" y="6407"/>
                  </a:cubicBezTo>
                  <a:cubicBezTo>
                    <a:pt x="4252" y="6407"/>
                    <a:pt x="4520" y="6310"/>
                    <a:pt x="4715" y="6115"/>
                  </a:cubicBezTo>
                  <a:cubicBezTo>
                    <a:pt x="5106" y="5724"/>
                    <a:pt x="5106" y="5074"/>
                    <a:pt x="4716" y="4651"/>
                  </a:cubicBezTo>
                  <a:lnTo>
                    <a:pt x="4716" y="4651"/>
                  </a:lnTo>
                  <a:cubicBezTo>
                    <a:pt x="4911" y="4863"/>
                    <a:pt x="5171" y="4968"/>
                    <a:pt x="5435" y="4968"/>
                  </a:cubicBezTo>
                  <a:cubicBezTo>
                    <a:pt x="5699" y="4968"/>
                    <a:pt x="5967" y="4863"/>
                    <a:pt x="6179" y="4651"/>
                  </a:cubicBezTo>
                  <a:cubicBezTo>
                    <a:pt x="6569" y="4261"/>
                    <a:pt x="6569" y="3611"/>
                    <a:pt x="6179" y="3188"/>
                  </a:cubicBezTo>
                  <a:cubicBezTo>
                    <a:pt x="5967" y="2993"/>
                    <a:pt x="5699" y="2895"/>
                    <a:pt x="5435" y="2895"/>
                  </a:cubicBezTo>
                  <a:cubicBezTo>
                    <a:pt x="5171" y="2895"/>
                    <a:pt x="4911" y="2993"/>
                    <a:pt x="4715" y="3188"/>
                  </a:cubicBezTo>
                  <a:lnTo>
                    <a:pt x="1532" y="36"/>
                  </a:ln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46"/>
            <p:cNvSpPr/>
            <p:nvPr/>
          </p:nvSpPr>
          <p:spPr>
            <a:xfrm>
              <a:off x="12604725" y="3804663"/>
              <a:ext cx="63450" cy="61825"/>
            </a:xfrm>
            <a:custGeom>
              <a:rect b="b" l="l" r="r" t="t"/>
              <a:pathLst>
                <a:path extrusionOk="0" h="2473" w="2538">
                  <a:moveTo>
                    <a:pt x="1464" y="1"/>
                  </a:moveTo>
                  <a:cubicBezTo>
                    <a:pt x="911" y="391"/>
                    <a:pt x="423" y="879"/>
                    <a:pt x="1" y="1432"/>
                  </a:cubicBezTo>
                  <a:lnTo>
                    <a:pt x="1041" y="2472"/>
                  </a:lnTo>
                  <a:cubicBezTo>
                    <a:pt x="1431" y="1920"/>
                    <a:pt x="1952" y="1432"/>
                    <a:pt x="2537" y="1042"/>
                  </a:cubicBezTo>
                  <a:lnTo>
                    <a:pt x="1464"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46"/>
            <p:cNvSpPr/>
            <p:nvPr/>
          </p:nvSpPr>
          <p:spPr>
            <a:xfrm>
              <a:off x="12607975" y="4029863"/>
              <a:ext cx="65075" cy="61000"/>
            </a:xfrm>
            <a:custGeom>
              <a:rect b="b" l="l" r="r" t="t"/>
              <a:pathLst>
                <a:path extrusionOk="0" h="2440" w="2603">
                  <a:moveTo>
                    <a:pt x="1041" y="1"/>
                  </a:moveTo>
                  <a:cubicBezTo>
                    <a:pt x="1041" y="1"/>
                    <a:pt x="1041" y="1"/>
                    <a:pt x="1041" y="33"/>
                  </a:cubicBezTo>
                  <a:lnTo>
                    <a:pt x="1" y="1074"/>
                  </a:lnTo>
                  <a:cubicBezTo>
                    <a:pt x="456" y="1594"/>
                    <a:pt x="976" y="2050"/>
                    <a:pt x="1529" y="2440"/>
                  </a:cubicBezTo>
                  <a:lnTo>
                    <a:pt x="2602" y="1399"/>
                  </a:lnTo>
                  <a:cubicBezTo>
                    <a:pt x="2017" y="1042"/>
                    <a:pt x="1464" y="554"/>
                    <a:pt x="104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46"/>
            <p:cNvSpPr/>
            <p:nvPr/>
          </p:nvSpPr>
          <p:spPr>
            <a:xfrm>
              <a:off x="12818550" y="3804663"/>
              <a:ext cx="63425" cy="62625"/>
            </a:xfrm>
            <a:custGeom>
              <a:rect b="b" l="l" r="r" t="t"/>
              <a:pathLst>
                <a:path extrusionOk="0" h="2505" w="2537">
                  <a:moveTo>
                    <a:pt x="1041" y="1"/>
                  </a:moveTo>
                  <a:lnTo>
                    <a:pt x="0" y="1074"/>
                  </a:lnTo>
                  <a:cubicBezTo>
                    <a:pt x="586" y="1432"/>
                    <a:pt x="1073" y="1920"/>
                    <a:pt x="1496" y="2505"/>
                  </a:cubicBezTo>
                  <a:lnTo>
                    <a:pt x="2537" y="1432"/>
                  </a:lnTo>
                  <a:cubicBezTo>
                    <a:pt x="2114" y="912"/>
                    <a:pt x="1626" y="424"/>
                    <a:pt x="104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46"/>
            <p:cNvSpPr/>
            <p:nvPr/>
          </p:nvSpPr>
          <p:spPr>
            <a:xfrm>
              <a:off x="12813675" y="4029863"/>
              <a:ext cx="64250" cy="61000"/>
            </a:xfrm>
            <a:custGeom>
              <a:rect b="b" l="l" r="r" t="t"/>
              <a:pathLst>
                <a:path extrusionOk="0" h="2440" w="2570">
                  <a:moveTo>
                    <a:pt x="1561" y="1"/>
                  </a:moveTo>
                  <a:cubicBezTo>
                    <a:pt x="1561" y="1"/>
                    <a:pt x="1529" y="33"/>
                    <a:pt x="1529" y="33"/>
                  </a:cubicBezTo>
                  <a:lnTo>
                    <a:pt x="1532" y="36"/>
                  </a:lnTo>
                  <a:lnTo>
                    <a:pt x="1532" y="36"/>
                  </a:lnTo>
                  <a:cubicBezTo>
                    <a:pt x="1541" y="25"/>
                    <a:pt x="1551" y="13"/>
                    <a:pt x="1561" y="1"/>
                  </a:cubicBezTo>
                  <a:close/>
                  <a:moveTo>
                    <a:pt x="1532" y="36"/>
                  </a:moveTo>
                  <a:cubicBezTo>
                    <a:pt x="1083" y="575"/>
                    <a:pt x="573" y="1049"/>
                    <a:pt x="0" y="1399"/>
                  </a:cubicBezTo>
                  <a:lnTo>
                    <a:pt x="1041" y="2440"/>
                  </a:lnTo>
                  <a:cubicBezTo>
                    <a:pt x="1626" y="2050"/>
                    <a:pt x="2146" y="1594"/>
                    <a:pt x="2569" y="1074"/>
                  </a:cubicBezTo>
                  <a:lnTo>
                    <a:pt x="1532" y="36"/>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46"/>
            <p:cNvSpPr/>
            <p:nvPr/>
          </p:nvSpPr>
          <p:spPr>
            <a:xfrm>
              <a:off x="12605550" y="3808738"/>
              <a:ext cx="275625" cy="317900"/>
            </a:xfrm>
            <a:custGeom>
              <a:rect b="b" l="l" r="r" t="t"/>
              <a:pathLst>
                <a:path extrusionOk="0" h="12716" w="11025">
                  <a:moveTo>
                    <a:pt x="3285" y="5334"/>
                  </a:moveTo>
                  <a:cubicBezTo>
                    <a:pt x="4130" y="5334"/>
                    <a:pt x="4813" y="6017"/>
                    <a:pt x="4813" y="6862"/>
                  </a:cubicBezTo>
                  <a:cubicBezTo>
                    <a:pt x="4813" y="7740"/>
                    <a:pt x="4130" y="8423"/>
                    <a:pt x="3285" y="8423"/>
                  </a:cubicBezTo>
                  <a:cubicBezTo>
                    <a:pt x="2407" y="8423"/>
                    <a:pt x="1724" y="7740"/>
                    <a:pt x="1724" y="6862"/>
                  </a:cubicBezTo>
                  <a:cubicBezTo>
                    <a:pt x="1724" y="6017"/>
                    <a:pt x="2407" y="5334"/>
                    <a:pt x="3285" y="5334"/>
                  </a:cubicBezTo>
                  <a:close/>
                  <a:moveTo>
                    <a:pt x="7740" y="5334"/>
                  </a:moveTo>
                  <a:cubicBezTo>
                    <a:pt x="8585" y="5334"/>
                    <a:pt x="9301" y="6017"/>
                    <a:pt x="9301" y="6862"/>
                  </a:cubicBezTo>
                  <a:cubicBezTo>
                    <a:pt x="9301" y="7740"/>
                    <a:pt x="8585" y="8423"/>
                    <a:pt x="7740" y="8423"/>
                  </a:cubicBezTo>
                  <a:cubicBezTo>
                    <a:pt x="6894" y="8423"/>
                    <a:pt x="6211" y="7740"/>
                    <a:pt x="6211" y="6862"/>
                  </a:cubicBezTo>
                  <a:cubicBezTo>
                    <a:pt x="6211" y="6017"/>
                    <a:pt x="6894" y="5334"/>
                    <a:pt x="7740" y="5334"/>
                  </a:cubicBezTo>
                  <a:close/>
                  <a:moveTo>
                    <a:pt x="5496" y="1"/>
                  </a:moveTo>
                  <a:cubicBezTo>
                    <a:pt x="2992" y="1"/>
                    <a:pt x="911" y="1659"/>
                    <a:pt x="228" y="3935"/>
                  </a:cubicBezTo>
                  <a:lnTo>
                    <a:pt x="0" y="5496"/>
                  </a:lnTo>
                  <a:cubicBezTo>
                    <a:pt x="0" y="7578"/>
                    <a:pt x="1138" y="9366"/>
                    <a:pt x="2829" y="10309"/>
                  </a:cubicBezTo>
                  <a:lnTo>
                    <a:pt x="2829" y="12716"/>
                  </a:lnTo>
                  <a:lnTo>
                    <a:pt x="8163" y="12716"/>
                  </a:lnTo>
                  <a:lnTo>
                    <a:pt x="8163" y="10309"/>
                  </a:lnTo>
                  <a:cubicBezTo>
                    <a:pt x="9854" y="9366"/>
                    <a:pt x="11024" y="7578"/>
                    <a:pt x="11024" y="5496"/>
                  </a:cubicBezTo>
                  <a:cubicBezTo>
                    <a:pt x="11024" y="2440"/>
                    <a:pt x="8553" y="1"/>
                    <a:pt x="5496" y="1"/>
                  </a:cubicBez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46"/>
            <p:cNvSpPr/>
            <p:nvPr/>
          </p:nvSpPr>
          <p:spPr>
            <a:xfrm>
              <a:off x="12605550" y="3808738"/>
              <a:ext cx="152050" cy="317900"/>
            </a:xfrm>
            <a:custGeom>
              <a:rect b="b" l="l" r="r" t="t"/>
              <a:pathLst>
                <a:path extrusionOk="0" h="12716" w="6082">
                  <a:moveTo>
                    <a:pt x="5496" y="1"/>
                  </a:moveTo>
                  <a:cubicBezTo>
                    <a:pt x="2992" y="1"/>
                    <a:pt x="878" y="1659"/>
                    <a:pt x="228" y="3935"/>
                  </a:cubicBezTo>
                  <a:lnTo>
                    <a:pt x="0" y="5496"/>
                  </a:lnTo>
                  <a:cubicBezTo>
                    <a:pt x="0" y="7578"/>
                    <a:pt x="1138" y="9366"/>
                    <a:pt x="2829" y="10309"/>
                  </a:cubicBezTo>
                  <a:lnTo>
                    <a:pt x="2829" y="12716"/>
                  </a:lnTo>
                  <a:lnTo>
                    <a:pt x="3967" y="12716"/>
                  </a:lnTo>
                  <a:lnTo>
                    <a:pt x="3967" y="10309"/>
                  </a:lnTo>
                  <a:cubicBezTo>
                    <a:pt x="2276" y="9366"/>
                    <a:pt x="1106" y="7578"/>
                    <a:pt x="1106" y="5496"/>
                  </a:cubicBezTo>
                  <a:lnTo>
                    <a:pt x="1333" y="3935"/>
                  </a:lnTo>
                  <a:cubicBezTo>
                    <a:pt x="1951" y="1822"/>
                    <a:pt x="3805" y="228"/>
                    <a:pt x="608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46"/>
            <p:cNvSpPr/>
            <p:nvPr/>
          </p:nvSpPr>
          <p:spPr>
            <a:xfrm>
              <a:off x="12640500" y="3933938"/>
              <a:ext cx="93525" cy="93525"/>
            </a:xfrm>
            <a:custGeom>
              <a:rect b="b" l="l" r="r" t="t"/>
              <a:pathLst>
                <a:path extrusionOk="0" h="3741" w="3741">
                  <a:moveTo>
                    <a:pt x="1887" y="651"/>
                  </a:moveTo>
                  <a:cubicBezTo>
                    <a:pt x="2537" y="651"/>
                    <a:pt x="3090" y="1204"/>
                    <a:pt x="3090" y="1854"/>
                  </a:cubicBezTo>
                  <a:cubicBezTo>
                    <a:pt x="3090" y="2537"/>
                    <a:pt x="2537" y="3090"/>
                    <a:pt x="1887" y="3090"/>
                  </a:cubicBezTo>
                  <a:cubicBezTo>
                    <a:pt x="1204" y="3090"/>
                    <a:pt x="651" y="2537"/>
                    <a:pt x="651" y="1854"/>
                  </a:cubicBezTo>
                  <a:cubicBezTo>
                    <a:pt x="651" y="1204"/>
                    <a:pt x="1204" y="651"/>
                    <a:pt x="1887" y="651"/>
                  </a:cubicBezTo>
                  <a:close/>
                  <a:moveTo>
                    <a:pt x="1887" y="1"/>
                  </a:moveTo>
                  <a:cubicBezTo>
                    <a:pt x="846" y="1"/>
                    <a:pt x="0" y="846"/>
                    <a:pt x="0" y="1854"/>
                  </a:cubicBezTo>
                  <a:cubicBezTo>
                    <a:pt x="0" y="2895"/>
                    <a:pt x="846" y="3740"/>
                    <a:pt x="1887" y="3740"/>
                  </a:cubicBezTo>
                  <a:cubicBezTo>
                    <a:pt x="2895" y="3740"/>
                    <a:pt x="3740" y="2895"/>
                    <a:pt x="3740" y="1854"/>
                  </a:cubicBezTo>
                  <a:cubicBezTo>
                    <a:pt x="3740" y="846"/>
                    <a:pt x="2895" y="1"/>
                    <a:pt x="18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46"/>
            <p:cNvSpPr/>
            <p:nvPr/>
          </p:nvSpPr>
          <p:spPr>
            <a:xfrm>
              <a:off x="12752700" y="3933938"/>
              <a:ext cx="93500" cy="93525"/>
            </a:xfrm>
            <a:custGeom>
              <a:rect b="b" l="l" r="r" t="t"/>
              <a:pathLst>
                <a:path extrusionOk="0" h="3741" w="3740">
                  <a:moveTo>
                    <a:pt x="1854" y="651"/>
                  </a:moveTo>
                  <a:cubicBezTo>
                    <a:pt x="2537" y="651"/>
                    <a:pt x="3090" y="1204"/>
                    <a:pt x="3090" y="1854"/>
                  </a:cubicBezTo>
                  <a:cubicBezTo>
                    <a:pt x="3090" y="2537"/>
                    <a:pt x="2537" y="3090"/>
                    <a:pt x="1854" y="3090"/>
                  </a:cubicBezTo>
                  <a:cubicBezTo>
                    <a:pt x="1171" y="3090"/>
                    <a:pt x="618" y="2537"/>
                    <a:pt x="618" y="1854"/>
                  </a:cubicBezTo>
                  <a:cubicBezTo>
                    <a:pt x="618" y="1204"/>
                    <a:pt x="1171" y="651"/>
                    <a:pt x="1854" y="651"/>
                  </a:cubicBezTo>
                  <a:close/>
                  <a:moveTo>
                    <a:pt x="1854" y="1"/>
                  </a:moveTo>
                  <a:cubicBezTo>
                    <a:pt x="813" y="1"/>
                    <a:pt x="0" y="846"/>
                    <a:pt x="0" y="1854"/>
                  </a:cubicBezTo>
                  <a:cubicBezTo>
                    <a:pt x="0" y="2895"/>
                    <a:pt x="813" y="3740"/>
                    <a:pt x="1854" y="3740"/>
                  </a:cubicBezTo>
                  <a:cubicBezTo>
                    <a:pt x="2894" y="3740"/>
                    <a:pt x="3740" y="2895"/>
                    <a:pt x="3740" y="1854"/>
                  </a:cubicBezTo>
                  <a:cubicBezTo>
                    <a:pt x="3740" y="846"/>
                    <a:pt x="2894" y="1"/>
                    <a:pt x="18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46"/>
            <p:cNvSpPr/>
            <p:nvPr/>
          </p:nvSpPr>
          <p:spPr>
            <a:xfrm>
              <a:off x="12499850" y="3702238"/>
              <a:ext cx="487000" cy="495950"/>
            </a:xfrm>
            <a:custGeom>
              <a:rect b="b" l="l" r="r" t="t"/>
              <a:pathLst>
                <a:path extrusionOk="0" h="19838" w="19480">
                  <a:moveTo>
                    <a:pt x="2944" y="659"/>
                  </a:moveTo>
                  <a:cubicBezTo>
                    <a:pt x="3122" y="659"/>
                    <a:pt x="3301" y="732"/>
                    <a:pt x="3448" y="879"/>
                  </a:cubicBezTo>
                  <a:cubicBezTo>
                    <a:pt x="3708" y="1139"/>
                    <a:pt x="3708" y="1594"/>
                    <a:pt x="3448" y="1854"/>
                  </a:cubicBezTo>
                  <a:cubicBezTo>
                    <a:pt x="3318" y="1984"/>
                    <a:pt x="3318" y="2212"/>
                    <a:pt x="3448" y="2309"/>
                  </a:cubicBezTo>
                  <a:lnTo>
                    <a:pt x="6244" y="5106"/>
                  </a:lnTo>
                  <a:lnTo>
                    <a:pt x="6212" y="5106"/>
                  </a:lnTo>
                  <a:cubicBezTo>
                    <a:pt x="5822" y="5399"/>
                    <a:pt x="5496" y="5724"/>
                    <a:pt x="5204" y="6082"/>
                  </a:cubicBezTo>
                  <a:lnTo>
                    <a:pt x="2440" y="3318"/>
                  </a:lnTo>
                  <a:cubicBezTo>
                    <a:pt x="2374" y="3252"/>
                    <a:pt x="2277" y="3220"/>
                    <a:pt x="2212" y="3220"/>
                  </a:cubicBezTo>
                  <a:cubicBezTo>
                    <a:pt x="2114" y="3220"/>
                    <a:pt x="2049" y="3252"/>
                    <a:pt x="1984" y="3318"/>
                  </a:cubicBezTo>
                  <a:cubicBezTo>
                    <a:pt x="1854" y="3448"/>
                    <a:pt x="1659" y="3545"/>
                    <a:pt x="1464" y="3545"/>
                  </a:cubicBezTo>
                  <a:cubicBezTo>
                    <a:pt x="1301" y="3545"/>
                    <a:pt x="1106" y="3448"/>
                    <a:pt x="976" y="3318"/>
                  </a:cubicBezTo>
                  <a:cubicBezTo>
                    <a:pt x="716" y="3057"/>
                    <a:pt x="716" y="2602"/>
                    <a:pt x="976" y="2309"/>
                  </a:cubicBezTo>
                  <a:cubicBezTo>
                    <a:pt x="1122" y="2179"/>
                    <a:pt x="1301" y="2114"/>
                    <a:pt x="1480" y="2114"/>
                  </a:cubicBezTo>
                  <a:cubicBezTo>
                    <a:pt x="1659" y="2114"/>
                    <a:pt x="1838" y="2179"/>
                    <a:pt x="1984" y="2309"/>
                  </a:cubicBezTo>
                  <a:cubicBezTo>
                    <a:pt x="2049" y="2374"/>
                    <a:pt x="2131" y="2407"/>
                    <a:pt x="2212" y="2407"/>
                  </a:cubicBezTo>
                  <a:cubicBezTo>
                    <a:pt x="2293" y="2407"/>
                    <a:pt x="2374" y="2374"/>
                    <a:pt x="2440" y="2309"/>
                  </a:cubicBezTo>
                  <a:cubicBezTo>
                    <a:pt x="2505" y="2244"/>
                    <a:pt x="2537" y="2179"/>
                    <a:pt x="2537" y="2082"/>
                  </a:cubicBezTo>
                  <a:cubicBezTo>
                    <a:pt x="2537" y="2017"/>
                    <a:pt x="2505" y="1919"/>
                    <a:pt x="2440" y="1854"/>
                  </a:cubicBezTo>
                  <a:cubicBezTo>
                    <a:pt x="2147" y="1594"/>
                    <a:pt x="2147" y="1139"/>
                    <a:pt x="2440" y="879"/>
                  </a:cubicBezTo>
                  <a:cubicBezTo>
                    <a:pt x="2586" y="732"/>
                    <a:pt x="2765" y="659"/>
                    <a:pt x="2944" y="659"/>
                  </a:cubicBezTo>
                  <a:close/>
                  <a:moveTo>
                    <a:pt x="16537" y="659"/>
                  </a:moveTo>
                  <a:cubicBezTo>
                    <a:pt x="16716" y="659"/>
                    <a:pt x="16894" y="732"/>
                    <a:pt x="17041" y="879"/>
                  </a:cubicBezTo>
                  <a:cubicBezTo>
                    <a:pt x="17301" y="1139"/>
                    <a:pt x="17301" y="1594"/>
                    <a:pt x="17041" y="1854"/>
                  </a:cubicBezTo>
                  <a:cubicBezTo>
                    <a:pt x="16976" y="1919"/>
                    <a:pt x="16943" y="2017"/>
                    <a:pt x="16943" y="2082"/>
                  </a:cubicBezTo>
                  <a:cubicBezTo>
                    <a:pt x="16943" y="2179"/>
                    <a:pt x="16976" y="2277"/>
                    <a:pt x="17041" y="2309"/>
                  </a:cubicBezTo>
                  <a:cubicBezTo>
                    <a:pt x="17106" y="2374"/>
                    <a:pt x="17187" y="2407"/>
                    <a:pt x="17268" y="2407"/>
                  </a:cubicBezTo>
                  <a:cubicBezTo>
                    <a:pt x="17350" y="2407"/>
                    <a:pt x="17431" y="2374"/>
                    <a:pt x="17496" y="2309"/>
                  </a:cubicBezTo>
                  <a:cubicBezTo>
                    <a:pt x="17626" y="2179"/>
                    <a:pt x="17805" y="2114"/>
                    <a:pt x="17988" y="2114"/>
                  </a:cubicBezTo>
                  <a:cubicBezTo>
                    <a:pt x="18171" y="2114"/>
                    <a:pt x="18358" y="2179"/>
                    <a:pt x="18504" y="2309"/>
                  </a:cubicBezTo>
                  <a:cubicBezTo>
                    <a:pt x="18764" y="2602"/>
                    <a:pt x="18764" y="3057"/>
                    <a:pt x="18504" y="3318"/>
                  </a:cubicBezTo>
                  <a:cubicBezTo>
                    <a:pt x="18374" y="3480"/>
                    <a:pt x="18179" y="3545"/>
                    <a:pt x="17984" y="3545"/>
                  </a:cubicBezTo>
                  <a:cubicBezTo>
                    <a:pt x="17821" y="3545"/>
                    <a:pt x="17626" y="3448"/>
                    <a:pt x="17496" y="3318"/>
                  </a:cubicBezTo>
                  <a:cubicBezTo>
                    <a:pt x="17431" y="3252"/>
                    <a:pt x="17366" y="3252"/>
                    <a:pt x="17268" y="3252"/>
                  </a:cubicBezTo>
                  <a:cubicBezTo>
                    <a:pt x="17171" y="3252"/>
                    <a:pt x="17106" y="3285"/>
                    <a:pt x="17041" y="3318"/>
                  </a:cubicBezTo>
                  <a:lnTo>
                    <a:pt x="14277" y="6114"/>
                  </a:lnTo>
                  <a:cubicBezTo>
                    <a:pt x="13984" y="5724"/>
                    <a:pt x="13626" y="5399"/>
                    <a:pt x="13236" y="5106"/>
                  </a:cubicBezTo>
                  <a:lnTo>
                    <a:pt x="16033" y="2309"/>
                  </a:lnTo>
                  <a:cubicBezTo>
                    <a:pt x="16163" y="2212"/>
                    <a:pt x="16163" y="1984"/>
                    <a:pt x="16033" y="1854"/>
                  </a:cubicBezTo>
                  <a:cubicBezTo>
                    <a:pt x="15773" y="1594"/>
                    <a:pt x="15773" y="1139"/>
                    <a:pt x="16033" y="879"/>
                  </a:cubicBezTo>
                  <a:cubicBezTo>
                    <a:pt x="16179" y="732"/>
                    <a:pt x="16358" y="659"/>
                    <a:pt x="16537" y="659"/>
                  </a:cubicBezTo>
                  <a:close/>
                  <a:moveTo>
                    <a:pt x="5366" y="13594"/>
                  </a:moveTo>
                  <a:cubicBezTo>
                    <a:pt x="5659" y="13951"/>
                    <a:pt x="6017" y="14277"/>
                    <a:pt x="6407" y="14537"/>
                  </a:cubicBezTo>
                  <a:lnTo>
                    <a:pt x="3448" y="17529"/>
                  </a:lnTo>
                  <a:cubicBezTo>
                    <a:pt x="3318" y="17659"/>
                    <a:pt x="3318" y="17854"/>
                    <a:pt x="3448" y="17984"/>
                  </a:cubicBezTo>
                  <a:cubicBezTo>
                    <a:pt x="3708" y="18277"/>
                    <a:pt x="3708" y="18732"/>
                    <a:pt x="3448" y="18992"/>
                  </a:cubicBezTo>
                  <a:cubicBezTo>
                    <a:pt x="3301" y="19138"/>
                    <a:pt x="3114" y="19211"/>
                    <a:pt x="2931" y="19211"/>
                  </a:cubicBezTo>
                  <a:cubicBezTo>
                    <a:pt x="2748" y="19211"/>
                    <a:pt x="2570" y="19138"/>
                    <a:pt x="2440" y="18992"/>
                  </a:cubicBezTo>
                  <a:cubicBezTo>
                    <a:pt x="2147" y="18732"/>
                    <a:pt x="2147" y="18277"/>
                    <a:pt x="2440" y="17984"/>
                  </a:cubicBezTo>
                  <a:cubicBezTo>
                    <a:pt x="2505" y="17919"/>
                    <a:pt x="2537" y="17854"/>
                    <a:pt x="2537" y="17756"/>
                  </a:cubicBezTo>
                  <a:cubicBezTo>
                    <a:pt x="2537" y="17691"/>
                    <a:pt x="2505" y="17594"/>
                    <a:pt x="2440" y="17529"/>
                  </a:cubicBezTo>
                  <a:cubicBezTo>
                    <a:pt x="2374" y="17464"/>
                    <a:pt x="2293" y="17431"/>
                    <a:pt x="2212" y="17431"/>
                  </a:cubicBezTo>
                  <a:cubicBezTo>
                    <a:pt x="2131" y="17431"/>
                    <a:pt x="2049" y="17464"/>
                    <a:pt x="1984" y="17529"/>
                  </a:cubicBezTo>
                  <a:cubicBezTo>
                    <a:pt x="1838" y="17675"/>
                    <a:pt x="1651" y="17748"/>
                    <a:pt x="1468" y="17748"/>
                  </a:cubicBezTo>
                  <a:cubicBezTo>
                    <a:pt x="1285" y="17748"/>
                    <a:pt x="1106" y="17675"/>
                    <a:pt x="976" y="17529"/>
                  </a:cubicBezTo>
                  <a:cubicBezTo>
                    <a:pt x="683" y="17268"/>
                    <a:pt x="683" y="16813"/>
                    <a:pt x="976" y="16520"/>
                  </a:cubicBezTo>
                  <a:cubicBezTo>
                    <a:pt x="1106" y="16390"/>
                    <a:pt x="1301" y="16325"/>
                    <a:pt x="1464" y="16325"/>
                  </a:cubicBezTo>
                  <a:cubicBezTo>
                    <a:pt x="1659" y="16325"/>
                    <a:pt x="1854" y="16390"/>
                    <a:pt x="1984" y="16520"/>
                  </a:cubicBezTo>
                  <a:cubicBezTo>
                    <a:pt x="2049" y="16586"/>
                    <a:pt x="2114" y="16618"/>
                    <a:pt x="2212" y="16618"/>
                  </a:cubicBezTo>
                  <a:cubicBezTo>
                    <a:pt x="2277" y="16618"/>
                    <a:pt x="2374" y="16586"/>
                    <a:pt x="2440" y="16520"/>
                  </a:cubicBezTo>
                  <a:lnTo>
                    <a:pt x="5366" y="13594"/>
                  </a:lnTo>
                  <a:close/>
                  <a:moveTo>
                    <a:pt x="14114" y="13594"/>
                  </a:moveTo>
                  <a:lnTo>
                    <a:pt x="17041" y="16520"/>
                  </a:lnTo>
                  <a:cubicBezTo>
                    <a:pt x="17106" y="16586"/>
                    <a:pt x="17171" y="16618"/>
                    <a:pt x="17268" y="16618"/>
                  </a:cubicBezTo>
                  <a:cubicBezTo>
                    <a:pt x="17366" y="16618"/>
                    <a:pt x="17431" y="16586"/>
                    <a:pt x="17496" y="16520"/>
                  </a:cubicBezTo>
                  <a:cubicBezTo>
                    <a:pt x="17626" y="16390"/>
                    <a:pt x="17821" y="16325"/>
                    <a:pt x="17984" y="16325"/>
                  </a:cubicBezTo>
                  <a:cubicBezTo>
                    <a:pt x="18179" y="16325"/>
                    <a:pt x="18374" y="16390"/>
                    <a:pt x="18504" y="16520"/>
                  </a:cubicBezTo>
                  <a:cubicBezTo>
                    <a:pt x="18764" y="16813"/>
                    <a:pt x="18764" y="17268"/>
                    <a:pt x="18504" y="17529"/>
                  </a:cubicBezTo>
                  <a:cubicBezTo>
                    <a:pt x="18358" y="17675"/>
                    <a:pt x="18171" y="17748"/>
                    <a:pt x="17988" y="17748"/>
                  </a:cubicBezTo>
                  <a:cubicBezTo>
                    <a:pt x="17805" y="17748"/>
                    <a:pt x="17626" y="17675"/>
                    <a:pt x="17496" y="17529"/>
                  </a:cubicBezTo>
                  <a:cubicBezTo>
                    <a:pt x="17431" y="17464"/>
                    <a:pt x="17350" y="17431"/>
                    <a:pt x="17268" y="17431"/>
                  </a:cubicBezTo>
                  <a:cubicBezTo>
                    <a:pt x="17187" y="17431"/>
                    <a:pt x="17106" y="17464"/>
                    <a:pt x="17041" y="17529"/>
                  </a:cubicBezTo>
                  <a:cubicBezTo>
                    <a:pt x="16976" y="17594"/>
                    <a:pt x="16943" y="17691"/>
                    <a:pt x="16943" y="17756"/>
                  </a:cubicBezTo>
                  <a:cubicBezTo>
                    <a:pt x="16943" y="17854"/>
                    <a:pt x="16976" y="17919"/>
                    <a:pt x="17041" y="17984"/>
                  </a:cubicBezTo>
                  <a:cubicBezTo>
                    <a:pt x="17301" y="18277"/>
                    <a:pt x="17301" y="18732"/>
                    <a:pt x="17041" y="18992"/>
                  </a:cubicBezTo>
                  <a:cubicBezTo>
                    <a:pt x="16894" y="19138"/>
                    <a:pt x="16716" y="19211"/>
                    <a:pt x="16537" y="19211"/>
                  </a:cubicBezTo>
                  <a:cubicBezTo>
                    <a:pt x="16358" y="19211"/>
                    <a:pt x="16179" y="19138"/>
                    <a:pt x="16033" y="18992"/>
                  </a:cubicBezTo>
                  <a:cubicBezTo>
                    <a:pt x="15740" y="18732"/>
                    <a:pt x="15740" y="18277"/>
                    <a:pt x="16033" y="17984"/>
                  </a:cubicBezTo>
                  <a:cubicBezTo>
                    <a:pt x="16163" y="17854"/>
                    <a:pt x="16163" y="17659"/>
                    <a:pt x="16033" y="17529"/>
                  </a:cubicBezTo>
                  <a:lnTo>
                    <a:pt x="13041" y="14537"/>
                  </a:lnTo>
                  <a:cubicBezTo>
                    <a:pt x="13431" y="14277"/>
                    <a:pt x="13789" y="13951"/>
                    <a:pt x="14114" y="13594"/>
                  </a:cubicBezTo>
                  <a:close/>
                  <a:moveTo>
                    <a:pt x="2927" y="1"/>
                  </a:moveTo>
                  <a:cubicBezTo>
                    <a:pt x="2570" y="1"/>
                    <a:pt x="2244" y="163"/>
                    <a:pt x="1984" y="423"/>
                  </a:cubicBezTo>
                  <a:cubicBezTo>
                    <a:pt x="1692" y="716"/>
                    <a:pt x="1561" y="1106"/>
                    <a:pt x="1594" y="1496"/>
                  </a:cubicBezTo>
                  <a:cubicBezTo>
                    <a:pt x="1555" y="1493"/>
                    <a:pt x="1516" y="1492"/>
                    <a:pt x="1477" y="1492"/>
                  </a:cubicBezTo>
                  <a:cubicBezTo>
                    <a:pt x="1127" y="1492"/>
                    <a:pt x="784" y="1623"/>
                    <a:pt x="521" y="1887"/>
                  </a:cubicBezTo>
                  <a:cubicBezTo>
                    <a:pt x="1" y="2407"/>
                    <a:pt x="1" y="3252"/>
                    <a:pt x="521" y="3773"/>
                  </a:cubicBezTo>
                  <a:cubicBezTo>
                    <a:pt x="781" y="4033"/>
                    <a:pt x="1106" y="4196"/>
                    <a:pt x="1464" y="4196"/>
                  </a:cubicBezTo>
                  <a:cubicBezTo>
                    <a:pt x="1724" y="4196"/>
                    <a:pt x="1984" y="4131"/>
                    <a:pt x="2179" y="4000"/>
                  </a:cubicBezTo>
                  <a:lnTo>
                    <a:pt x="4813" y="6635"/>
                  </a:lnTo>
                  <a:cubicBezTo>
                    <a:pt x="4521" y="7090"/>
                    <a:pt x="4293" y="7610"/>
                    <a:pt x="4131" y="8130"/>
                  </a:cubicBezTo>
                  <a:cubicBezTo>
                    <a:pt x="4098" y="8293"/>
                    <a:pt x="4196" y="8488"/>
                    <a:pt x="4358" y="8521"/>
                  </a:cubicBezTo>
                  <a:cubicBezTo>
                    <a:pt x="4392" y="8534"/>
                    <a:pt x="4427" y="8541"/>
                    <a:pt x="4462" y="8541"/>
                  </a:cubicBezTo>
                  <a:cubicBezTo>
                    <a:pt x="4595" y="8541"/>
                    <a:pt x="4723" y="8447"/>
                    <a:pt x="4748" y="8293"/>
                  </a:cubicBezTo>
                  <a:cubicBezTo>
                    <a:pt x="5399" y="6114"/>
                    <a:pt x="7448" y="4586"/>
                    <a:pt x="9724" y="4586"/>
                  </a:cubicBezTo>
                  <a:cubicBezTo>
                    <a:pt x="12586" y="4586"/>
                    <a:pt x="14927" y="6895"/>
                    <a:pt x="14927" y="9756"/>
                  </a:cubicBezTo>
                  <a:cubicBezTo>
                    <a:pt x="14927" y="11577"/>
                    <a:pt x="13951" y="13269"/>
                    <a:pt x="12391" y="14212"/>
                  </a:cubicBezTo>
                  <a:cubicBezTo>
                    <a:pt x="12391" y="14212"/>
                    <a:pt x="12391" y="14212"/>
                    <a:pt x="12358" y="14244"/>
                  </a:cubicBezTo>
                  <a:cubicBezTo>
                    <a:pt x="12325" y="14244"/>
                    <a:pt x="12293" y="14277"/>
                    <a:pt x="12260" y="14309"/>
                  </a:cubicBezTo>
                  <a:cubicBezTo>
                    <a:pt x="12163" y="14342"/>
                    <a:pt x="12098" y="14472"/>
                    <a:pt x="12098" y="14569"/>
                  </a:cubicBezTo>
                  <a:lnTo>
                    <a:pt x="12098" y="16651"/>
                  </a:lnTo>
                  <a:lnTo>
                    <a:pt x="11610" y="16651"/>
                  </a:lnTo>
                  <a:lnTo>
                    <a:pt x="11610" y="15773"/>
                  </a:lnTo>
                  <a:cubicBezTo>
                    <a:pt x="11610" y="15610"/>
                    <a:pt x="11447" y="15447"/>
                    <a:pt x="11285" y="15447"/>
                  </a:cubicBezTo>
                  <a:cubicBezTo>
                    <a:pt x="11122" y="15447"/>
                    <a:pt x="10960" y="15610"/>
                    <a:pt x="10960" y="15773"/>
                  </a:cubicBezTo>
                  <a:lnTo>
                    <a:pt x="10960" y="16651"/>
                  </a:lnTo>
                  <a:lnTo>
                    <a:pt x="10049" y="16651"/>
                  </a:lnTo>
                  <a:lnTo>
                    <a:pt x="10049" y="15773"/>
                  </a:lnTo>
                  <a:cubicBezTo>
                    <a:pt x="10049" y="15610"/>
                    <a:pt x="9919" y="15447"/>
                    <a:pt x="9756" y="15447"/>
                  </a:cubicBezTo>
                  <a:cubicBezTo>
                    <a:pt x="9561" y="15447"/>
                    <a:pt x="9431" y="15610"/>
                    <a:pt x="9431" y="15773"/>
                  </a:cubicBezTo>
                  <a:lnTo>
                    <a:pt x="9431" y="16651"/>
                  </a:lnTo>
                  <a:lnTo>
                    <a:pt x="8521" y="16651"/>
                  </a:lnTo>
                  <a:lnTo>
                    <a:pt x="8521" y="15773"/>
                  </a:lnTo>
                  <a:cubicBezTo>
                    <a:pt x="8521" y="15610"/>
                    <a:pt x="8358" y="15447"/>
                    <a:pt x="8195" y="15447"/>
                  </a:cubicBezTo>
                  <a:cubicBezTo>
                    <a:pt x="8033" y="15447"/>
                    <a:pt x="7870" y="15610"/>
                    <a:pt x="7870" y="15773"/>
                  </a:cubicBezTo>
                  <a:lnTo>
                    <a:pt x="7870" y="16651"/>
                  </a:lnTo>
                  <a:lnTo>
                    <a:pt x="7415" y="16651"/>
                  </a:lnTo>
                  <a:lnTo>
                    <a:pt x="7415" y="14569"/>
                  </a:lnTo>
                  <a:cubicBezTo>
                    <a:pt x="7415" y="14472"/>
                    <a:pt x="7350" y="14342"/>
                    <a:pt x="7252" y="14309"/>
                  </a:cubicBezTo>
                  <a:cubicBezTo>
                    <a:pt x="7187" y="14277"/>
                    <a:pt x="7155" y="14244"/>
                    <a:pt x="7122" y="14244"/>
                  </a:cubicBezTo>
                  <a:cubicBezTo>
                    <a:pt x="7122" y="14212"/>
                    <a:pt x="7090" y="14212"/>
                    <a:pt x="7090" y="14212"/>
                  </a:cubicBezTo>
                  <a:cubicBezTo>
                    <a:pt x="5529" y="13269"/>
                    <a:pt x="4553" y="11577"/>
                    <a:pt x="4553" y="9756"/>
                  </a:cubicBezTo>
                  <a:cubicBezTo>
                    <a:pt x="4553" y="9594"/>
                    <a:pt x="4423" y="9431"/>
                    <a:pt x="4261" y="9431"/>
                  </a:cubicBezTo>
                  <a:cubicBezTo>
                    <a:pt x="4066" y="9431"/>
                    <a:pt x="3935" y="9594"/>
                    <a:pt x="3935" y="9756"/>
                  </a:cubicBezTo>
                  <a:cubicBezTo>
                    <a:pt x="3935" y="10992"/>
                    <a:pt x="4293" y="12130"/>
                    <a:pt x="4976" y="13106"/>
                  </a:cubicBezTo>
                  <a:lnTo>
                    <a:pt x="2212" y="15870"/>
                  </a:lnTo>
                  <a:cubicBezTo>
                    <a:pt x="1984" y="15740"/>
                    <a:pt x="1757" y="15675"/>
                    <a:pt x="1496" y="15675"/>
                  </a:cubicBezTo>
                  <a:cubicBezTo>
                    <a:pt x="1139" y="15675"/>
                    <a:pt x="781" y="15838"/>
                    <a:pt x="521" y="16098"/>
                  </a:cubicBezTo>
                  <a:cubicBezTo>
                    <a:pt x="1" y="16618"/>
                    <a:pt x="1" y="17464"/>
                    <a:pt x="521" y="17984"/>
                  </a:cubicBezTo>
                  <a:cubicBezTo>
                    <a:pt x="784" y="18247"/>
                    <a:pt x="1153" y="18379"/>
                    <a:pt x="1485" y="18379"/>
                  </a:cubicBezTo>
                  <a:cubicBezTo>
                    <a:pt x="1522" y="18379"/>
                    <a:pt x="1558" y="18377"/>
                    <a:pt x="1594" y="18374"/>
                  </a:cubicBezTo>
                  <a:lnTo>
                    <a:pt x="1594" y="18374"/>
                  </a:lnTo>
                  <a:cubicBezTo>
                    <a:pt x="1561" y="18764"/>
                    <a:pt x="1692" y="19155"/>
                    <a:pt x="1984" y="19447"/>
                  </a:cubicBezTo>
                  <a:cubicBezTo>
                    <a:pt x="2244" y="19707"/>
                    <a:pt x="2602" y="19837"/>
                    <a:pt x="2960" y="19837"/>
                  </a:cubicBezTo>
                  <a:cubicBezTo>
                    <a:pt x="3285" y="19837"/>
                    <a:pt x="3643" y="19707"/>
                    <a:pt x="3903" y="19447"/>
                  </a:cubicBezTo>
                  <a:cubicBezTo>
                    <a:pt x="4358" y="18992"/>
                    <a:pt x="4423" y="18309"/>
                    <a:pt x="4098" y="17789"/>
                  </a:cubicBezTo>
                  <a:lnTo>
                    <a:pt x="6765" y="15155"/>
                  </a:lnTo>
                  <a:lnTo>
                    <a:pt x="6765" y="16976"/>
                  </a:lnTo>
                  <a:cubicBezTo>
                    <a:pt x="6765" y="17171"/>
                    <a:pt x="6895" y="17301"/>
                    <a:pt x="7090" y="17301"/>
                  </a:cubicBezTo>
                  <a:lnTo>
                    <a:pt x="12423" y="17301"/>
                  </a:lnTo>
                  <a:cubicBezTo>
                    <a:pt x="12586" y="17301"/>
                    <a:pt x="12748" y="17171"/>
                    <a:pt x="12748" y="16976"/>
                  </a:cubicBezTo>
                  <a:lnTo>
                    <a:pt x="12748" y="15155"/>
                  </a:lnTo>
                  <a:lnTo>
                    <a:pt x="15382" y="17789"/>
                  </a:lnTo>
                  <a:cubicBezTo>
                    <a:pt x="15057" y="18309"/>
                    <a:pt x="15155" y="18992"/>
                    <a:pt x="15577" y="19447"/>
                  </a:cubicBezTo>
                  <a:cubicBezTo>
                    <a:pt x="15838" y="19707"/>
                    <a:pt x="16195" y="19837"/>
                    <a:pt x="16553" y="19837"/>
                  </a:cubicBezTo>
                  <a:cubicBezTo>
                    <a:pt x="16878" y="19837"/>
                    <a:pt x="17236" y="19707"/>
                    <a:pt x="17496" y="19447"/>
                  </a:cubicBezTo>
                  <a:cubicBezTo>
                    <a:pt x="17789" y="19155"/>
                    <a:pt x="17919" y="18764"/>
                    <a:pt x="17886" y="18374"/>
                  </a:cubicBezTo>
                  <a:lnTo>
                    <a:pt x="17886" y="18374"/>
                  </a:lnTo>
                  <a:cubicBezTo>
                    <a:pt x="17925" y="18377"/>
                    <a:pt x="17964" y="18379"/>
                    <a:pt x="18003" y="18379"/>
                  </a:cubicBezTo>
                  <a:cubicBezTo>
                    <a:pt x="18354" y="18379"/>
                    <a:pt x="18696" y="18247"/>
                    <a:pt x="18959" y="17984"/>
                  </a:cubicBezTo>
                  <a:cubicBezTo>
                    <a:pt x="19480" y="17464"/>
                    <a:pt x="19480" y="16618"/>
                    <a:pt x="18959" y="16098"/>
                  </a:cubicBezTo>
                  <a:cubicBezTo>
                    <a:pt x="18699" y="15805"/>
                    <a:pt x="18342" y="15675"/>
                    <a:pt x="17984" y="15675"/>
                  </a:cubicBezTo>
                  <a:cubicBezTo>
                    <a:pt x="17756" y="15675"/>
                    <a:pt x="17496" y="15740"/>
                    <a:pt x="17301" y="15870"/>
                  </a:cubicBezTo>
                  <a:lnTo>
                    <a:pt x="14504" y="13106"/>
                  </a:lnTo>
                  <a:cubicBezTo>
                    <a:pt x="15187" y="12130"/>
                    <a:pt x="15577" y="10960"/>
                    <a:pt x="15577" y="9756"/>
                  </a:cubicBezTo>
                  <a:cubicBezTo>
                    <a:pt x="15577" y="8618"/>
                    <a:pt x="15220" y="7545"/>
                    <a:pt x="14634" y="6635"/>
                  </a:cubicBezTo>
                  <a:lnTo>
                    <a:pt x="17301" y="4000"/>
                  </a:lnTo>
                  <a:cubicBezTo>
                    <a:pt x="17496" y="4098"/>
                    <a:pt x="17756" y="4196"/>
                    <a:pt x="17984" y="4196"/>
                  </a:cubicBezTo>
                  <a:cubicBezTo>
                    <a:pt x="18342" y="4196"/>
                    <a:pt x="18699" y="4033"/>
                    <a:pt x="18959" y="3773"/>
                  </a:cubicBezTo>
                  <a:cubicBezTo>
                    <a:pt x="19480" y="3252"/>
                    <a:pt x="19480" y="2407"/>
                    <a:pt x="18959" y="1854"/>
                  </a:cubicBezTo>
                  <a:cubicBezTo>
                    <a:pt x="18696" y="1591"/>
                    <a:pt x="18354" y="1459"/>
                    <a:pt x="18003" y="1459"/>
                  </a:cubicBezTo>
                  <a:cubicBezTo>
                    <a:pt x="17964" y="1459"/>
                    <a:pt x="17925" y="1461"/>
                    <a:pt x="17886" y="1464"/>
                  </a:cubicBezTo>
                  <a:cubicBezTo>
                    <a:pt x="17919" y="1106"/>
                    <a:pt x="17789" y="716"/>
                    <a:pt x="17496" y="423"/>
                  </a:cubicBezTo>
                  <a:cubicBezTo>
                    <a:pt x="17236" y="163"/>
                    <a:pt x="16911" y="1"/>
                    <a:pt x="16521" y="1"/>
                  </a:cubicBezTo>
                  <a:cubicBezTo>
                    <a:pt x="16163" y="1"/>
                    <a:pt x="15838" y="163"/>
                    <a:pt x="15577" y="423"/>
                  </a:cubicBezTo>
                  <a:cubicBezTo>
                    <a:pt x="15122" y="846"/>
                    <a:pt x="15057" y="1561"/>
                    <a:pt x="15382" y="2082"/>
                  </a:cubicBezTo>
                  <a:lnTo>
                    <a:pt x="12716" y="4748"/>
                  </a:lnTo>
                  <a:cubicBezTo>
                    <a:pt x="11838" y="4228"/>
                    <a:pt x="10830" y="3935"/>
                    <a:pt x="9724" y="3935"/>
                  </a:cubicBezTo>
                  <a:cubicBezTo>
                    <a:pt x="8683" y="3935"/>
                    <a:pt x="7675" y="4228"/>
                    <a:pt x="6765" y="4748"/>
                  </a:cubicBezTo>
                  <a:lnTo>
                    <a:pt x="4098" y="2082"/>
                  </a:lnTo>
                  <a:cubicBezTo>
                    <a:pt x="4423" y="1561"/>
                    <a:pt x="4358" y="879"/>
                    <a:pt x="3903" y="423"/>
                  </a:cubicBezTo>
                  <a:cubicBezTo>
                    <a:pt x="3643" y="163"/>
                    <a:pt x="3285"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46"/>
            <p:cNvSpPr/>
            <p:nvPr/>
          </p:nvSpPr>
          <p:spPr>
            <a:xfrm>
              <a:off x="12768150" y="3838313"/>
              <a:ext cx="87000" cy="94025"/>
            </a:xfrm>
            <a:custGeom>
              <a:rect b="b" l="l" r="r" t="t"/>
              <a:pathLst>
                <a:path extrusionOk="0" h="3761" w="3480">
                  <a:moveTo>
                    <a:pt x="348" y="0"/>
                  </a:moveTo>
                  <a:cubicBezTo>
                    <a:pt x="215" y="0"/>
                    <a:pt x="84" y="88"/>
                    <a:pt x="33" y="216"/>
                  </a:cubicBezTo>
                  <a:cubicBezTo>
                    <a:pt x="0" y="379"/>
                    <a:pt x="65" y="574"/>
                    <a:pt x="260" y="639"/>
                  </a:cubicBezTo>
                  <a:cubicBezTo>
                    <a:pt x="1203" y="964"/>
                    <a:pt x="2016" y="1647"/>
                    <a:pt x="2472" y="2525"/>
                  </a:cubicBezTo>
                  <a:cubicBezTo>
                    <a:pt x="2634" y="2850"/>
                    <a:pt x="2732" y="3175"/>
                    <a:pt x="2797" y="3500"/>
                  </a:cubicBezTo>
                  <a:cubicBezTo>
                    <a:pt x="2829" y="3663"/>
                    <a:pt x="2992" y="3761"/>
                    <a:pt x="3122" y="3761"/>
                  </a:cubicBezTo>
                  <a:lnTo>
                    <a:pt x="3187" y="3761"/>
                  </a:lnTo>
                  <a:cubicBezTo>
                    <a:pt x="3382" y="3696"/>
                    <a:pt x="3480" y="3533"/>
                    <a:pt x="3447" y="3370"/>
                  </a:cubicBezTo>
                  <a:cubicBezTo>
                    <a:pt x="3350" y="2980"/>
                    <a:pt x="3219" y="2590"/>
                    <a:pt x="3024" y="2232"/>
                  </a:cubicBezTo>
                  <a:cubicBezTo>
                    <a:pt x="2504" y="1192"/>
                    <a:pt x="1561" y="411"/>
                    <a:pt x="455" y="21"/>
                  </a:cubicBezTo>
                  <a:cubicBezTo>
                    <a:pt x="421" y="7"/>
                    <a:pt x="384" y="0"/>
                    <a:pt x="3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46"/>
            <p:cNvSpPr/>
            <p:nvPr/>
          </p:nvSpPr>
          <p:spPr>
            <a:xfrm>
              <a:off x="12735625" y="3833138"/>
              <a:ext cx="26025" cy="16275"/>
            </a:xfrm>
            <a:custGeom>
              <a:rect b="b" l="l" r="r" t="t"/>
              <a:pathLst>
                <a:path extrusionOk="0" h="651" w="1041">
                  <a:moveTo>
                    <a:pt x="293" y="0"/>
                  </a:moveTo>
                  <a:cubicBezTo>
                    <a:pt x="130" y="0"/>
                    <a:pt x="0" y="130"/>
                    <a:pt x="0" y="293"/>
                  </a:cubicBezTo>
                  <a:cubicBezTo>
                    <a:pt x="0" y="488"/>
                    <a:pt x="130" y="618"/>
                    <a:pt x="293" y="618"/>
                  </a:cubicBezTo>
                  <a:cubicBezTo>
                    <a:pt x="423" y="618"/>
                    <a:pt x="553" y="618"/>
                    <a:pt x="683" y="651"/>
                  </a:cubicBezTo>
                  <a:cubicBezTo>
                    <a:pt x="878" y="651"/>
                    <a:pt x="1008" y="520"/>
                    <a:pt x="1008" y="358"/>
                  </a:cubicBezTo>
                  <a:cubicBezTo>
                    <a:pt x="1041" y="163"/>
                    <a:pt x="911" y="33"/>
                    <a:pt x="71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3" name="Google Shape;3743;p46"/>
          <p:cNvGrpSpPr/>
          <p:nvPr/>
        </p:nvGrpSpPr>
        <p:grpSpPr>
          <a:xfrm>
            <a:off x="5707958" y="3474411"/>
            <a:ext cx="264162" cy="365763"/>
            <a:chOff x="13100650" y="3690863"/>
            <a:chExt cx="352875" cy="495950"/>
          </a:xfrm>
        </p:grpSpPr>
        <p:sp>
          <p:nvSpPr>
            <p:cNvPr id="3744" name="Google Shape;3744;p46"/>
            <p:cNvSpPr/>
            <p:nvPr/>
          </p:nvSpPr>
          <p:spPr>
            <a:xfrm>
              <a:off x="13108775" y="3768088"/>
              <a:ext cx="336600" cy="410575"/>
            </a:xfrm>
            <a:custGeom>
              <a:rect b="b" l="l" r="r" t="t"/>
              <a:pathLst>
                <a:path extrusionOk="0" h="16423" w="13464">
                  <a:moveTo>
                    <a:pt x="3025" y="1"/>
                  </a:moveTo>
                  <a:cubicBezTo>
                    <a:pt x="2797" y="1"/>
                    <a:pt x="2635" y="196"/>
                    <a:pt x="2635" y="423"/>
                  </a:cubicBezTo>
                  <a:lnTo>
                    <a:pt x="2635" y="1074"/>
                  </a:lnTo>
                  <a:cubicBezTo>
                    <a:pt x="2635" y="1301"/>
                    <a:pt x="2797" y="1497"/>
                    <a:pt x="3025" y="1497"/>
                  </a:cubicBezTo>
                  <a:lnTo>
                    <a:pt x="4098" y="1497"/>
                  </a:lnTo>
                  <a:lnTo>
                    <a:pt x="4098" y="5269"/>
                  </a:lnTo>
                  <a:lnTo>
                    <a:pt x="1627" y="5269"/>
                  </a:lnTo>
                  <a:cubicBezTo>
                    <a:pt x="716" y="5269"/>
                    <a:pt x="1" y="6017"/>
                    <a:pt x="1" y="6895"/>
                  </a:cubicBezTo>
                  <a:lnTo>
                    <a:pt x="1" y="16423"/>
                  </a:lnTo>
                  <a:lnTo>
                    <a:pt x="13464" y="16423"/>
                  </a:lnTo>
                  <a:lnTo>
                    <a:pt x="13464" y="6895"/>
                  </a:lnTo>
                  <a:cubicBezTo>
                    <a:pt x="13464" y="6017"/>
                    <a:pt x="12716" y="5269"/>
                    <a:pt x="11805" y="5269"/>
                  </a:cubicBezTo>
                  <a:lnTo>
                    <a:pt x="9366" y="5269"/>
                  </a:lnTo>
                  <a:lnTo>
                    <a:pt x="9366" y="1497"/>
                  </a:lnTo>
                  <a:lnTo>
                    <a:pt x="10440" y="1497"/>
                  </a:lnTo>
                  <a:cubicBezTo>
                    <a:pt x="10667" y="1497"/>
                    <a:pt x="10830" y="1301"/>
                    <a:pt x="10830" y="1074"/>
                  </a:cubicBezTo>
                  <a:lnTo>
                    <a:pt x="10830" y="423"/>
                  </a:lnTo>
                  <a:cubicBezTo>
                    <a:pt x="10830" y="196"/>
                    <a:pt x="10667" y="1"/>
                    <a:pt x="10440" y="1"/>
                  </a:cubicBez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46"/>
            <p:cNvSpPr/>
            <p:nvPr/>
          </p:nvSpPr>
          <p:spPr>
            <a:xfrm>
              <a:off x="13108775" y="3805488"/>
              <a:ext cx="336600" cy="373175"/>
            </a:xfrm>
            <a:custGeom>
              <a:rect b="b" l="l" r="r" t="t"/>
              <a:pathLst>
                <a:path extrusionOk="0" h="14927" w="13464">
                  <a:moveTo>
                    <a:pt x="4098" y="1"/>
                  </a:moveTo>
                  <a:lnTo>
                    <a:pt x="4098" y="3773"/>
                  </a:lnTo>
                  <a:lnTo>
                    <a:pt x="1627" y="3773"/>
                  </a:lnTo>
                  <a:cubicBezTo>
                    <a:pt x="716" y="3773"/>
                    <a:pt x="1" y="4521"/>
                    <a:pt x="1" y="5399"/>
                  </a:cubicBezTo>
                  <a:lnTo>
                    <a:pt x="1" y="14927"/>
                  </a:lnTo>
                  <a:lnTo>
                    <a:pt x="13464" y="14927"/>
                  </a:lnTo>
                  <a:lnTo>
                    <a:pt x="13464" y="5399"/>
                  </a:lnTo>
                  <a:cubicBezTo>
                    <a:pt x="13464" y="4521"/>
                    <a:pt x="12716" y="3773"/>
                    <a:pt x="11805" y="3773"/>
                  </a:cubicBezTo>
                  <a:lnTo>
                    <a:pt x="9366" y="3773"/>
                  </a:lnTo>
                  <a:lnTo>
                    <a:pt x="9366" y="1"/>
                  </a:ln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46"/>
            <p:cNvSpPr/>
            <p:nvPr/>
          </p:nvSpPr>
          <p:spPr>
            <a:xfrm>
              <a:off x="13108775" y="3899788"/>
              <a:ext cx="74025" cy="278875"/>
            </a:xfrm>
            <a:custGeom>
              <a:rect b="b" l="l" r="r" t="t"/>
              <a:pathLst>
                <a:path extrusionOk="0" h="11155" w="2961">
                  <a:moveTo>
                    <a:pt x="1627" y="1"/>
                  </a:moveTo>
                  <a:cubicBezTo>
                    <a:pt x="716" y="1"/>
                    <a:pt x="1" y="749"/>
                    <a:pt x="1" y="1627"/>
                  </a:cubicBezTo>
                  <a:lnTo>
                    <a:pt x="1" y="11155"/>
                  </a:lnTo>
                  <a:lnTo>
                    <a:pt x="1302" y="11155"/>
                  </a:lnTo>
                  <a:lnTo>
                    <a:pt x="1302" y="1627"/>
                  </a:lnTo>
                  <a:cubicBezTo>
                    <a:pt x="1302" y="749"/>
                    <a:pt x="2049" y="1"/>
                    <a:pt x="2960"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46"/>
            <p:cNvSpPr/>
            <p:nvPr/>
          </p:nvSpPr>
          <p:spPr>
            <a:xfrm>
              <a:off x="13211225" y="3805488"/>
              <a:ext cx="32525" cy="94325"/>
            </a:xfrm>
            <a:custGeom>
              <a:rect b="b" l="l" r="r" t="t"/>
              <a:pathLst>
                <a:path extrusionOk="0" h="3773" w="1301">
                  <a:moveTo>
                    <a:pt x="0" y="1"/>
                  </a:moveTo>
                  <a:lnTo>
                    <a:pt x="0" y="3773"/>
                  </a:lnTo>
                  <a:lnTo>
                    <a:pt x="1301" y="3773"/>
                  </a:lnTo>
                  <a:lnTo>
                    <a:pt x="1301"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46"/>
            <p:cNvSpPr/>
            <p:nvPr/>
          </p:nvSpPr>
          <p:spPr>
            <a:xfrm>
              <a:off x="13174625" y="3768088"/>
              <a:ext cx="204900" cy="37425"/>
            </a:xfrm>
            <a:custGeom>
              <a:rect b="b" l="l" r="r" t="t"/>
              <a:pathLst>
                <a:path extrusionOk="0" h="1497" w="8196">
                  <a:moveTo>
                    <a:pt x="391" y="1"/>
                  </a:moveTo>
                  <a:cubicBezTo>
                    <a:pt x="163" y="1"/>
                    <a:pt x="1" y="196"/>
                    <a:pt x="1" y="423"/>
                  </a:cubicBezTo>
                  <a:lnTo>
                    <a:pt x="1" y="1074"/>
                  </a:lnTo>
                  <a:cubicBezTo>
                    <a:pt x="1" y="1301"/>
                    <a:pt x="163" y="1497"/>
                    <a:pt x="391" y="1497"/>
                  </a:cubicBezTo>
                  <a:lnTo>
                    <a:pt x="7773" y="1497"/>
                  </a:lnTo>
                  <a:cubicBezTo>
                    <a:pt x="8001" y="1497"/>
                    <a:pt x="8196" y="1301"/>
                    <a:pt x="8196" y="1074"/>
                  </a:cubicBezTo>
                  <a:lnTo>
                    <a:pt x="8196" y="423"/>
                  </a:lnTo>
                  <a:cubicBezTo>
                    <a:pt x="8196" y="196"/>
                    <a:pt x="8001" y="1"/>
                    <a:pt x="7773" y="1"/>
                  </a:cubicBez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46"/>
            <p:cNvSpPr/>
            <p:nvPr/>
          </p:nvSpPr>
          <p:spPr>
            <a:xfrm>
              <a:off x="13256750" y="3768088"/>
              <a:ext cx="45550" cy="37425"/>
            </a:xfrm>
            <a:custGeom>
              <a:rect b="b" l="l" r="r" t="t"/>
              <a:pathLst>
                <a:path extrusionOk="0" h="1497" w="1822">
                  <a:moveTo>
                    <a:pt x="0" y="1"/>
                  </a:moveTo>
                  <a:lnTo>
                    <a:pt x="0" y="1497"/>
                  </a:lnTo>
                  <a:lnTo>
                    <a:pt x="1821" y="1497"/>
                  </a:lnTo>
                  <a:lnTo>
                    <a:pt x="1821"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46"/>
            <p:cNvSpPr/>
            <p:nvPr/>
          </p:nvSpPr>
          <p:spPr>
            <a:xfrm>
              <a:off x="13286025" y="4035563"/>
              <a:ext cx="47975" cy="48000"/>
            </a:xfrm>
            <a:custGeom>
              <a:rect b="b" l="l" r="r" t="t"/>
              <a:pathLst>
                <a:path extrusionOk="0" h="1920" w="1919">
                  <a:moveTo>
                    <a:pt x="943" y="618"/>
                  </a:moveTo>
                  <a:cubicBezTo>
                    <a:pt x="1138" y="618"/>
                    <a:pt x="1301" y="781"/>
                    <a:pt x="1301" y="976"/>
                  </a:cubicBezTo>
                  <a:cubicBezTo>
                    <a:pt x="1301" y="1171"/>
                    <a:pt x="1138" y="1334"/>
                    <a:pt x="943" y="1334"/>
                  </a:cubicBezTo>
                  <a:cubicBezTo>
                    <a:pt x="748" y="1334"/>
                    <a:pt x="585" y="1171"/>
                    <a:pt x="585" y="976"/>
                  </a:cubicBezTo>
                  <a:cubicBezTo>
                    <a:pt x="585" y="781"/>
                    <a:pt x="748" y="618"/>
                    <a:pt x="943" y="618"/>
                  </a:cubicBezTo>
                  <a:close/>
                  <a:moveTo>
                    <a:pt x="943" y="1"/>
                  </a:moveTo>
                  <a:cubicBezTo>
                    <a:pt x="423" y="1"/>
                    <a:pt x="0" y="423"/>
                    <a:pt x="0" y="976"/>
                  </a:cubicBezTo>
                  <a:cubicBezTo>
                    <a:pt x="0" y="1496"/>
                    <a:pt x="423" y="1919"/>
                    <a:pt x="943" y="1919"/>
                  </a:cubicBezTo>
                  <a:cubicBezTo>
                    <a:pt x="1463" y="1919"/>
                    <a:pt x="1919" y="1496"/>
                    <a:pt x="1919" y="976"/>
                  </a:cubicBezTo>
                  <a:cubicBezTo>
                    <a:pt x="1919" y="423"/>
                    <a:pt x="1496" y="1"/>
                    <a:pt x="9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46"/>
            <p:cNvSpPr/>
            <p:nvPr/>
          </p:nvSpPr>
          <p:spPr>
            <a:xfrm>
              <a:off x="13220150" y="4035563"/>
              <a:ext cx="48000" cy="48000"/>
            </a:xfrm>
            <a:custGeom>
              <a:rect b="b" l="l" r="r" t="t"/>
              <a:pathLst>
                <a:path extrusionOk="0" h="1920" w="1920">
                  <a:moveTo>
                    <a:pt x="944" y="618"/>
                  </a:moveTo>
                  <a:cubicBezTo>
                    <a:pt x="1139" y="618"/>
                    <a:pt x="1302" y="781"/>
                    <a:pt x="1302" y="976"/>
                  </a:cubicBezTo>
                  <a:cubicBezTo>
                    <a:pt x="1302" y="1171"/>
                    <a:pt x="1139" y="1334"/>
                    <a:pt x="944" y="1334"/>
                  </a:cubicBezTo>
                  <a:cubicBezTo>
                    <a:pt x="749" y="1334"/>
                    <a:pt x="619" y="1171"/>
                    <a:pt x="619" y="976"/>
                  </a:cubicBezTo>
                  <a:cubicBezTo>
                    <a:pt x="619" y="781"/>
                    <a:pt x="749" y="618"/>
                    <a:pt x="944" y="618"/>
                  </a:cubicBezTo>
                  <a:close/>
                  <a:moveTo>
                    <a:pt x="944" y="1"/>
                  </a:moveTo>
                  <a:cubicBezTo>
                    <a:pt x="424" y="1"/>
                    <a:pt x="1" y="423"/>
                    <a:pt x="1" y="976"/>
                  </a:cubicBezTo>
                  <a:cubicBezTo>
                    <a:pt x="1" y="1496"/>
                    <a:pt x="424" y="1919"/>
                    <a:pt x="944" y="1919"/>
                  </a:cubicBezTo>
                  <a:cubicBezTo>
                    <a:pt x="1497" y="1919"/>
                    <a:pt x="1920" y="1496"/>
                    <a:pt x="1920" y="976"/>
                  </a:cubicBezTo>
                  <a:cubicBezTo>
                    <a:pt x="1920" y="423"/>
                    <a:pt x="1497" y="1"/>
                    <a:pt x="9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46"/>
            <p:cNvSpPr/>
            <p:nvPr/>
          </p:nvSpPr>
          <p:spPr>
            <a:xfrm>
              <a:off x="13146175" y="3929063"/>
              <a:ext cx="261800" cy="221150"/>
            </a:xfrm>
            <a:custGeom>
              <a:rect b="b" l="l" r="r" t="t"/>
              <a:pathLst>
                <a:path extrusionOk="0" h="8846" w="10472">
                  <a:moveTo>
                    <a:pt x="5204" y="1269"/>
                  </a:moveTo>
                  <a:cubicBezTo>
                    <a:pt x="6862" y="1269"/>
                    <a:pt x="8196" y="2602"/>
                    <a:pt x="8196" y="4228"/>
                  </a:cubicBezTo>
                  <a:cubicBezTo>
                    <a:pt x="8196" y="5236"/>
                    <a:pt x="7708" y="6179"/>
                    <a:pt x="6862" y="6732"/>
                  </a:cubicBezTo>
                  <a:cubicBezTo>
                    <a:pt x="6797" y="6797"/>
                    <a:pt x="6732" y="6895"/>
                    <a:pt x="6732" y="6992"/>
                  </a:cubicBezTo>
                  <a:lnTo>
                    <a:pt x="6732" y="8195"/>
                  </a:lnTo>
                  <a:lnTo>
                    <a:pt x="6537" y="8195"/>
                  </a:lnTo>
                  <a:lnTo>
                    <a:pt x="6537" y="7513"/>
                  </a:lnTo>
                  <a:cubicBezTo>
                    <a:pt x="6537" y="7350"/>
                    <a:pt x="6375" y="7220"/>
                    <a:pt x="6212" y="7220"/>
                  </a:cubicBezTo>
                  <a:cubicBezTo>
                    <a:pt x="6049" y="7220"/>
                    <a:pt x="5919" y="7350"/>
                    <a:pt x="5919" y="7513"/>
                  </a:cubicBezTo>
                  <a:lnTo>
                    <a:pt x="5919" y="8195"/>
                  </a:lnTo>
                  <a:lnTo>
                    <a:pt x="5529" y="8195"/>
                  </a:lnTo>
                  <a:lnTo>
                    <a:pt x="5529" y="7513"/>
                  </a:lnTo>
                  <a:cubicBezTo>
                    <a:pt x="5529" y="7350"/>
                    <a:pt x="5399" y="7220"/>
                    <a:pt x="5236" y="7220"/>
                  </a:cubicBezTo>
                  <a:cubicBezTo>
                    <a:pt x="5041" y="7220"/>
                    <a:pt x="4911" y="7350"/>
                    <a:pt x="4911" y="7513"/>
                  </a:cubicBezTo>
                  <a:lnTo>
                    <a:pt x="4911" y="8195"/>
                  </a:lnTo>
                  <a:lnTo>
                    <a:pt x="4553" y="8195"/>
                  </a:lnTo>
                  <a:lnTo>
                    <a:pt x="4553" y="7513"/>
                  </a:lnTo>
                  <a:cubicBezTo>
                    <a:pt x="4553" y="7350"/>
                    <a:pt x="4423" y="7220"/>
                    <a:pt x="4228" y="7220"/>
                  </a:cubicBezTo>
                  <a:cubicBezTo>
                    <a:pt x="4066" y="7220"/>
                    <a:pt x="3936" y="7350"/>
                    <a:pt x="3936" y="7513"/>
                  </a:cubicBezTo>
                  <a:lnTo>
                    <a:pt x="3936" y="8195"/>
                  </a:lnTo>
                  <a:lnTo>
                    <a:pt x="3708" y="8195"/>
                  </a:lnTo>
                  <a:lnTo>
                    <a:pt x="3708" y="6992"/>
                  </a:lnTo>
                  <a:cubicBezTo>
                    <a:pt x="3708" y="6895"/>
                    <a:pt x="3675" y="6797"/>
                    <a:pt x="3578" y="6732"/>
                  </a:cubicBezTo>
                  <a:cubicBezTo>
                    <a:pt x="2732" y="6179"/>
                    <a:pt x="2245" y="5236"/>
                    <a:pt x="2245" y="4228"/>
                  </a:cubicBezTo>
                  <a:cubicBezTo>
                    <a:pt x="2245" y="2602"/>
                    <a:pt x="3578" y="1269"/>
                    <a:pt x="5204" y="1269"/>
                  </a:cubicBezTo>
                  <a:close/>
                  <a:moveTo>
                    <a:pt x="944" y="0"/>
                  </a:moveTo>
                  <a:cubicBezTo>
                    <a:pt x="781" y="0"/>
                    <a:pt x="651" y="131"/>
                    <a:pt x="651" y="293"/>
                  </a:cubicBezTo>
                  <a:lnTo>
                    <a:pt x="651" y="651"/>
                  </a:lnTo>
                  <a:lnTo>
                    <a:pt x="293" y="651"/>
                  </a:lnTo>
                  <a:cubicBezTo>
                    <a:pt x="131" y="651"/>
                    <a:pt x="1" y="781"/>
                    <a:pt x="1" y="976"/>
                  </a:cubicBezTo>
                  <a:cubicBezTo>
                    <a:pt x="1" y="1139"/>
                    <a:pt x="131" y="1269"/>
                    <a:pt x="293" y="1269"/>
                  </a:cubicBezTo>
                  <a:lnTo>
                    <a:pt x="814" y="1269"/>
                  </a:lnTo>
                  <a:lnTo>
                    <a:pt x="2082" y="2537"/>
                  </a:lnTo>
                  <a:cubicBezTo>
                    <a:pt x="1789" y="3025"/>
                    <a:pt x="1627" y="3610"/>
                    <a:pt x="1627" y="4261"/>
                  </a:cubicBezTo>
                  <a:cubicBezTo>
                    <a:pt x="1627" y="4878"/>
                    <a:pt x="1789" y="5464"/>
                    <a:pt x="2082" y="5984"/>
                  </a:cubicBezTo>
                  <a:lnTo>
                    <a:pt x="814" y="7220"/>
                  </a:lnTo>
                  <a:lnTo>
                    <a:pt x="293" y="7220"/>
                  </a:lnTo>
                  <a:cubicBezTo>
                    <a:pt x="131" y="7220"/>
                    <a:pt x="1" y="7350"/>
                    <a:pt x="1" y="7545"/>
                  </a:cubicBezTo>
                  <a:cubicBezTo>
                    <a:pt x="1" y="7708"/>
                    <a:pt x="131" y="7838"/>
                    <a:pt x="293" y="7838"/>
                  </a:cubicBezTo>
                  <a:lnTo>
                    <a:pt x="651" y="7838"/>
                  </a:lnTo>
                  <a:lnTo>
                    <a:pt x="651" y="8195"/>
                  </a:lnTo>
                  <a:cubicBezTo>
                    <a:pt x="651" y="8358"/>
                    <a:pt x="781" y="8488"/>
                    <a:pt x="944" y="8488"/>
                  </a:cubicBezTo>
                  <a:cubicBezTo>
                    <a:pt x="1139" y="8488"/>
                    <a:pt x="1269" y="8358"/>
                    <a:pt x="1269" y="8195"/>
                  </a:cubicBezTo>
                  <a:lnTo>
                    <a:pt x="1269" y="7708"/>
                  </a:lnTo>
                  <a:cubicBezTo>
                    <a:pt x="1269" y="7675"/>
                    <a:pt x="1269" y="7675"/>
                    <a:pt x="1269" y="7675"/>
                  </a:cubicBezTo>
                  <a:lnTo>
                    <a:pt x="2407" y="6504"/>
                  </a:lnTo>
                  <a:cubicBezTo>
                    <a:pt x="2602" y="6732"/>
                    <a:pt x="2862" y="6960"/>
                    <a:pt x="3123" y="7155"/>
                  </a:cubicBezTo>
                  <a:lnTo>
                    <a:pt x="3123" y="8521"/>
                  </a:lnTo>
                  <a:cubicBezTo>
                    <a:pt x="3123" y="8683"/>
                    <a:pt x="3253" y="8846"/>
                    <a:pt x="3415" y="8846"/>
                  </a:cubicBezTo>
                  <a:lnTo>
                    <a:pt x="7025" y="8846"/>
                  </a:lnTo>
                  <a:cubicBezTo>
                    <a:pt x="7187" y="8846"/>
                    <a:pt x="7350" y="8683"/>
                    <a:pt x="7350" y="8521"/>
                  </a:cubicBezTo>
                  <a:lnTo>
                    <a:pt x="7350" y="7155"/>
                  </a:lnTo>
                  <a:cubicBezTo>
                    <a:pt x="7610" y="6960"/>
                    <a:pt x="7838" y="6732"/>
                    <a:pt x="8033" y="6504"/>
                  </a:cubicBezTo>
                  <a:lnTo>
                    <a:pt x="9204" y="7675"/>
                  </a:lnTo>
                  <a:cubicBezTo>
                    <a:pt x="9204" y="7675"/>
                    <a:pt x="9171" y="7675"/>
                    <a:pt x="9171" y="7708"/>
                  </a:cubicBezTo>
                  <a:lnTo>
                    <a:pt x="9171" y="8195"/>
                  </a:lnTo>
                  <a:cubicBezTo>
                    <a:pt x="9171" y="8358"/>
                    <a:pt x="9334" y="8488"/>
                    <a:pt x="9496" y="8488"/>
                  </a:cubicBezTo>
                  <a:cubicBezTo>
                    <a:pt x="9659" y="8488"/>
                    <a:pt x="9789" y="8358"/>
                    <a:pt x="9789" y="8195"/>
                  </a:cubicBezTo>
                  <a:lnTo>
                    <a:pt x="9789" y="7838"/>
                  </a:lnTo>
                  <a:lnTo>
                    <a:pt x="10147" y="7838"/>
                  </a:lnTo>
                  <a:cubicBezTo>
                    <a:pt x="10309" y="7838"/>
                    <a:pt x="10472" y="7708"/>
                    <a:pt x="10472" y="7545"/>
                  </a:cubicBezTo>
                  <a:cubicBezTo>
                    <a:pt x="10472" y="7350"/>
                    <a:pt x="10342" y="7220"/>
                    <a:pt x="10147" y="7220"/>
                  </a:cubicBezTo>
                  <a:lnTo>
                    <a:pt x="9626" y="7220"/>
                  </a:lnTo>
                  <a:lnTo>
                    <a:pt x="8391" y="5984"/>
                  </a:lnTo>
                  <a:cubicBezTo>
                    <a:pt x="8651" y="5464"/>
                    <a:pt x="8813" y="4878"/>
                    <a:pt x="8813" y="4261"/>
                  </a:cubicBezTo>
                  <a:cubicBezTo>
                    <a:pt x="8813" y="3610"/>
                    <a:pt x="8651" y="3025"/>
                    <a:pt x="8391" y="2537"/>
                  </a:cubicBezTo>
                  <a:lnTo>
                    <a:pt x="9626" y="1269"/>
                  </a:lnTo>
                  <a:lnTo>
                    <a:pt x="10147" y="1269"/>
                  </a:lnTo>
                  <a:cubicBezTo>
                    <a:pt x="10342" y="1269"/>
                    <a:pt x="10472" y="1139"/>
                    <a:pt x="10472" y="976"/>
                  </a:cubicBezTo>
                  <a:cubicBezTo>
                    <a:pt x="10472" y="781"/>
                    <a:pt x="10342" y="651"/>
                    <a:pt x="10147" y="651"/>
                  </a:cubicBezTo>
                  <a:lnTo>
                    <a:pt x="9822" y="651"/>
                  </a:lnTo>
                  <a:lnTo>
                    <a:pt x="9822" y="293"/>
                  </a:lnTo>
                  <a:cubicBezTo>
                    <a:pt x="9822" y="131"/>
                    <a:pt x="9659" y="0"/>
                    <a:pt x="9496" y="0"/>
                  </a:cubicBezTo>
                  <a:cubicBezTo>
                    <a:pt x="9334" y="0"/>
                    <a:pt x="9204" y="131"/>
                    <a:pt x="9204" y="293"/>
                  </a:cubicBezTo>
                  <a:lnTo>
                    <a:pt x="9204" y="813"/>
                  </a:lnTo>
                  <a:cubicBezTo>
                    <a:pt x="9204" y="813"/>
                    <a:pt x="9204" y="813"/>
                    <a:pt x="9204" y="846"/>
                  </a:cubicBezTo>
                  <a:lnTo>
                    <a:pt x="8033" y="2017"/>
                  </a:lnTo>
                  <a:cubicBezTo>
                    <a:pt x="7383" y="1171"/>
                    <a:pt x="6342" y="651"/>
                    <a:pt x="5236" y="651"/>
                  </a:cubicBezTo>
                  <a:cubicBezTo>
                    <a:pt x="4098" y="651"/>
                    <a:pt x="3090" y="1171"/>
                    <a:pt x="2440" y="2017"/>
                  </a:cubicBezTo>
                  <a:lnTo>
                    <a:pt x="1269" y="846"/>
                  </a:lnTo>
                  <a:cubicBezTo>
                    <a:pt x="1269" y="813"/>
                    <a:pt x="1269" y="813"/>
                    <a:pt x="1269" y="813"/>
                  </a:cubicBezTo>
                  <a:lnTo>
                    <a:pt x="1269" y="293"/>
                  </a:lnTo>
                  <a:cubicBezTo>
                    <a:pt x="1269" y="131"/>
                    <a:pt x="1139" y="0"/>
                    <a:pt x="9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46"/>
            <p:cNvSpPr/>
            <p:nvPr/>
          </p:nvSpPr>
          <p:spPr>
            <a:xfrm>
              <a:off x="13211225" y="3698163"/>
              <a:ext cx="131725" cy="69950"/>
            </a:xfrm>
            <a:custGeom>
              <a:rect b="b" l="l" r="r" t="t"/>
              <a:pathLst>
                <a:path extrusionOk="0" h="2798" w="5269">
                  <a:moveTo>
                    <a:pt x="0" y="1"/>
                  </a:moveTo>
                  <a:lnTo>
                    <a:pt x="488" y="2798"/>
                  </a:lnTo>
                  <a:lnTo>
                    <a:pt x="4748" y="2798"/>
                  </a:lnTo>
                  <a:lnTo>
                    <a:pt x="5268" y="1"/>
                  </a:lnTo>
                  <a:close/>
                </a:path>
              </a:pathLst>
            </a:custGeom>
            <a:solidFill>
              <a:srgbClr val="4BC0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46"/>
            <p:cNvSpPr/>
            <p:nvPr/>
          </p:nvSpPr>
          <p:spPr>
            <a:xfrm>
              <a:off x="13211225" y="3698163"/>
              <a:ext cx="49600" cy="69950"/>
            </a:xfrm>
            <a:custGeom>
              <a:rect b="b" l="l" r="r" t="t"/>
              <a:pathLst>
                <a:path extrusionOk="0" h="2798" w="1984">
                  <a:moveTo>
                    <a:pt x="0" y="1"/>
                  </a:moveTo>
                  <a:lnTo>
                    <a:pt x="488" y="2798"/>
                  </a:lnTo>
                  <a:lnTo>
                    <a:pt x="1984" y="2798"/>
                  </a:lnTo>
                  <a:lnTo>
                    <a:pt x="1464"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46"/>
            <p:cNvSpPr/>
            <p:nvPr/>
          </p:nvSpPr>
          <p:spPr>
            <a:xfrm>
              <a:off x="13100650" y="3690863"/>
              <a:ext cx="352875" cy="495950"/>
            </a:xfrm>
            <a:custGeom>
              <a:rect b="b" l="l" r="r" t="t"/>
              <a:pathLst>
                <a:path extrusionOk="0" h="19838" w="14115">
                  <a:moveTo>
                    <a:pt x="9301" y="618"/>
                  </a:moveTo>
                  <a:lnTo>
                    <a:pt x="8943" y="2797"/>
                  </a:lnTo>
                  <a:lnTo>
                    <a:pt x="5171" y="2797"/>
                  </a:lnTo>
                  <a:lnTo>
                    <a:pt x="4781" y="618"/>
                  </a:lnTo>
                  <a:close/>
                  <a:moveTo>
                    <a:pt x="10732" y="3415"/>
                  </a:moveTo>
                  <a:cubicBezTo>
                    <a:pt x="10797" y="3415"/>
                    <a:pt x="10830" y="3447"/>
                    <a:pt x="10830" y="3512"/>
                  </a:cubicBezTo>
                  <a:lnTo>
                    <a:pt x="10830" y="4163"/>
                  </a:lnTo>
                  <a:cubicBezTo>
                    <a:pt x="10830" y="4228"/>
                    <a:pt x="10797" y="4260"/>
                    <a:pt x="10732" y="4260"/>
                  </a:cubicBezTo>
                  <a:lnTo>
                    <a:pt x="3350" y="4260"/>
                  </a:lnTo>
                  <a:cubicBezTo>
                    <a:pt x="3285" y="4260"/>
                    <a:pt x="3253" y="4228"/>
                    <a:pt x="3253" y="4163"/>
                  </a:cubicBezTo>
                  <a:lnTo>
                    <a:pt x="3253" y="3512"/>
                  </a:lnTo>
                  <a:cubicBezTo>
                    <a:pt x="3253" y="3447"/>
                    <a:pt x="3285" y="3415"/>
                    <a:pt x="3350" y="3415"/>
                  </a:cubicBezTo>
                  <a:close/>
                  <a:moveTo>
                    <a:pt x="9366" y="4878"/>
                  </a:moveTo>
                  <a:lnTo>
                    <a:pt x="9366" y="8358"/>
                  </a:lnTo>
                  <a:cubicBezTo>
                    <a:pt x="9366" y="8520"/>
                    <a:pt x="9496" y="8650"/>
                    <a:pt x="9691" y="8650"/>
                  </a:cubicBezTo>
                  <a:lnTo>
                    <a:pt x="12130" y="8650"/>
                  </a:lnTo>
                  <a:cubicBezTo>
                    <a:pt x="12878" y="8650"/>
                    <a:pt x="13464" y="9268"/>
                    <a:pt x="13464" y="9984"/>
                  </a:cubicBezTo>
                  <a:lnTo>
                    <a:pt x="13464" y="19219"/>
                  </a:lnTo>
                  <a:lnTo>
                    <a:pt x="618" y="19219"/>
                  </a:lnTo>
                  <a:lnTo>
                    <a:pt x="618" y="9984"/>
                  </a:lnTo>
                  <a:cubicBezTo>
                    <a:pt x="618" y="9268"/>
                    <a:pt x="1236" y="8650"/>
                    <a:pt x="1952" y="8650"/>
                  </a:cubicBezTo>
                  <a:lnTo>
                    <a:pt x="6635" y="8650"/>
                  </a:lnTo>
                  <a:cubicBezTo>
                    <a:pt x="6797" y="8650"/>
                    <a:pt x="6927" y="8520"/>
                    <a:pt x="6927" y="8358"/>
                  </a:cubicBezTo>
                  <a:cubicBezTo>
                    <a:pt x="6927" y="8195"/>
                    <a:pt x="6797" y="8033"/>
                    <a:pt x="6635" y="8033"/>
                  </a:cubicBezTo>
                  <a:lnTo>
                    <a:pt x="4716" y="8033"/>
                  </a:lnTo>
                  <a:lnTo>
                    <a:pt x="4716" y="4878"/>
                  </a:lnTo>
                  <a:close/>
                  <a:moveTo>
                    <a:pt x="4423" y="0"/>
                  </a:moveTo>
                  <a:cubicBezTo>
                    <a:pt x="4326" y="0"/>
                    <a:pt x="4261" y="33"/>
                    <a:pt x="4196" y="98"/>
                  </a:cubicBezTo>
                  <a:cubicBezTo>
                    <a:pt x="4131" y="163"/>
                    <a:pt x="4098" y="260"/>
                    <a:pt x="4131" y="358"/>
                  </a:cubicBezTo>
                  <a:lnTo>
                    <a:pt x="4553" y="2797"/>
                  </a:lnTo>
                  <a:lnTo>
                    <a:pt x="3350" y="2797"/>
                  </a:lnTo>
                  <a:cubicBezTo>
                    <a:pt x="2960" y="2797"/>
                    <a:pt x="2635" y="3122"/>
                    <a:pt x="2635" y="3512"/>
                  </a:cubicBezTo>
                  <a:lnTo>
                    <a:pt x="2635" y="4163"/>
                  </a:lnTo>
                  <a:cubicBezTo>
                    <a:pt x="2635" y="4553"/>
                    <a:pt x="2960" y="4878"/>
                    <a:pt x="3350" y="4878"/>
                  </a:cubicBezTo>
                  <a:lnTo>
                    <a:pt x="4131" y="4878"/>
                  </a:lnTo>
                  <a:lnTo>
                    <a:pt x="4131" y="8033"/>
                  </a:lnTo>
                  <a:lnTo>
                    <a:pt x="1952" y="8033"/>
                  </a:lnTo>
                  <a:cubicBezTo>
                    <a:pt x="879" y="8033"/>
                    <a:pt x="1" y="8911"/>
                    <a:pt x="1" y="9984"/>
                  </a:cubicBezTo>
                  <a:lnTo>
                    <a:pt x="1" y="19512"/>
                  </a:lnTo>
                  <a:cubicBezTo>
                    <a:pt x="1" y="19707"/>
                    <a:pt x="163" y="19837"/>
                    <a:pt x="326" y="19837"/>
                  </a:cubicBezTo>
                  <a:lnTo>
                    <a:pt x="13789" y="19837"/>
                  </a:lnTo>
                  <a:cubicBezTo>
                    <a:pt x="13951" y="19837"/>
                    <a:pt x="14114" y="19707"/>
                    <a:pt x="14114" y="19512"/>
                  </a:cubicBezTo>
                  <a:lnTo>
                    <a:pt x="14114" y="9984"/>
                  </a:lnTo>
                  <a:cubicBezTo>
                    <a:pt x="14082" y="8911"/>
                    <a:pt x="13204" y="8033"/>
                    <a:pt x="12130" y="8033"/>
                  </a:cubicBezTo>
                  <a:lnTo>
                    <a:pt x="9984" y="8033"/>
                  </a:lnTo>
                  <a:lnTo>
                    <a:pt x="9984" y="4878"/>
                  </a:lnTo>
                  <a:lnTo>
                    <a:pt x="10765" y="4878"/>
                  </a:lnTo>
                  <a:cubicBezTo>
                    <a:pt x="11155" y="4878"/>
                    <a:pt x="11480" y="4553"/>
                    <a:pt x="11480" y="4163"/>
                  </a:cubicBezTo>
                  <a:lnTo>
                    <a:pt x="11480" y="3512"/>
                  </a:lnTo>
                  <a:cubicBezTo>
                    <a:pt x="11480" y="3122"/>
                    <a:pt x="11155" y="2797"/>
                    <a:pt x="10765" y="2797"/>
                  </a:cubicBezTo>
                  <a:lnTo>
                    <a:pt x="9561" y="2797"/>
                  </a:lnTo>
                  <a:lnTo>
                    <a:pt x="9984" y="358"/>
                  </a:lnTo>
                  <a:cubicBezTo>
                    <a:pt x="10017" y="260"/>
                    <a:pt x="9984" y="163"/>
                    <a:pt x="9919" y="98"/>
                  </a:cubicBezTo>
                  <a:cubicBezTo>
                    <a:pt x="9854" y="33"/>
                    <a:pt x="9756" y="0"/>
                    <a:pt x="96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46"/>
            <p:cNvSpPr/>
            <p:nvPr/>
          </p:nvSpPr>
          <p:spPr>
            <a:xfrm>
              <a:off x="13281950" y="3891663"/>
              <a:ext cx="29300" cy="15475"/>
            </a:xfrm>
            <a:custGeom>
              <a:rect b="b" l="l" r="r" t="t"/>
              <a:pathLst>
                <a:path extrusionOk="0" h="619" w="1172">
                  <a:moveTo>
                    <a:pt x="293" y="1"/>
                  </a:moveTo>
                  <a:cubicBezTo>
                    <a:pt x="131" y="1"/>
                    <a:pt x="0" y="163"/>
                    <a:pt x="0" y="326"/>
                  </a:cubicBezTo>
                  <a:cubicBezTo>
                    <a:pt x="0" y="488"/>
                    <a:pt x="131" y="618"/>
                    <a:pt x="293" y="618"/>
                  </a:cubicBezTo>
                  <a:lnTo>
                    <a:pt x="878" y="618"/>
                  </a:lnTo>
                  <a:cubicBezTo>
                    <a:pt x="1041" y="618"/>
                    <a:pt x="1171" y="488"/>
                    <a:pt x="1171" y="326"/>
                  </a:cubicBezTo>
                  <a:cubicBezTo>
                    <a:pt x="1171" y="163"/>
                    <a:pt x="1041" y="1"/>
                    <a:pt x="8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7" name="Google Shape;3757;p46"/>
          <p:cNvGrpSpPr/>
          <p:nvPr/>
        </p:nvGrpSpPr>
        <p:grpSpPr>
          <a:xfrm>
            <a:off x="7371611" y="3474411"/>
            <a:ext cx="318345" cy="365763"/>
            <a:chOff x="14159975" y="3738813"/>
            <a:chExt cx="426850" cy="495950"/>
          </a:xfrm>
        </p:grpSpPr>
        <p:sp>
          <p:nvSpPr>
            <p:cNvPr id="3758" name="Google Shape;3758;p46"/>
            <p:cNvSpPr/>
            <p:nvPr/>
          </p:nvSpPr>
          <p:spPr>
            <a:xfrm>
              <a:off x="14209575" y="4034763"/>
              <a:ext cx="279700" cy="192700"/>
            </a:xfrm>
            <a:custGeom>
              <a:rect b="b" l="l" r="r" t="t"/>
              <a:pathLst>
                <a:path extrusionOk="0" h="7708" w="11188">
                  <a:moveTo>
                    <a:pt x="1659" y="0"/>
                  </a:moveTo>
                  <a:cubicBezTo>
                    <a:pt x="748" y="0"/>
                    <a:pt x="0" y="715"/>
                    <a:pt x="0" y="1626"/>
                  </a:cubicBezTo>
                  <a:lnTo>
                    <a:pt x="0" y="7707"/>
                  </a:lnTo>
                  <a:lnTo>
                    <a:pt x="11187" y="7707"/>
                  </a:lnTo>
                  <a:lnTo>
                    <a:pt x="11187" y="6894"/>
                  </a:lnTo>
                  <a:lnTo>
                    <a:pt x="11187" y="6081"/>
                  </a:lnTo>
                  <a:lnTo>
                    <a:pt x="10699" y="6081"/>
                  </a:lnTo>
                  <a:cubicBezTo>
                    <a:pt x="10244" y="6081"/>
                    <a:pt x="9854" y="5691"/>
                    <a:pt x="9854" y="5236"/>
                  </a:cubicBezTo>
                  <a:lnTo>
                    <a:pt x="9854" y="1951"/>
                  </a:lnTo>
                  <a:cubicBezTo>
                    <a:pt x="9854" y="1496"/>
                    <a:pt x="10244" y="1138"/>
                    <a:pt x="10699" y="1138"/>
                  </a:cubicBezTo>
                  <a:lnTo>
                    <a:pt x="11122" y="1138"/>
                  </a:lnTo>
                  <a:cubicBezTo>
                    <a:pt x="10894" y="488"/>
                    <a:pt x="10277" y="0"/>
                    <a:pt x="95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46"/>
            <p:cNvSpPr/>
            <p:nvPr/>
          </p:nvSpPr>
          <p:spPr>
            <a:xfrm>
              <a:off x="14209575" y="4034763"/>
              <a:ext cx="65875" cy="192700"/>
            </a:xfrm>
            <a:custGeom>
              <a:rect b="b" l="l" r="r" t="t"/>
              <a:pathLst>
                <a:path extrusionOk="0" h="7708" w="2635">
                  <a:moveTo>
                    <a:pt x="1659" y="0"/>
                  </a:moveTo>
                  <a:cubicBezTo>
                    <a:pt x="748" y="0"/>
                    <a:pt x="0" y="715"/>
                    <a:pt x="0" y="1626"/>
                  </a:cubicBezTo>
                  <a:lnTo>
                    <a:pt x="0" y="7707"/>
                  </a:lnTo>
                  <a:lnTo>
                    <a:pt x="1008" y="7707"/>
                  </a:lnTo>
                  <a:lnTo>
                    <a:pt x="1008" y="1626"/>
                  </a:lnTo>
                  <a:cubicBezTo>
                    <a:pt x="1008" y="715"/>
                    <a:pt x="1724" y="0"/>
                    <a:pt x="2634"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46"/>
            <p:cNvSpPr/>
            <p:nvPr/>
          </p:nvSpPr>
          <p:spPr>
            <a:xfrm>
              <a:off x="14267300" y="4034763"/>
              <a:ext cx="164250" cy="110575"/>
            </a:xfrm>
            <a:custGeom>
              <a:rect b="b" l="l" r="r" t="t"/>
              <a:pathLst>
                <a:path extrusionOk="0" h="4423" w="6570">
                  <a:moveTo>
                    <a:pt x="0" y="0"/>
                  </a:moveTo>
                  <a:lnTo>
                    <a:pt x="3285" y="4423"/>
                  </a:lnTo>
                  <a:lnTo>
                    <a:pt x="65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46"/>
            <p:cNvSpPr/>
            <p:nvPr/>
          </p:nvSpPr>
          <p:spPr>
            <a:xfrm>
              <a:off x="14324200" y="4079463"/>
              <a:ext cx="51250" cy="15475"/>
            </a:xfrm>
            <a:custGeom>
              <a:rect b="b" l="l" r="r" t="t"/>
              <a:pathLst>
                <a:path extrusionOk="0" h="619" w="2050">
                  <a:moveTo>
                    <a:pt x="196" y="1"/>
                  </a:moveTo>
                  <a:lnTo>
                    <a:pt x="1" y="618"/>
                  </a:lnTo>
                  <a:lnTo>
                    <a:pt x="2049" y="618"/>
                  </a:lnTo>
                  <a:lnTo>
                    <a:pt x="182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46"/>
            <p:cNvSpPr/>
            <p:nvPr/>
          </p:nvSpPr>
          <p:spPr>
            <a:xfrm>
              <a:off x="14320950" y="4094913"/>
              <a:ext cx="56925" cy="46375"/>
            </a:xfrm>
            <a:custGeom>
              <a:rect b="b" l="l" r="r" t="t"/>
              <a:pathLst>
                <a:path extrusionOk="0" h="1855" w="2277">
                  <a:moveTo>
                    <a:pt x="131" y="0"/>
                  </a:moveTo>
                  <a:lnTo>
                    <a:pt x="1" y="391"/>
                  </a:lnTo>
                  <a:lnTo>
                    <a:pt x="1139" y="1854"/>
                  </a:lnTo>
                  <a:lnTo>
                    <a:pt x="2277" y="391"/>
                  </a:lnTo>
                  <a:lnTo>
                    <a:pt x="2179"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46"/>
            <p:cNvSpPr/>
            <p:nvPr/>
          </p:nvSpPr>
          <p:spPr>
            <a:xfrm>
              <a:off x="14316875" y="4034763"/>
              <a:ext cx="65875" cy="44725"/>
            </a:xfrm>
            <a:custGeom>
              <a:rect b="b" l="l" r="r" t="t"/>
              <a:pathLst>
                <a:path extrusionOk="0" h="1789" w="2635">
                  <a:moveTo>
                    <a:pt x="1" y="0"/>
                  </a:moveTo>
                  <a:lnTo>
                    <a:pt x="489" y="1789"/>
                  </a:lnTo>
                  <a:lnTo>
                    <a:pt x="2115" y="1789"/>
                  </a:lnTo>
                  <a:lnTo>
                    <a:pt x="2635" y="0"/>
                  </a:ln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46"/>
            <p:cNvSpPr/>
            <p:nvPr/>
          </p:nvSpPr>
          <p:spPr>
            <a:xfrm>
              <a:off x="14489250" y="4186788"/>
              <a:ext cx="48800" cy="40675"/>
            </a:xfrm>
            <a:custGeom>
              <a:rect b="b" l="l" r="r" t="t"/>
              <a:pathLst>
                <a:path extrusionOk="0" h="1627" w="1952">
                  <a:moveTo>
                    <a:pt x="0" y="0"/>
                  </a:moveTo>
                  <a:lnTo>
                    <a:pt x="0" y="813"/>
                  </a:lnTo>
                  <a:cubicBezTo>
                    <a:pt x="0" y="1268"/>
                    <a:pt x="358" y="1626"/>
                    <a:pt x="813" y="1626"/>
                  </a:cubicBezTo>
                  <a:lnTo>
                    <a:pt x="1138" y="1626"/>
                  </a:lnTo>
                  <a:cubicBezTo>
                    <a:pt x="1594" y="1626"/>
                    <a:pt x="1951" y="1268"/>
                    <a:pt x="1951" y="813"/>
                  </a:cubicBezTo>
                  <a:lnTo>
                    <a:pt x="1951" y="0"/>
                  </a:ln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46"/>
            <p:cNvSpPr/>
            <p:nvPr/>
          </p:nvSpPr>
          <p:spPr>
            <a:xfrm>
              <a:off x="14489250" y="4018488"/>
              <a:ext cx="48800" cy="44750"/>
            </a:xfrm>
            <a:custGeom>
              <a:rect b="b" l="l" r="r" t="t"/>
              <a:pathLst>
                <a:path extrusionOk="0" h="1790" w="1952">
                  <a:moveTo>
                    <a:pt x="0" y="1"/>
                  </a:moveTo>
                  <a:lnTo>
                    <a:pt x="0" y="1789"/>
                  </a:lnTo>
                  <a:lnTo>
                    <a:pt x="1951" y="1789"/>
                  </a:lnTo>
                  <a:lnTo>
                    <a:pt x="1951" y="1"/>
                  </a:ln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46"/>
            <p:cNvSpPr/>
            <p:nvPr/>
          </p:nvSpPr>
          <p:spPr>
            <a:xfrm>
              <a:off x="14455900" y="4063213"/>
              <a:ext cx="123600" cy="123600"/>
            </a:xfrm>
            <a:custGeom>
              <a:rect b="b" l="l" r="r" t="t"/>
              <a:pathLst>
                <a:path extrusionOk="0" h="4944" w="4944">
                  <a:moveTo>
                    <a:pt x="846" y="0"/>
                  </a:moveTo>
                  <a:cubicBezTo>
                    <a:pt x="391" y="0"/>
                    <a:pt x="1" y="358"/>
                    <a:pt x="1" y="813"/>
                  </a:cubicBezTo>
                  <a:lnTo>
                    <a:pt x="1" y="4098"/>
                  </a:lnTo>
                  <a:cubicBezTo>
                    <a:pt x="1" y="4553"/>
                    <a:pt x="391" y="4943"/>
                    <a:pt x="846" y="4943"/>
                  </a:cubicBezTo>
                  <a:lnTo>
                    <a:pt x="3285" y="4943"/>
                  </a:lnTo>
                  <a:cubicBezTo>
                    <a:pt x="4196" y="4943"/>
                    <a:pt x="4944" y="4195"/>
                    <a:pt x="4944" y="3285"/>
                  </a:cubicBezTo>
                  <a:lnTo>
                    <a:pt x="4944" y="1659"/>
                  </a:lnTo>
                  <a:cubicBezTo>
                    <a:pt x="4944" y="748"/>
                    <a:pt x="4196" y="0"/>
                    <a:pt x="3285" y="0"/>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46"/>
            <p:cNvSpPr/>
            <p:nvPr/>
          </p:nvSpPr>
          <p:spPr>
            <a:xfrm>
              <a:off x="14193300" y="3890863"/>
              <a:ext cx="35800" cy="61800"/>
            </a:xfrm>
            <a:custGeom>
              <a:rect b="b" l="l" r="r" t="t"/>
              <a:pathLst>
                <a:path extrusionOk="0" h="2472" w="1432">
                  <a:moveTo>
                    <a:pt x="684" y="0"/>
                  </a:moveTo>
                  <a:cubicBezTo>
                    <a:pt x="294" y="228"/>
                    <a:pt x="1" y="650"/>
                    <a:pt x="1" y="1138"/>
                  </a:cubicBezTo>
                  <a:cubicBezTo>
                    <a:pt x="1" y="1886"/>
                    <a:pt x="586" y="2472"/>
                    <a:pt x="1334" y="2472"/>
                  </a:cubicBezTo>
                  <a:lnTo>
                    <a:pt x="1432" y="2472"/>
                  </a:lnTo>
                  <a:cubicBezTo>
                    <a:pt x="1302" y="2081"/>
                    <a:pt x="1042" y="1138"/>
                    <a:pt x="684" y="0"/>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46"/>
            <p:cNvSpPr/>
            <p:nvPr/>
          </p:nvSpPr>
          <p:spPr>
            <a:xfrm>
              <a:off x="14470550" y="3890863"/>
              <a:ext cx="34975" cy="61800"/>
            </a:xfrm>
            <a:custGeom>
              <a:rect b="b" l="l" r="r" t="t"/>
              <a:pathLst>
                <a:path extrusionOk="0" h="2472" w="1399">
                  <a:moveTo>
                    <a:pt x="748" y="0"/>
                  </a:moveTo>
                  <a:cubicBezTo>
                    <a:pt x="716" y="878"/>
                    <a:pt x="390" y="1724"/>
                    <a:pt x="0" y="2472"/>
                  </a:cubicBezTo>
                  <a:lnTo>
                    <a:pt x="98" y="2472"/>
                  </a:lnTo>
                  <a:cubicBezTo>
                    <a:pt x="813" y="2472"/>
                    <a:pt x="1398" y="1886"/>
                    <a:pt x="1398" y="1138"/>
                  </a:cubicBezTo>
                  <a:cubicBezTo>
                    <a:pt x="1398" y="650"/>
                    <a:pt x="1138" y="228"/>
                    <a:pt x="748" y="0"/>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46"/>
            <p:cNvSpPr/>
            <p:nvPr/>
          </p:nvSpPr>
          <p:spPr>
            <a:xfrm>
              <a:off x="14230700" y="3829063"/>
              <a:ext cx="238250" cy="197575"/>
            </a:xfrm>
            <a:custGeom>
              <a:rect b="b" l="l" r="r" t="t"/>
              <a:pathLst>
                <a:path extrusionOk="0" h="7903" w="9530">
                  <a:moveTo>
                    <a:pt x="976" y="1"/>
                  </a:moveTo>
                  <a:lnTo>
                    <a:pt x="1" y="1984"/>
                  </a:lnTo>
                  <a:lnTo>
                    <a:pt x="1" y="3122"/>
                  </a:lnTo>
                  <a:cubicBezTo>
                    <a:pt x="1" y="5757"/>
                    <a:pt x="2115" y="7903"/>
                    <a:pt x="4749" y="7903"/>
                  </a:cubicBezTo>
                  <a:cubicBezTo>
                    <a:pt x="7383" y="7903"/>
                    <a:pt x="9529" y="5757"/>
                    <a:pt x="9529" y="3122"/>
                  </a:cubicBezTo>
                  <a:lnTo>
                    <a:pt x="9529" y="1984"/>
                  </a:lnTo>
                  <a:lnTo>
                    <a:pt x="8521" y="1"/>
                  </a:lnTo>
                  <a:lnTo>
                    <a:pt x="8391" y="66"/>
                  </a:lnTo>
                  <a:lnTo>
                    <a:pt x="4749" y="1334"/>
                  </a:lnTo>
                  <a:lnTo>
                    <a:pt x="1107" y="66"/>
                  </a:lnTo>
                  <a:lnTo>
                    <a:pt x="976" y="1"/>
                  </a:ln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46"/>
            <p:cNvSpPr/>
            <p:nvPr/>
          </p:nvSpPr>
          <p:spPr>
            <a:xfrm>
              <a:off x="14230700" y="3829063"/>
              <a:ext cx="130925" cy="197575"/>
            </a:xfrm>
            <a:custGeom>
              <a:rect b="b" l="l" r="r" t="t"/>
              <a:pathLst>
                <a:path extrusionOk="0" h="7903" w="5237">
                  <a:moveTo>
                    <a:pt x="976" y="1"/>
                  </a:moveTo>
                  <a:lnTo>
                    <a:pt x="1" y="1984"/>
                  </a:lnTo>
                  <a:lnTo>
                    <a:pt x="1" y="3122"/>
                  </a:lnTo>
                  <a:cubicBezTo>
                    <a:pt x="1" y="5757"/>
                    <a:pt x="2115" y="7903"/>
                    <a:pt x="4749" y="7903"/>
                  </a:cubicBezTo>
                  <a:cubicBezTo>
                    <a:pt x="4911" y="7903"/>
                    <a:pt x="5074" y="7870"/>
                    <a:pt x="5237" y="7870"/>
                  </a:cubicBezTo>
                  <a:cubicBezTo>
                    <a:pt x="2830" y="7610"/>
                    <a:pt x="976" y="5594"/>
                    <a:pt x="976" y="3122"/>
                  </a:cubicBezTo>
                  <a:lnTo>
                    <a:pt x="976" y="1984"/>
                  </a:lnTo>
                  <a:lnTo>
                    <a:pt x="1822" y="293"/>
                  </a:lnTo>
                  <a:lnTo>
                    <a:pt x="1107" y="66"/>
                  </a:lnTo>
                  <a:lnTo>
                    <a:pt x="976" y="1"/>
                  </a:ln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46"/>
            <p:cNvSpPr/>
            <p:nvPr/>
          </p:nvSpPr>
          <p:spPr>
            <a:xfrm>
              <a:off x="14168925" y="3746963"/>
              <a:ext cx="320350" cy="209775"/>
            </a:xfrm>
            <a:custGeom>
              <a:rect b="b" l="l" r="r" t="t"/>
              <a:pathLst>
                <a:path extrusionOk="0" h="8391" w="12814">
                  <a:moveTo>
                    <a:pt x="0" y="0"/>
                  </a:moveTo>
                  <a:cubicBezTo>
                    <a:pt x="0" y="0"/>
                    <a:pt x="943" y="3285"/>
                    <a:pt x="1691" y="5756"/>
                  </a:cubicBezTo>
                  <a:cubicBezTo>
                    <a:pt x="2017" y="6894"/>
                    <a:pt x="2309" y="7837"/>
                    <a:pt x="2407" y="8228"/>
                  </a:cubicBezTo>
                  <a:cubicBezTo>
                    <a:pt x="2439" y="8325"/>
                    <a:pt x="2472" y="8390"/>
                    <a:pt x="2472" y="8390"/>
                  </a:cubicBezTo>
                  <a:lnTo>
                    <a:pt x="2472" y="8195"/>
                  </a:lnTo>
                  <a:lnTo>
                    <a:pt x="2472" y="6406"/>
                  </a:lnTo>
                  <a:lnTo>
                    <a:pt x="2472" y="5268"/>
                  </a:lnTo>
                  <a:lnTo>
                    <a:pt x="3447" y="3285"/>
                  </a:lnTo>
                  <a:lnTo>
                    <a:pt x="3578" y="3350"/>
                  </a:lnTo>
                  <a:lnTo>
                    <a:pt x="7220" y="4618"/>
                  </a:lnTo>
                  <a:lnTo>
                    <a:pt x="10862" y="3350"/>
                  </a:lnTo>
                  <a:lnTo>
                    <a:pt x="10992" y="3285"/>
                  </a:lnTo>
                  <a:lnTo>
                    <a:pt x="12000" y="5268"/>
                  </a:lnTo>
                  <a:lnTo>
                    <a:pt x="12000" y="6406"/>
                  </a:lnTo>
                  <a:lnTo>
                    <a:pt x="12000" y="8195"/>
                  </a:lnTo>
                  <a:lnTo>
                    <a:pt x="12000" y="8390"/>
                  </a:lnTo>
                  <a:cubicBezTo>
                    <a:pt x="12033" y="8325"/>
                    <a:pt x="12033" y="8260"/>
                    <a:pt x="12065" y="8228"/>
                  </a:cubicBezTo>
                  <a:cubicBezTo>
                    <a:pt x="12455" y="7480"/>
                    <a:pt x="12781" y="6634"/>
                    <a:pt x="12813" y="5756"/>
                  </a:cubicBezTo>
                  <a:cubicBezTo>
                    <a:pt x="12813" y="5691"/>
                    <a:pt x="12813" y="5659"/>
                    <a:pt x="12813" y="5593"/>
                  </a:cubicBezTo>
                  <a:cubicBezTo>
                    <a:pt x="12813" y="2504"/>
                    <a:pt x="10309" y="0"/>
                    <a:pt x="7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46"/>
            <p:cNvSpPr/>
            <p:nvPr/>
          </p:nvSpPr>
          <p:spPr>
            <a:xfrm>
              <a:off x="14242900" y="3879463"/>
              <a:ext cx="213025" cy="68325"/>
            </a:xfrm>
            <a:custGeom>
              <a:rect b="b" l="l" r="r" t="t"/>
              <a:pathLst>
                <a:path extrusionOk="0" h="2733" w="8521">
                  <a:moveTo>
                    <a:pt x="2960" y="586"/>
                  </a:moveTo>
                  <a:lnTo>
                    <a:pt x="2960" y="2115"/>
                  </a:lnTo>
                  <a:lnTo>
                    <a:pt x="619" y="2115"/>
                  </a:lnTo>
                  <a:lnTo>
                    <a:pt x="619" y="586"/>
                  </a:lnTo>
                  <a:close/>
                  <a:moveTo>
                    <a:pt x="7903" y="586"/>
                  </a:moveTo>
                  <a:lnTo>
                    <a:pt x="7903" y="2115"/>
                  </a:lnTo>
                  <a:lnTo>
                    <a:pt x="5561" y="2115"/>
                  </a:lnTo>
                  <a:lnTo>
                    <a:pt x="5561" y="586"/>
                  </a:lnTo>
                  <a:close/>
                  <a:moveTo>
                    <a:pt x="521" y="1"/>
                  </a:moveTo>
                  <a:cubicBezTo>
                    <a:pt x="228" y="1"/>
                    <a:pt x="1" y="228"/>
                    <a:pt x="1" y="489"/>
                  </a:cubicBezTo>
                  <a:lnTo>
                    <a:pt x="1" y="2212"/>
                  </a:lnTo>
                  <a:cubicBezTo>
                    <a:pt x="1" y="2505"/>
                    <a:pt x="261" y="2732"/>
                    <a:pt x="521" y="2732"/>
                  </a:cubicBezTo>
                  <a:lnTo>
                    <a:pt x="3057" y="2732"/>
                  </a:lnTo>
                  <a:cubicBezTo>
                    <a:pt x="3350" y="2732"/>
                    <a:pt x="3578" y="2505"/>
                    <a:pt x="3578" y="2212"/>
                  </a:cubicBezTo>
                  <a:lnTo>
                    <a:pt x="3578" y="944"/>
                  </a:lnTo>
                  <a:lnTo>
                    <a:pt x="4944" y="944"/>
                  </a:lnTo>
                  <a:lnTo>
                    <a:pt x="4944" y="2212"/>
                  </a:lnTo>
                  <a:cubicBezTo>
                    <a:pt x="4944" y="2505"/>
                    <a:pt x="5171" y="2732"/>
                    <a:pt x="5464" y="2732"/>
                  </a:cubicBezTo>
                  <a:lnTo>
                    <a:pt x="8000" y="2732"/>
                  </a:lnTo>
                  <a:cubicBezTo>
                    <a:pt x="8293" y="2732"/>
                    <a:pt x="8521" y="2505"/>
                    <a:pt x="8521" y="2212"/>
                  </a:cubicBezTo>
                  <a:lnTo>
                    <a:pt x="8521" y="489"/>
                  </a:lnTo>
                  <a:cubicBezTo>
                    <a:pt x="8521" y="228"/>
                    <a:pt x="8293" y="1"/>
                    <a:pt x="8000" y="1"/>
                  </a:cubicBezTo>
                  <a:lnTo>
                    <a:pt x="5464" y="1"/>
                  </a:lnTo>
                  <a:cubicBezTo>
                    <a:pt x="5236" y="1"/>
                    <a:pt x="5041" y="131"/>
                    <a:pt x="4976" y="326"/>
                  </a:cubicBezTo>
                  <a:lnTo>
                    <a:pt x="3545" y="326"/>
                  </a:lnTo>
                  <a:cubicBezTo>
                    <a:pt x="3480" y="131"/>
                    <a:pt x="3285" y="1"/>
                    <a:pt x="3057" y="1"/>
                  </a:cubicBezTo>
                  <a:close/>
                </a:path>
              </a:pathLst>
            </a:custGeom>
            <a:solidFill>
              <a:srgbClr val="229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46"/>
            <p:cNvSpPr/>
            <p:nvPr/>
          </p:nvSpPr>
          <p:spPr>
            <a:xfrm>
              <a:off x="14506300" y="3952638"/>
              <a:ext cx="15475" cy="28475"/>
            </a:xfrm>
            <a:custGeom>
              <a:rect b="b" l="l" r="r" t="t"/>
              <a:pathLst>
                <a:path extrusionOk="0" h="1139" w="619">
                  <a:moveTo>
                    <a:pt x="294" y="1"/>
                  </a:moveTo>
                  <a:cubicBezTo>
                    <a:pt x="131" y="1"/>
                    <a:pt x="1" y="163"/>
                    <a:pt x="1" y="326"/>
                  </a:cubicBezTo>
                  <a:lnTo>
                    <a:pt x="1" y="814"/>
                  </a:lnTo>
                  <a:cubicBezTo>
                    <a:pt x="1" y="976"/>
                    <a:pt x="131" y="1139"/>
                    <a:pt x="294" y="1139"/>
                  </a:cubicBezTo>
                  <a:cubicBezTo>
                    <a:pt x="456" y="1139"/>
                    <a:pt x="619" y="976"/>
                    <a:pt x="619" y="814"/>
                  </a:cubicBezTo>
                  <a:lnTo>
                    <a:pt x="619" y="326"/>
                  </a:lnTo>
                  <a:cubicBezTo>
                    <a:pt x="619" y="163"/>
                    <a:pt x="456" y="1"/>
                    <a:pt x="294" y="1"/>
                  </a:cubicBez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46"/>
            <p:cNvSpPr/>
            <p:nvPr/>
          </p:nvSpPr>
          <p:spPr>
            <a:xfrm>
              <a:off x="14526625" y="3977838"/>
              <a:ext cx="15475" cy="27675"/>
            </a:xfrm>
            <a:custGeom>
              <a:rect b="b" l="l" r="r" t="t"/>
              <a:pathLst>
                <a:path extrusionOk="0" h="1107" w="619">
                  <a:moveTo>
                    <a:pt x="294" y="1"/>
                  </a:moveTo>
                  <a:cubicBezTo>
                    <a:pt x="131" y="1"/>
                    <a:pt x="1" y="131"/>
                    <a:pt x="1" y="293"/>
                  </a:cubicBezTo>
                  <a:lnTo>
                    <a:pt x="1" y="781"/>
                  </a:lnTo>
                  <a:cubicBezTo>
                    <a:pt x="1" y="976"/>
                    <a:pt x="131" y="1106"/>
                    <a:pt x="294" y="1106"/>
                  </a:cubicBezTo>
                  <a:cubicBezTo>
                    <a:pt x="489" y="1106"/>
                    <a:pt x="619" y="976"/>
                    <a:pt x="619" y="781"/>
                  </a:cubicBezTo>
                  <a:lnTo>
                    <a:pt x="619" y="293"/>
                  </a:lnTo>
                  <a:cubicBezTo>
                    <a:pt x="619" y="131"/>
                    <a:pt x="489" y="1"/>
                    <a:pt x="294" y="1"/>
                  </a:cubicBez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46"/>
            <p:cNvSpPr/>
            <p:nvPr/>
          </p:nvSpPr>
          <p:spPr>
            <a:xfrm>
              <a:off x="14485175" y="3977838"/>
              <a:ext cx="15475" cy="27675"/>
            </a:xfrm>
            <a:custGeom>
              <a:rect b="b" l="l" r="r" t="t"/>
              <a:pathLst>
                <a:path extrusionOk="0" h="1107" w="619">
                  <a:moveTo>
                    <a:pt x="326" y="1"/>
                  </a:moveTo>
                  <a:cubicBezTo>
                    <a:pt x="163" y="1"/>
                    <a:pt x="0" y="131"/>
                    <a:pt x="0" y="293"/>
                  </a:cubicBezTo>
                  <a:lnTo>
                    <a:pt x="0" y="781"/>
                  </a:lnTo>
                  <a:cubicBezTo>
                    <a:pt x="0" y="976"/>
                    <a:pt x="163" y="1106"/>
                    <a:pt x="326" y="1106"/>
                  </a:cubicBezTo>
                  <a:cubicBezTo>
                    <a:pt x="488" y="1106"/>
                    <a:pt x="618" y="976"/>
                    <a:pt x="618" y="781"/>
                  </a:cubicBezTo>
                  <a:lnTo>
                    <a:pt x="618" y="293"/>
                  </a:lnTo>
                  <a:cubicBezTo>
                    <a:pt x="618" y="131"/>
                    <a:pt x="488" y="1"/>
                    <a:pt x="326" y="1"/>
                  </a:cubicBez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46"/>
            <p:cNvSpPr/>
            <p:nvPr/>
          </p:nvSpPr>
          <p:spPr>
            <a:xfrm>
              <a:off x="14342100" y="4197338"/>
              <a:ext cx="15450" cy="20350"/>
            </a:xfrm>
            <a:custGeom>
              <a:rect b="b" l="l" r="r" t="t"/>
              <a:pathLst>
                <a:path extrusionOk="0" h="814" w="618">
                  <a:moveTo>
                    <a:pt x="293" y="1"/>
                  </a:moveTo>
                  <a:cubicBezTo>
                    <a:pt x="130" y="1"/>
                    <a:pt x="0" y="164"/>
                    <a:pt x="0" y="326"/>
                  </a:cubicBezTo>
                  <a:lnTo>
                    <a:pt x="0" y="521"/>
                  </a:lnTo>
                  <a:cubicBezTo>
                    <a:pt x="0" y="684"/>
                    <a:pt x="130" y="814"/>
                    <a:pt x="293" y="814"/>
                  </a:cubicBezTo>
                  <a:cubicBezTo>
                    <a:pt x="455" y="814"/>
                    <a:pt x="618" y="684"/>
                    <a:pt x="618" y="521"/>
                  </a:cubicBezTo>
                  <a:lnTo>
                    <a:pt x="618" y="326"/>
                  </a:lnTo>
                  <a:cubicBezTo>
                    <a:pt x="618" y="164"/>
                    <a:pt x="455" y="1"/>
                    <a:pt x="2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46"/>
            <p:cNvSpPr/>
            <p:nvPr/>
          </p:nvSpPr>
          <p:spPr>
            <a:xfrm>
              <a:off x="14390875" y="4154263"/>
              <a:ext cx="48800" cy="15475"/>
            </a:xfrm>
            <a:custGeom>
              <a:rect b="b" l="l" r="r" t="t"/>
              <a:pathLst>
                <a:path extrusionOk="0" h="619" w="1952">
                  <a:moveTo>
                    <a:pt x="325" y="0"/>
                  </a:moveTo>
                  <a:cubicBezTo>
                    <a:pt x="163" y="0"/>
                    <a:pt x="0" y="130"/>
                    <a:pt x="0" y="293"/>
                  </a:cubicBezTo>
                  <a:cubicBezTo>
                    <a:pt x="0" y="488"/>
                    <a:pt x="163" y="618"/>
                    <a:pt x="325" y="618"/>
                  </a:cubicBezTo>
                  <a:lnTo>
                    <a:pt x="1626" y="618"/>
                  </a:lnTo>
                  <a:cubicBezTo>
                    <a:pt x="1789" y="618"/>
                    <a:pt x="1951" y="488"/>
                    <a:pt x="1951" y="293"/>
                  </a:cubicBezTo>
                  <a:cubicBezTo>
                    <a:pt x="1951" y="130"/>
                    <a:pt x="1789" y="0"/>
                    <a:pt x="16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46"/>
            <p:cNvSpPr/>
            <p:nvPr/>
          </p:nvSpPr>
          <p:spPr>
            <a:xfrm>
              <a:off x="14316075" y="3956913"/>
              <a:ext cx="66675" cy="23575"/>
            </a:xfrm>
            <a:custGeom>
              <a:rect b="b" l="l" r="r" t="t"/>
              <a:pathLst>
                <a:path extrusionOk="0" h="943" w="2667">
                  <a:moveTo>
                    <a:pt x="346" y="0"/>
                  </a:moveTo>
                  <a:cubicBezTo>
                    <a:pt x="252" y="0"/>
                    <a:pt x="157" y="43"/>
                    <a:pt x="98" y="122"/>
                  </a:cubicBezTo>
                  <a:cubicBezTo>
                    <a:pt x="0" y="252"/>
                    <a:pt x="33" y="447"/>
                    <a:pt x="163" y="545"/>
                  </a:cubicBezTo>
                  <a:cubicBezTo>
                    <a:pt x="358" y="708"/>
                    <a:pt x="781" y="935"/>
                    <a:pt x="1334" y="935"/>
                  </a:cubicBezTo>
                  <a:cubicBezTo>
                    <a:pt x="1372" y="940"/>
                    <a:pt x="1414" y="943"/>
                    <a:pt x="1459" y="943"/>
                  </a:cubicBezTo>
                  <a:cubicBezTo>
                    <a:pt x="1726" y="943"/>
                    <a:pt x="2115" y="851"/>
                    <a:pt x="2504" y="545"/>
                  </a:cubicBezTo>
                  <a:cubicBezTo>
                    <a:pt x="2634" y="447"/>
                    <a:pt x="2667" y="252"/>
                    <a:pt x="2569" y="122"/>
                  </a:cubicBezTo>
                  <a:cubicBezTo>
                    <a:pt x="2510" y="43"/>
                    <a:pt x="2416" y="0"/>
                    <a:pt x="2321" y="0"/>
                  </a:cubicBezTo>
                  <a:cubicBezTo>
                    <a:pt x="2259" y="0"/>
                    <a:pt x="2198" y="19"/>
                    <a:pt x="2147" y="57"/>
                  </a:cubicBezTo>
                  <a:cubicBezTo>
                    <a:pt x="1822" y="317"/>
                    <a:pt x="1496" y="350"/>
                    <a:pt x="1334" y="350"/>
                  </a:cubicBezTo>
                  <a:cubicBezTo>
                    <a:pt x="943" y="350"/>
                    <a:pt x="683" y="187"/>
                    <a:pt x="521" y="57"/>
                  </a:cubicBezTo>
                  <a:cubicBezTo>
                    <a:pt x="469" y="19"/>
                    <a:pt x="408" y="0"/>
                    <a:pt x="3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46"/>
            <p:cNvSpPr/>
            <p:nvPr/>
          </p:nvSpPr>
          <p:spPr>
            <a:xfrm>
              <a:off x="14276225" y="3903863"/>
              <a:ext cx="23600" cy="15475"/>
            </a:xfrm>
            <a:custGeom>
              <a:rect b="b" l="l" r="r" t="t"/>
              <a:pathLst>
                <a:path extrusionOk="0" h="619" w="944">
                  <a:moveTo>
                    <a:pt x="294" y="0"/>
                  </a:moveTo>
                  <a:cubicBezTo>
                    <a:pt x="131" y="0"/>
                    <a:pt x="1" y="130"/>
                    <a:pt x="1" y="293"/>
                  </a:cubicBezTo>
                  <a:cubicBezTo>
                    <a:pt x="1" y="488"/>
                    <a:pt x="131" y="618"/>
                    <a:pt x="294" y="618"/>
                  </a:cubicBezTo>
                  <a:lnTo>
                    <a:pt x="619" y="618"/>
                  </a:lnTo>
                  <a:cubicBezTo>
                    <a:pt x="814" y="618"/>
                    <a:pt x="944" y="488"/>
                    <a:pt x="944" y="293"/>
                  </a:cubicBezTo>
                  <a:cubicBezTo>
                    <a:pt x="944" y="130"/>
                    <a:pt x="814" y="0"/>
                    <a:pt x="6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46"/>
            <p:cNvSpPr/>
            <p:nvPr/>
          </p:nvSpPr>
          <p:spPr>
            <a:xfrm>
              <a:off x="14399000" y="3903863"/>
              <a:ext cx="23600" cy="15475"/>
            </a:xfrm>
            <a:custGeom>
              <a:rect b="b" l="l" r="r" t="t"/>
              <a:pathLst>
                <a:path extrusionOk="0" h="619" w="944">
                  <a:moveTo>
                    <a:pt x="326" y="0"/>
                  </a:moveTo>
                  <a:cubicBezTo>
                    <a:pt x="163" y="0"/>
                    <a:pt x="0" y="130"/>
                    <a:pt x="0" y="293"/>
                  </a:cubicBezTo>
                  <a:cubicBezTo>
                    <a:pt x="0" y="488"/>
                    <a:pt x="163" y="618"/>
                    <a:pt x="326" y="618"/>
                  </a:cubicBezTo>
                  <a:lnTo>
                    <a:pt x="651" y="618"/>
                  </a:lnTo>
                  <a:cubicBezTo>
                    <a:pt x="813" y="618"/>
                    <a:pt x="943" y="488"/>
                    <a:pt x="943" y="293"/>
                  </a:cubicBezTo>
                  <a:cubicBezTo>
                    <a:pt x="943" y="130"/>
                    <a:pt x="813" y="0"/>
                    <a:pt x="6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46"/>
            <p:cNvSpPr/>
            <p:nvPr/>
          </p:nvSpPr>
          <p:spPr>
            <a:xfrm>
              <a:off x="14159975" y="3738813"/>
              <a:ext cx="426850" cy="495950"/>
            </a:xfrm>
            <a:custGeom>
              <a:rect b="b" l="l" r="r" t="t"/>
              <a:pathLst>
                <a:path extrusionOk="0" h="19838" w="17074">
                  <a:moveTo>
                    <a:pt x="7578" y="651"/>
                  </a:moveTo>
                  <a:cubicBezTo>
                    <a:pt x="10504" y="651"/>
                    <a:pt x="12846" y="2993"/>
                    <a:pt x="12846" y="5919"/>
                  </a:cubicBezTo>
                  <a:cubicBezTo>
                    <a:pt x="12846" y="5952"/>
                    <a:pt x="12846" y="6017"/>
                    <a:pt x="12846" y="6082"/>
                  </a:cubicBezTo>
                  <a:cubicBezTo>
                    <a:pt x="12846" y="6472"/>
                    <a:pt x="12748" y="6863"/>
                    <a:pt x="12651" y="7220"/>
                  </a:cubicBezTo>
                  <a:lnTo>
                    <a:pt x="12651" y="5594"/>
                  </a:lnTo>
                  <a:cubicBezTo>
                    <a:pt x="12651" y="5529"/>
                    <a:pt x="12651" y="5497"/>
                    <a:pt x="12618" y="5464"/>
                  </a:cubicBezTo>
                  <a:lnTo>
                    <a:pt x="11643" y="3480"/>
                  </a:lnTo>
                  <a:cubicBezTo>
                    <a:pt x="11578" y="3383"/>
                    <a:pt x="11480" y="3318"/>
                    <a:pt x="11350" y="3318"/>
                  </a:cubicBezTo>
                  <a:lnTo>
                    <a:pt x="11252" y="3318"/>
                  </a:lnTo>
                  <a:lnTo>
                    <a:pt x="7578" y="4619"/>
                  </a:lnTo>
                  <a:lnTo>
                    <a:pt x="4033" y="3383"/>
                  </a:lnTo>
                  <a:lnTo>
                    <a:pt x="3903" y="3318"/>
                  </a:lnTo>
                  <a:cubicBezTo>
                    <a:pt x="3875" y="3312"/>
                    <a:pt x="3847" y="3310"/>
                    <a:pt x="3820" y="3310"/>
                  </a:cubicBezTo>
                  <a:cubicBezTo>
                    <a:pt x="3687" y="3310"/>
                    <a:pt x="3567" y="3373"/>
                    <a:pt x="3513" y="3480"/>
                  </a:cubicBezTo>
                  <a:lnTo>
                    <a:pt x="2537" y="5464"/>
                  </a:lnTo>
                  <a:cubicBezTo>
                    <a:pt x="2505" y="5497"/>
                    <a:pt x="2505" y="5529"/>
                    <a:pt x="2505" y="5594"/>
                  </a:cubicBezTo>
                  <a:lnTo>
                    <a:pt x="2505" y="6602"/>
                  </a:lnTo>
                  <a:cubicBezTo>
                    <a:pt x="2440" y="6407"/>
                    <a:pt x="2375" y="6212"/>
                    <a:pt x="2310" y="5985"/>
                  </a:cubicBezTo>
                  <a:cubicBezTo>
                    <a:pt x="1757" y="4066"/>
                    <a:pt x="1041" y="1594"/>
                    <a:pt x="749" y="651"/>
                  </a:cubicBezTo>
                  <a:close/>
                  <a:moveTo>
                    <a:pt x="13399" y="6765"/>
                  </a:moveTo>
                  <a:cubicBezTo>
                    <a:pt x="13464" y="6895"/>
                    <a:pt x="13496" y="7058"/>
                    <a:pt x="13496" y="7220"/>
                  </a:cubicBezTo>
                  <a:cubicBezTo>
                    <a:pt x="13529" y="7610"/>
                    <a:pt x="13301" y="7968"/>
                    <a:pt x="12976" y="8131"/>
                  </a:cubicBezTo>
                  <a:cubicBezTo>
                    <a:pt x="13139" y="7741"/>
                    <a:pt x="13301" y="7253"/>
                    <a:pt x="13399" y="6765"/>
                  </a:cubicBezTo>
                  <a:close/>
                  <a:moveTo>
                    <a:pt x="1854" y="6602"/>
                  </a:moveTo>
                  <a:cubicBezTo>
                    <a:pt x="2082" y="7285"/>
                    <a:pt x="2212" y="7838"/>
                    <a:pt x="2342" y="8196"/>
                  </a:cubicBezTo>
                  <a:cubicBezTo>
                    <a:pt x="1919" y="8066"/>
                    <a:pt x="1659" y="7676"/>
                    <a:pt x="1659" y="7220"/>
                  </a:cubicBezTo>
                  <a:cubicBezTo>
                    <a:pt x="1659" y="6993"/>
                    <a:pt x="1724" y="6797"/>
                    <a:pt x="1854" y="6602"/>
                  </a:cubicBezTo>
                  <a:close/>
                  <a:moveTo>
                    <a:pt x="11220" y="4001"/>
                  </a:moveTo>
                  <a:lnTo>
                    <a:pt x="12033" y="5659"/>
                  </a:lnTo>
                  <a:lnTo>
                    <a:pt x="12033" y="6732"/>
                  </a:lnTo>
                  <a:cubicBezTo>
                    <a:pt x="12033" y="9204"/>
                    <a:pt x="10049" y="11188"/>
                    <a:pt x="7578" y="11188"/>
                  </a:cubicBezTo>
                  <a:cubicBezTo>
                    <a:pt x="5139" y="11188"/>
                    <a:pt x="3123" y="9204"/>
                    <a:pt x="3123" y="6732"/>
                  </a:cubicBezTo>
                  <a:lnTo>
                    <a:pt x="3123" y="5659"/>
                  </a:lnTo>
                  <a:lnTo>
                    <a:pt x="3968" y="4001"/>
                  </a:lnTo>
                  <a:lnTo>
                    <a:pt x="7480" y="5237"/>
                  </a:lnTo>
                  <a:lnTo>
                    <a:pt x="7675" y="5237"/>
                  </a:lnTo>
                  <a:lnTo>
                    <a:pt x="11220" y="4001"/>
                  </a:lnTo>
                  <a:close/>
                  <a:moveTo>
                    <a:pt x="14830" y="11480"/>
                  </a:moveTo>
                  <a:lnTo>
                    <a:pt x="14830" y="12684"/>
                  </a:lnTo>
                  <a:lnTo>
                    <a:pt x="13464" y="12684"/>
                  </a:lnTo>
                  <a:lnTo>
                    <a:pt x="13464" y="11480"/>
                  </a:lnTo>
                  <a:close/>
                  <a:moveTo>
                    <a:pt x="8488" y="12131"/>
                  </a:moveTo>
                  <a:lnTo>
                    <a:pt x="8163" y="13334"/>
                  </a:lnTo>
                  <a:lnTo>
                    <a:pt x="6992" y="13334"/>
                  </a:lnTo>
                  <a:lnTo>
                    <a:pt x="6667" y="12131"/>
                  </a:lnTo>
                  <a:close/>
                  <a:moveTo>
                    <a:pt x="6017" y="12131"/>
                  </a:moveTo>
                  <a:lnTo>
                    <a:pt x="6440" y="13627"/>
                  </a:lnTo>
                  <a:lnTo>
                    <a:pt x="6309" y="14017"/>
                  </a:lnTo>
                  <a:lnTo>
                    <a:pt x="4911" y="12131"/>
                  </a:lnTo>
                  <a:close/>
                  <a:moveTo>
                    <a:pt x="10244" y="12131"/>
                  </a:moveTo>
                  <a:lnTo>
                    <a:pt x="8846" y="14017"/>
                  </a:lnTo>
                  <a:lnTo>
                    <a:pt x="8716" y="13627"/>
                  </a:lnTo>
                  <a:lnTo>
                    <a:pt x="9139" y="12131"/>
                  </a:lnTo>
                  <a:close/>
                  <a:moveTo>
                    <a:pt x="8163" y="13952"/>
                  </a:moveTo>
                  <a:lnTo>
                    <a:pt x="8391" y="14635"/>
                  </a:lnTo>
                  <a:lnTo>
                    <a:pt x="7578" y="15740"/>
                  </a:lnTo>
                  <a:lnTo>
                    <a:pt x="6765" y="14635"/>
                  </a:lnTo>
                  <a:lnTo>
                    <a:pt x="6992" y="13952"/>
                  </a:lnTo>
                  <a:close/>
                  <a:moveTo>
                    <a:pt x="11513" y="12131"/>
                  </a:moveTo>
                  <a:cubicBezTo>
                    <a:pt x="11968" y="12131"/>
                    <a:pt x="12358" y="12358"/>
                    <a:pt x="12586" y="12684"/>
                  </a:cubicBezTo>
                  <a:cubicBezTo>
                    <a:pt x="12000" y="12716"/>
                    <a:pt x="11545" y="13204"/>
                    <a:pt x="11545" y="13789"/>
                  </a:cubicBezTo>
                  <a:lnTo>
                    <a:pt x="11545" y="17074"/>
                  </a:lnTo>
                  <a:cubicBezTo>
                    <a:pt x="11545" y="17692"/>
                    <a:pt x="12065" y="18212"/>
                    <a:pt x="12683" y="18212"/>
                  </a:cubicBezTo>
                  <a:lnTo>
                    <a:pt x="12846" y="18212"/>
                  </a:lnTo>
                  <a:lnTo>
                    <a:pt x="12846" y="19252"/>
                  </a:lnTo>
                  <a:lnTo>
                    <a:pt x="2310" y="19252"/>
                  </a:lnTo>
                  <a:lnTo>
                    <a:pt x="2310" y="13464"/>
                  </a:lnTo>
                  <a:cubicBezTo>
                    <a:pt x="2310" y="12749"/>
                    <a:pt x="2895" y="12131"/>
                    <a:pt x="3643" y="12131"/>
                  </a:cubicBezTo>
                  <a:lnTo>
                    <a:pt x="4131" y="12131"/>
                  </a:lnTo>
                  <a:lnTo>
                    <a:pt x="7285" y="16358"/>
                  </a:lnTo>
                  <a:lnTo>
                    <a:pt x="7285" y="17757"/>
                  </a:lnTo>
                  <a:cubicBezTo>
                    <a:pt x="7285" y="17919"/>
                    <a:pt x="7415" y="18049"/>
                    <a:pt x="7578" y="18049"/>
                  </a:cubicBezTo>
                  <a:cubicBezTo>
                    <a:pt x="7740" y="18049"/>
                    <a:pt x="7903" y="17919"/>
                    <a:pt x="7903" y="17757"/>
                  </a:cubicBezTo>
                  <a:lnTo>
                    <a:pt x="7903" y="16358"/>
                  </a:lnTo>
                  <a:lnTo>
                    <a:pt x="11025" y="12131"/>
                  </a:lnTo>
                  <a:close/>
                  <a:moveTo>
                    <a:pt x="14830" y="18212"/>
                  </a:moveTo>
                  <a:lnTo>
                    <a:pt x="14830" y="18732"/>
                  </a:lnTo>
                  <a:cubicBezTo>
                    <a:pt x="14830" y="19025"/>
                    <a:pt x="14602" y="19252"/>
                    <a:pt x="14309" y="19252"/>
                  </a:cubicBezTo>
                  <a:lnTo>
                    <a:pt x="13984" y="19252"/>
                  </a:lnTo>
                  <a:cubicBezTo>
                    <a:pt x="13691" y="19252"/>
                    <a:pt x="13464" y="19025"/>
                    <a:pt x="13464" y="18732"/>
                  </a:cubicBezTo>
                  <a:lnTo>
                    <a:pt x="13464" y="18212"/>
                  </a:lnTo>
                  <a:close/>
                  <a:moveTo>
                    <a:pt x="358" y="1"/>
                  </a:moveTo>
                  <a:cubicBezTo>
                    <a:pt x="131" y="1"/>
                    <a:pt x="1" y="229"/>
                    <a:pt x="66" y="424"/>
                  </a:cubicBezTo>
                  <a:cubicBezTo>
                    <a:pt x="66" y="456"/>
                    <a:pt x="1464" y="5204"/>
                    <a:pt x="1594" y="5724"/>
                  </a:cubicBezTo>
                  <a:cubicBezTo>
                    <a:pt x="1627" y="5789"/>
                    <a:pt x="1659" y="5854"/>
                    <a:pt x="1659" y="5919"/>
                  </a:cubicBezTo>
                  <a:cubicBezTo>
                    <a:pt x="1236" y="6277"/>
                    <a:pt x="976" y="6830"/>
                    <a:pt x="1041" y="7383"/>
                  </a:cubicBezTo>
                  <a:cubicBezTo>
                    <a:pt x="1074" y="7871"/>
                    <a:pt x="1334" y="8293"/>
                    <a:pt x="1757" y="8586"/>
                  </a:cubicBezTo>
                  <a:cubicBezTo>
                    <a:pt x="1984" y="8716"/>
                    <a:pt x="2277" y="8814"/>
                    <a:pt x="2537" y="8846"/>
                  </a:cubicBezTo>
                  <a:cubicBezTo>
                    <a:pt x="2599" y="8949"/>
                    <a:pt x="2713" y="9013"/>
                    <a:pt x="2821" y="9013"/>
                  </a:cubicBezTo>
                  <a:cubicBezTo>
                    <a:pt x="2884" y="9013"/>
                    <a:pt x="2945" y="8992"/>
                    <a:pt x="2992" y="8944"/>
                  </a:cubicBezTo>
                  <a:cubicBezTo>
                    <a:pt x="3578" y="10114"/>
                    <a:pt x="4618" y="11058"/>
                    <a:pt x="5887" y="11513"/>
                  </a:cubicBezTo>
                  <a:lnTo>
                    <a:pt x="3643" y="11513"/>
                  </a:lnTo>
                  <a:cubicBezTo>
                    <a:pt x="2570" y="11513"/>
                    <a:pt x="1692" y="12391"/>
                    <a:pt x="1692" y="13464"/>
                  </a:cubicBezTo>
                  <a:lnTo>
                    <a:pt x="1692" y="19545"/>
                  </a:lnTo>
                  <a:cubicBezTo>
                    <a:pt x="1692" y="19708"/>
                    <a:pt x="1822" y="19838"/>
                    <a:pt x="1984" y="19838"/>
                  </a:cubicBezTo>
                  <a:lnTo>
                    <a:pt x="13171" y="19838"/>
                  </a:lnTo>
                  <a:cubicBezTo>
                    <a:pt x="13269" y="19838"/>
                    <a:pt x="13366" y="19773"/>
                    <a:pt x="13431" y="19708"/>
                  </a:cubicBezTo>
                  <a:cubicBezTo>
                    <a:pt x="13594" y="19805"/>
                    <a:pt x="13789" y="19838"/>
                    <a:pt x="13984" y="19838"/>
                  </a:cubicBezTo>
                  <a:lnTo>
                    <a:pt x="14309" y="19838"/>
                  </a:lnTo>
                  <a:cubicBezTo>
                    <a:pt x="14927" y="19838"/>
                    <a:pt x="15447" y="19350"/>
                    <a:pt x="15447" y="18732"/>
                  </a:cubicBezTo>
                  <a:lnTo>
                    <a:pt x="15447" y="18179"/>
                  </a:lnTo>
                  <a:cubicBezTo>
                    <a:pt x="16065" y="18082"/>
                    <a:pt x="16683" y="17627"/>
                    <a:pt x="16943" y="17041"/>
                  </a:cubicBezTo>
                  <a:cubicBezTo>
                    <a:pt x="16976" y="16911"/>
                    <a:pt x="17041" y="16814"/>
                    <a:pt x="17041" y="16683"/>
                  </a:cubicBezTo>
                  <a:cubicBezTo>
                    <a:pt x="17008" y="16553"/>
                    <a:pt x="16943" y="16456"/>
                    <a:pt x="16846" y="16423"/>
                  </a:cubicBezTo>
                  <a:cubicBezTo>
                    <a:pt x="16797" y="16391"/>
                    <a:pt x="16748" y="16375"/>
                    <a:pt x="16699" y="16375"/>
                  </a:cubicBezTo>
                  <a:cubicBezTo>
                    <a:pt x="16651" y="16375"/>
                    <a:pt x="16602" y="16391"/>
                    <a:pt x="16553" y="16423"/>
                  </a:cubicBezTo>
                  <a:cubicBezTo>
                    <a:pt x="16423" y="16488"/>
                    <a:pt x="16423" y="16618"/>
                    <a:pt x="16391" y="16748"/>
                  </a:cubicBezTo>
                  <a:cubicBezTo>
                    <a:pt x="16325" y="16911"/>
                    <a:pt x="16228" y="17041"/>
                    <a:pt x="16130" y="17139"/>
                  </a:cubicBezTo>
                  <a:cubicBezTo>
                    <a:pt x="15870" y="17431"/>
                    <a:pt x="15513" y="17594"/>
                    <a:pt x="15122" y="17594"/>
                  </a:cubicBezTo>
                  <a:lnTo>
                    <a:pt x="12683" y="17594"/>
                  </a:lnTo>
                  <a:cubicBezTo>
                    <a:pt x="12391" y="17594"/>
                    <a:pt x="12163" y="17366"/>
                    <a:pt x="12163" y="17074"/>
                  </a:cubicBezTo>
                  <a:lnTo>
                    <a:pt x="12163" y="16879"/>
                  </a:lnTo>
                  <a:lnTo>
                    <a:pt x="13821" y="16879"/>
                  </a:lnTo>
                  <a:cubicBezTo>
                    <a:pt x="13984" y="16879"/>
                    <a:pt x="14114" y="16748"/>
                    <a:pt x="14114" y="16586"/>
                  </a:cubicBezTo>
                  <a:cubicBezTo>
                    <a:pt x="14114" y="16423"/>
                    <a:pt x="13984" y="16261"/>
                    <a:pt x="13821" y="16261"/>
                  </a:cubicBezTo>
                  <a:lnTo>
                    <a:pt x="12163" y="16261"/>
                  </a:lnTo>
                  <a:lnTo>
                    <a:pt x="12163" y="15740"/>
                  </a:lnTo>
                  <a:lnTo>
                    <a:pt x="13821" y="15740"/>
                  </a:lnTo>
                  <a:cubicBezTo>
                    <a:pt x="13984" y="15740"/>
                    <a:pt x="14114" y="15610"/>
                    <a:pt x="14114" y="15415"/>
                  </a:cubicBezTo>
                  <a:cubicBezTo>
                    <a:pt x="14114" y="15253"/>
                    <a:pt x="13984" y="15123"/>
                    <a:pt x="13821" y="15123"/>
                  </a:cubicBezTo>
                  <a:lnTo>
                    <a:pt x="12163" y="15123"/>
                  </a:lnTo>
                  <a:lnTo>
                    <a:pt x="12163" y="14570"/>
                  </a:lnTo>
                  <a:lnTo>
                    <a:pt x="13821" y="14570"/>
                  </a:lnTo>
                  <a:cubicBezTo>
                    <a:pt x="13984" y="14570"/>
                    <a:pt x="14114" y="14440"/>
                    <a:pt x="14114" y="14277"/>
                  </a:cubicBezTo>
                  <a:cubicBezTo>
                    <a:pt x="14114" y="14114"/>
                    <a:pt x="13984" y="13952"/>
                    <a:pt x="13821" y="13952"/>
                  </a:cubicBezTo>
                  <a:lnTo>
                    <a:pt x="12163" y="13952"/>
                  </a:lnTo>
                  <a:lnTo>
                    <a:pt x="12163" y="13789"/>
                  </a:lnTo>
                  <a:cubicBezTo>
                    <a:pt x="12163" y="13497"/>
                    <a:pt x="12391" y="13269"/>
                    <a:pt x="12683" y="13269"/>
                  </a:cubicBezTo>
                  <a:lnTo>
                    <a:pt x="15122" y="13269"/>
                  </a:lnTo>
                  <a:cubicBezTo>
                    <a:pt x="15870" y="13269"/>
                    <a:pt x="16456" y="13854"/>
                    <a:pt x="16456" y="14602"/>
                  </a:cubicBezTo>
                  <a:lnTo>
                    <a:pt x="16456" y="15513"/>
                  </a:lnTo>
                  <a:cubicBezTo>
                    <a:pt x="16488" y="15708"/>
                    <a:pt x="16618" y="15838"/>
                    <a:pt x="16781" y="15838"/>
                  </a:cubicBezTo>
                  <a:cubicBezTo>
                    <a:pt x="16943" y="15838"/>
                    <a:pt x="17073" y="15708"/>
                    <a:pt x="17073" y="15513"/>
                  </a:cubicBezTo>
                  <a:lnTo>
                    <a:pt x="17073" y="14635"/>
                  </a:lnTo>
                  <a:cubicBezTo>
                    <a:pt x="17073" y="13659"/>
                    <a:pt x="16391" y="12846"/>
                    <a:pt x="15447" y="12684"/>
                  </a:cubicBezTo>
                  <a:lnTo>
                    <a:pt x="15447" y="11480"/>
                  </a:lnTo>
                  <a:lnTo>
                    <a:pt x="15805" y="11480"/>
                  </a:lnTo>
                  <a:cubicBezTo>
                    <a:pt x="15968" y="11480"/>
                    <a:pt x="16098" y="11350"/>
                    <a:pt x="16098" y="11155"/>
                  </a:cubicBezTo>
                  <a:cubicBezTo>
                    <a:pt x="16098" y="10993"/>
                    <a:pt x="15968" y="10862"/>
                    <a:pt x="15805" y="10862"/>
                  </a:cubicBezTo>
                  <a:lnTo>
                    <a:pt x="12521" y="10862"/>
                  </a:lnTo>
                  <a:cubicBezTo>
                    <a:pt x="12358" y="10862"/>
                    <a:pt x="12195" y="10993"/>
                    <a:pt x="12195" y="11155"/>
                  </a:cubicBezTo>
                  <a:cubicBezTo>
                    <a:pt x="12195" y="11350"/>
                    <a:pt x="12326" y="11480"/>
                    <a:pt x="12521" y="11480"/>
                  </a:cubicBezTo>
                  <a:lnTo>
                    <a:pt x="12846" y="11480"/>
                  </a:lnTo>
                  <a:lnTo>
                    <a:pt x="12846" y="12033"/>
                  </a:lnTo>
                  <a:cubicBezTo>
                    <a:pt x="12521" y="11708"/>
                    <a:pt x="12033" y="11513"/>
                    <a:pt x="11513" y="11513"/>
                  </a:cubicBezTo>
                  <a:lnTo>
                    <a:pt x="9269" y="11513"/>
                  </a:lnTo>
                  <a:cubicBezTo>
                    <a:pt x="10537" y="11058"/>
                    <a:pt x="11578" y="10147"/>
                    <a:pt x="12163" y="8944"/>
                  </a:cubicBezTo>
                  <a:cubicBezTo>
                    <a:pt x="12211" y="8992"/>
                    <a:pt x="12272" y="9013"/>
                    <a:pt x="12334" y="9013"/>
                  </a:cubicBezTo>
                  <a:cubicBezTo>
                    <a:pt x="12443" y="9013"/>
                    <a:pt x="12556" y="8949"/>
                    <a:pt x="12618" y="8846"/>
                  </a:cubicBezTo>
                  <a:cubicBezTo>
                    <a:pt x="13074" y="8814"/>
                    <a:pt x="13496" y="8586"/>
                    <a:pt x="13789" y="8228"/>
                  </a:cubicBezTo>
                  <a:cubicBezTo>
                    <a:pt x="14082" y="7838"/>
                    <a:pt x="14179" y="7350"/>
                    <a:pt x="14114" y="6863"/>
                  </a:cubicBezTo>
                  <a:cubicBezTo>
                    <a:pt x="14049" y="6537"/>
                    <a:pt x="13821" y="6212"/>
                    <a:pt x="13464" y="5854"/>
                  </a:cubicBezTo>
                  <a:cubicBezTo>
                    <a:pt x="13464" y="5627"/>
                    <a:pt x="13464" y="5399"/>
                    <a:pt x="13431" y="5172"/>
                  </a:cubicBezTo>
                  <a:cubicBezTo>
                    <a:pt x="13041" y="2245"/>
                    <a:pt x="10504" y="1"/>
                    <a:pt x="75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2" name="Google Shape;3782;p46"/>
          <p:cNvGrpSpPr/>
          <p:nvPr/>
        </p:nvGrpSpPr>
        <p:grpSpPr>
          <a:xfrm>
            <a:off x="8196655" y="3474391"/>
            <a:ext cx="365763" cy="365777"/>
            <a:chOff x="14720125" y="3742063"/>
            <a:chExt cx="495950" cy="491900"/>
          </a:xfrm>
        </p:grpSpPr>
        <p:sp>
          <p:nvSpPr>
            <p:cNvPr id="3783" name="Google Shape;3783;p46"/>
            <p:cNvSpPr/>
            <p:nvPr/>
          </p:nvSpPr>
          <p:spPr>
            <a:xfrm>
              <a:off x="14727450" y="4046938"/>
              <a:ext cx="481300" cy="178900"/>
            </a:xfrm>
            <a:custGeom>
              <a:rect b="b" l="l" r="r" t="t"/>
              <a:pathLst>
                <a:path extrusionOk="0" h="7156" w="19252">
                  <a:moveTo>
                    <a:pt x="1659" y="1"/>
                  </a:moveTo>
                  <a:lnTo>
                    <a:pt x="0" y="5529"/>
                  </a:lnTo>
                  <a:lnTo>
                    <a:pt x="0" y="7155"/>
                  </a:lnTo>
                  <a:lnTo>
                    <a:pt x="19252" y="7155"/>
                  </a:lnTo>
                  <a:lnTo>
                    <a:pt x="19252" y="5529"/>
                  </a:lnTo>
                  <a:lnTo>
                    <a:pt x="17593" y="1"/>
                  </a:lnTo>
                  <a:close/>
                </a:path>
              </a:pathLst>
            </a:custGeom>
            <a:solidFill>
              <a:srgbClr val="A1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46"/>
            <p:cNvSpPr/>
            <p:nvPr/>
          </p:nvSpPr>
          <p:spPr>
            <a:xfrm>
              <a:off x="14727450" y="4212788"/>
              <a:ext cx="481300" cy="13050"/>
            </a:xfrm>
            <a:custGeom>
              <a:rect b="b" l="l" r="r" t="t"/>
              <a:pathLst>
                <a:path extrusionOk="0" h="522" w="19252">
                  <a:moveTo>
                    <a:pt x="0" y="1"/>
                  </a:moveTo>
                  <a:lnTo>
                    <a:pt x="0" y="521"/>
                  </a:lnTo>
                  <a:lnTo>
                    <a:pt x="19252" y="521"/>
                  </a:lnTo>
                  <a:lnTo>
                    <a:pt x="19252"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46"/>
            <p:cNvSpPr/>
            <p:nvPr/>
          </p:nvSpPr>
          <p:spPr>
            <a:xfrm>
              <a:off x="14882725" y="3749388"/>
              <a:ext cx="170750" cy="261000"/>
            </a:xfrm>
            <a:custGeom>
              <a:rect b="b" l="l" r="r" t="t"/>
              <a:pathLst>
                <a:path extrusionOk="0" h="10440" w="6830">
                  <a:moveTo>
                    <a:pt x="1789" y="1"/>
                  </a:moveTo>
                  <a:lnTo>
                    <a:pt x="1789" y="2927"/>
                  </a:lnTo>
                  <a:lnTo>
                    <a:pt x="1204" y="2927"/>
                  </a:lnTo>
                  <a:cubicBezTo>
                    <a:pt x="553" y="2927"/>
                    <a:pt x="1" y="3480"/>
                    <a:pt x="1" y="4163"/>
                  </a:cubicBezTo>
                  <a:lnTo>
                    <a:pt x="1" y="10439"/>
                  </a:lnTo>
                  <a:lnTo>
                    <a:pt x="6830" y="10439"/>
                  </a:lnTo>
                  <a:lnTo>
                    <a:pt x="6830" y="4163"/>
                  </a:lnTo>
                  <a:cubicBezTo>
                    <a:pt x="6830" y="3480"/>
                    <a:pt x="6277" y="2927"/>
                    <a:pt x="5626" y="2927"/>
                  </a:cubicBezTo>
                  <a:lnTo>
                    <a:pt x="5041" y="2927"/>
                  </a:lnTo>
                  <a:lnTo>
                    <a:pt x="50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46"/>
            <p:cNvSpPr/>
            <p:nvPr/>
          </p:nvSpPr>
          <p:spPr>
            <a:xfrm>
              <a:off x="14882725" y="3749388"/>
              <a:ext cx="85400" cy="118725"/>
            </a:xfrm>
            <a:custGeom>
              <a:rect b="b" l="l" r="r" t="t"/>
              <a:pathLst>
                <a:path extrusionOk="0" h="4749" w="3416">
                  <a:moveTo>
                    <a:pt x="1789" y="1"/>
                  </a:moveTo>
                  <a:lnTo>
                    <a:pt x="1789" y="2927"/>
                  </a:lnTo>
                  <a:lnTo>
                    <a:pt x="1204" y="2927"/>
                  </a:lnTo>
                  <a:cubicBezTo>
                    <a:pt x="553" y="2927"/>
                    <a:pt x="1" y="3480"/>
                    <a:pt x="1" y="4163"/>
                  </a:cubicBezTo>
                  <a:lnTo>
                    <a:pt x="1" y="4716"/>
                  </a:lnTo>
                  <a:lnTo>
                    <a:pt x="1" y="4749"/>
                  </a:lnTo>
                  <a:lnTo>
                    <a:pt x="2114" y="4749"/>
                  </a:lnTo>
                  <a:lnTo>
                    <a:pt x="2114" y="4391"/>
                  </a:lnTo>
                  <a:lnTo>
                    <a:pt x="2114" y="3740"/>
                  </a:lnTo>
                  <a:cubicBezTo>
                    <a:pt x="2114" y="3643"/>
                    <a:pt x="2212" y="3545"/>
                    <a:pt x="2309" y="3545"/>
                  </a:cubicBezTo>
                  <a:lnTo>
                    <a:pt x="3220" y="3545"/>
                  </a:lnTo>
                  <a:cubicBezTo>
                    <a:pt x="3318" y="3545"/>
                    <a:pt x="3415" y="3448"/>
                    <a:pt x="3415" y="3350"/>
                  </a:cubicBezTo>
                  <a:lnTo>
                    <a:pt x="3415" y="3090"/>
                  </a:lnTo>
                  <a:cubicBezTo>
                    <a:pt x="3415" y="2992"/>
                    <a:pt x="3318" y="2895"/>
                    <a:pt x="3220" y="2895"/>
                  </a:cubicBezTo>
                  <a:lnTo>
                    <a:pt x="2960" y="2895"/>
                  </a:lnTo>
                  <a:cubicBezTo>
                    <a:pt x="2862" y="2895"/>
                    <a:pt x="2765" y="2797"/>
                    <a:pt x="2765" y="2700"/>
                  </a:cubicBezTo>
                  <a:lnTo>
                    <a:pt x="2765"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46"/>
            <p:cNvSpPr/>
            <p:nvPr/>
          </p:nvSpPr>
          <p:spPr>
            <a:xfrm>
              <a:off x="14882725" y="3867263"/>
              <a:ext cx="170750" cy="143125"/>
            </a:xfrm>
            <a:custGeom>
              <a:rect b="b" l="l" r="r" t="t"/>
              <a:pathLst>
                <a:path extrusionOk="0" h="5725" w="6830">
                  <a:moveTo>
                    <a:pt x="1" y="1"/>
                  </a:moveTo>
                  <a:lnTo>
                    <a:pt x="1" y="5724"/>
                  </a:lnTo>
                  <a:lnTo>
                    <a:pt x="6830" y="5724"/>
                  </a:lnTo>
                  <a:lnTo>
                    <a:pt x="6830" y="1"/>
                  </a:ln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46"/>
            <p:cNvSpPr/>
            <p:nvPr/>
          </p:nvSpPr>
          <p:spPr>
            <a:xfrm>
              <a:off x="14882725" y="3868088"/>
              <a:ext cx="52875" cy="142300"/>
            </a:xfrm>
            <a:custGeom>
              <a:rect b="b" l="l" r="r" t="t"/>
              <a:pathLst>
                <a:path extrusionOk="0" h="5692" w="2115">
                  <a:moveTo>
                    <a:pt x="1" y="1"/>
                  </a:moveTo>
                  <a:lnTo>
                    <a:pt x="1" y="5691"/>
                  </a:lnTo>
                  <a:lnTo>
                    <a:pt x="2114" y="5691"/>
                  </a:lnTo>
                  <a:lnTo>
                    <a:pt x="2114"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46"/>
            <p:cNvSpPr/>
            <p:nvPr/>
          </p:nvSpPr>
          <p:spPr>
            <a:xfrm>
              <a:off x="14817700" y="4010363"/>
              <a:ext cx="300825" cy="36600"/>
            </a:xfrm>
            <a:custGeom>
              <a:rect b="b" l="l" r="r" t="t"/>
              <a:pathLst>
                <a:path extrusionOk="0" h="1464" w="12033">
                  <a:moveTo>
                    <a:pt x="0" y="0"/>
                  </a:moveTo>
                  <a:lnTo>
                    <a:pt x="0" y="1464"/>
                  </a:lnTo>
                  <a:lnTo>
                    <a:pt x="12032" y="1464"/>
                  </a:lnTo>
                  <a:lnTo>
                    <a:pt x="120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46"/>
            <p:cNvSpPr/>
            <p:nvPr/>
          </p:nvSpPr>
          <p:spPr>
            <a:xfrm>
              <a:off x="14727450" y="4046938"/>
              <a:ext cx="481300" cy="138250"/>
            </a:xfrm>
            <a:custGeom>
              <a:rect b="b" l="l" r="r" t="t"/>
              <a:pathLst>
                <a:path extrusionOk="0" h="5530" w="19252">
                  <a:moveTo>
                    <a:pt x="1659" y="1"/>
                  </a:moveTo>
                  <a:lnTo>
                    <a:pt x="0" y="5529"/>
                  </a:lnTo>
                  <a:lnTo>
                    <a:pt x="19252" y="5529"/>
                  </a:lnTo>
                  <a:lnTo>
                    <a:pt x="17593" y="1"/>
                  </a:ln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46"/>
            <p:cNvSpPr/>
            <p:nvPr/>
          </p:nvSpPr>
          <p:spPr>
            <a:xfrm>
              <a:off x="14727450" y="4046938"/>
              <a:ext cx="481300" cy="138250"/>
            </a:xfrm>
            <a:custGeom>
              <a:rect b="b" l="l" r="r" t="t"/>
              <a:pathLst>
                <a:path extrusionOk="0" h="5530" w="19252">
                  <a:moveTo>
                    <a:pt x="1659" y="1"/>
                  </a:moveTo>
                  <a:lnTo>
                    <a:pt x="0" y="5529"/>
                  </a:lnTo>
                  <a:lnTo>
                    <a:pt x="19252" y="5529"/>
                  </a:lnTo>
                  <a:lnTo>
                    <a:pt x="19057" y="4879"/>
                  </a:lnTo>
                  <a:lnTo>
                    <a:pt x="813" y="4879"/>
                  </a:lnTo>
                  <a:lnTo>
                    <a:pt x="2277"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46"/>
            <p:cNvSpPr/>
            <p:nvPr/>
          </p:nvSpPr>
          <p:spPr>
            <a:xfrm>
              <a:off x="15130700" y="4099788"/>
              <a:ext cx="32525" cy="32550"/>
            </a:xfrm>
            <a:custGeom>
              <a:rect b="b" l="l" r="r" t="t"/>
              <a:pathLst>
                <a:path extrusionOk="0" h="1302" w="1301">
                  <a:moveTo>
                    <a:pt x="650" y="1"/>
                  </a:moveTo>
                  <a:cubicBezTo>
                    <a:pt x="293" y="1"/>
                    <a:pt x="0" y="293"/>
                    <a:pt x="0" y="651"/>
                  </a:cubicBezTo>
                  <a:cubicBezTo>
                    <a:pt x="0" y="1009"/>
                    <a:pt x="293" y="1301"/>
                    <a:pt x="650" y="1301"/>
                  </a:cubicBezTo>
                  <a:cubicBezTo>
                    <a:pt x="1008" y="1301"/>
                    <a:pt x="1301" y="1009"/>
                    <a:pt x="1301" y="651"/>
                  </a:cubicBezTo>
                  <a:cubicBezTo>
                    <a:pt x="1301" y="293"/>
                    <a:pt x="1008" y="1"/>
                    <a:pt x="650" y="1"/>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46"/>
            <p:cNvSpPr/>
            <p:nvPr/>
          </p:nvSpPr>
          <p:spPr>
            <a:xfrm>
              <a:off x="14825825" y="4083538"/>
              <a:ext cx="284575" cy="61000"/>
            </a:xfrm>
            <a:custGeom>
              <a:rect b="b" l="l" r="r" t="t"/>
              <a:pathLst>
                <a:path extrusionOk="0" h="2440" w="11383">
                  <a:moveTo>
                    <a:pt x="0" y="0"/>
                  </a:moveTo>
                  <a:lnTo>
                    <a:pt x="0" y="2439"/>
                  </a:lnTo>
                  <a:lnTo>
                    <a:pt x="11382" y="2439"/>
                  </a:lnTo>
                  <a:lnTo>
                    <a:pt x="113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46"/>
            <p:cNvSpPr/>
            <p:nvPr/>
          </p:nvSpPr>
          <p:spPr>
            <a:xfrm>
              <a:off x="14772975" y="4099788"/>
              <a:ext cx="32550" cy="32550"/>
            </a:xfrm>
            <a:custGeom>
              <a:rect b="b" l="l" r="r" t="t"/>
              <a:pathLst>
                <a:path extrusionOk="0" h="1302" w="1302">
                  <a:moveTo>
                    <a:pt x="651" y="1"/>
                  </a:moveTo>
                  <a:cubicBezTo>
                    <a:pt x="293" y="1"/>
                    <a:pt x="0" y="293"/>
                    <a:pt x="0" y="651"/>
                  </a:cubicBezTo>
                  <a:cubicBezTo>
                    <a:pt x="0" y="1009"/>
                    <a:pt x="293" y="1301"/>
                    <a:pt x="651" y="1301"/>
                  </a:cubicBezTo>
                  <a:cubicBezTo>
                    <a:pt x="1009" y="1301"/>
                    <a:pt x="1301" y="1009"/>
                    <a:pt x="1301" y="651"/>
                  </a:cubicBezTo>
                  <a:cubicBezTo>
                    <a:pt x="1301" y="293"/>
                    <a:pt x="1009" y="1"/>
                    <a:pt x="651" y="1"/>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46"/>
            <p:cNvSpPr/>
            <p:nvPr/>
          </p:nvSpPr>
          <p:spPr>
            <a:xfrm>
              <a:off x="14922575" y="3877038"/>
              <a:ext cx="30100" cy="30100"/>
            </a:xfrm>
            <a:custGeom>
              <a:rect b="b" l="l" r="r" t="t"/>
              <a:pathLst>
                <a:path extrusionOk="0" h="1204" w="1204">
                  <a:moveTo>
                    <a:pt x="585" y="0"/>
                  </a:moveTo>
                  <a:cubicBezTo>
                    <a:pt x="260" y="0"/>
                    <a:pt x="0" y="260"/>
                    <a:pt x="0" y="618"/>
                  </a:cubicBezTo>
                  <a:cubicBezTo>
                    <a:pt x="0" y="943"/>
                    <a:pt x="260" y="1203"/>
                    <a:pt x="585" y="1203"/>
                  </a:cubicBezTo>
                  <a:cubicBezTo>
                    <a:pt x="943" y="1203"/>
                    <a:pt x="1203" y="943"/>
                    <a:pt x="1203" y="618"/>
                  </a:cubicBezTo>
                  <a:cubicBezTo>
                    <a:pt x="1203" y="260"/>
                    <a:pt x="943" y="0"/>
                    <a:pt x="585"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46"/>
            <p:cNvSpPr/>
            <p:nvPr/>
          </p:nvSpPr>
          <p:spPr>
            <a:xfrm>
              <a:off x="14955075" y="3926613"/>
              <a:ext cx="30125" cy="30925"/>
            </a:xfrm>
            <a:custGeom>
              <a:rect b="b" l="l" r="r" t="t"/>
              <a:pathLst>
                <a:path extrusionOk="0" h="1237" w="1205">
                  <a:moveTo>
                    <a:pt x="586" y="1"/>
                  </a:moveTo>
                  <a:cubicBezTo>
                    <a:pt x="261" y="1"/>
                    <a:pt x="1" y="294"/>
                    <a:pt x="1" y="619"/>
                  </a:cubicBezTo>
                  <a:cubicBezTo>
                    <a:pt x="1" y="944"/>
                    <a:pt x="261" y="1237"/>
                    <a:pt x="586" y="1237"/>
                  </a:cubicBezTo>
                  <a:cubicBezTo>
                    <a:pt x="944" y="1237"/>
                    <a:pt x="1204" y="944"/>
                    <a:pt x="1204" y="619"/>
                  </a:cubicBezTo>
                  <a:cubicBezTo>
                    <a:pt x="1204" y="294"/>
                    <a:pt x="944" y="1"/>
                    <a:pt x="58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46"/>
            <p:cNvSpPr/>
            <p:nvPr/>
          </p:nvSpPr>
          <p:spPr>
            <a:xfrm>
              <a:off x="14988425" y="3841263"/>
              <a:ext cx="36600" cy="26850"/>
            </a:xfrm>
            <a:custGeom>
              <a:rect b="b" l="l" r="r" t="t"/>
              <a:pathLst>
                <a:path extrusionOk="0" h="1074" w="1464">
                  <a:moveTo>
                    <a:pt x="748" y="0"/>
                  </a:moveTo>
                  <a:cubicBezTo>
                    <a:pt x="325" y="0"/>
                    <a:pt x="0" y="326"/>
                    <a:pt x="0" y="748"/>
                  </a:cubicBezTo>
                  <a:cubicBezTo>
                    <a:pt x="0" y="846"/>
                    <a:pt x="33" y="943"/>
                    <a:pt x="65" y="1041"/>
                  </a:cubicBezTo>
                  <a:cubicBezTo>
                    <a:pt x="65" y="1041"/>
                    <a:pt x="65" y="1041"/>
                    <a:pt x="98" y="1074"/>
                  </a:cubicBezTo>
                  <a:lnTo>
                    <a:pt x="1398" y="1074"/>
                  </a:lnTo>
                  <a:cubicBezTo>
                    <a:pt x="1398" y="1041"/>
                    <a:pt x="1398" y="1041"/>
                    <a:pt x="1398" y="1041"/>
                  </a:cubicBezTo>
                  <a:cubicBezTo>
                    <a:pt x="1431" y="943"/>
                    <a:pt x="1464" y="846"/>
                    <a:pt x="1464" y="748"/>
                  </a:cubicBezTo>
                  <a:cubicBezTo>
                    <a:pt x="1464" y="326"/>
                    <a:pt x="1138" y="0"/>
                    <a:pt x="748"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46"/>
            <p:cNvSpPr/>
            <p:nvPr/>
          </p:nvSpPr>
          <p:spPr>
            <a:xfrm>
              <a:off x="14990050" y="3868088"/>
              <a:ext cx="33350" cy="9775"/>
            </a:xfrm>
            <a:custGeom>
              <a:rect b="b" l="l" r="r" t="t"/>
              <a:pathLst>
                <a:path extrusionOk="0" h="391" w="1334">
                  <a:moveTo>
                    <a:pt x="0" y="1"/>
                  </a:moveTo>
                  <a:cubicBezTo>
                    <a:pt x="130" y="228"/>
                    <a:pt x="390" y="391"/>
                    <a:pt x="683" y="391"/>
                  </a:cubicBezTo>
                  <a:cubicBezTo>
                    <a:pt x="943" y="391"/>
                    <a:pt x="1203" y="228"/>
                    <a:pt x="1333"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46"/>
            <p:cNvSpPr/>
            <p:nvPr/>
          </p:nvSpPr>
          <p:spPr>
            <a:xfrm>
              <a:off x="14980275" y="4084338"/>
              <a:ext cx="48825" cy="59375"/>
            </a:xfrm>
            <a:custGeom>
              <a:rect b="b" l="l" r="r" t="t"/>
              <a:pathLst>
                <a:path extrusionOk="0" h="2375" w="1953">
                  <a:moveTo>
                    <a:pt x="1432" y="1"/>
                  </a:moveTo>
                  <a:lnTo>
                    <a:pt x="1" y="2375"/>
                  </a:lnTo>
                  <a:lnTo>
                    <a:pt x="521" y="2375"/>
                  </a:lnTo>
                  <a:lnTo>
                    <a:pt x="19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46"/>
            <p:cNvSpPr/>
            <p:nvPr/>
          </p:nvSpPr>
          <p:spPr>
            <a:xfrm>
              <a:off x="15003875" y="4084338"/>
              <a:ext cx="69125" cy="59375"/>
            </a:xfrm>
            <a:custGeom>
              <a:rect b="b" l="l" r="r" t="t"/>
              <a:pathLst>
                <a:path extrusionOk="0" h="2375" w="2765">
                  <a:moveTo>
                    <a:pt x="1431" y="1"/>
                  </a:moveTo>
                  <a:lnTo>
                    <a:pt x="0" y="2375"/>
                  </a:lnTo>
                  <a:lnTo>
                    <a:pt x="1333" y="2375"/>
                  </a:lnTo>
                  <a:lnTo>
                    <a:pt x="27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46"/>
            <p:cNvSpPr/>
            <p:nvPr/>
          </p:nvSpPr>
          <p:spPr>
            <a:xfrm>
              <a:off x="14720125" y="3742063"/>
              <a:ext cx="495950" cy="491900"/>
            </a:xfrm>
            <a:custGeom>
              <a:rect b="b" l="l" r="r" t="t"/>
              <a:pathLst>
                <a:path extrusionOk="0" h="19676" w="19838">
                  <a:moveTo>
                    <a:pt x="11252" y="619"/>
                  </a:moveTo>
                  <a:lnTo>
                    <a:pt x="11252" y="3220"/>
                  </a:lnTo>
                  <a:cubicBezTo>
                    <a:pt x="11252" y="3416"/>
                    <a:pt x="11383" y="3546"/>
                    <a:pt x="11545" y="3546"/>
                  </a:cubicBezTo>
                  <a:lnTo>
                    <a:pt x="12098" y="3546"/>
                  </a:lnTo>
                  <a:cubicBezTo>
                    <a:pt x="12618" y="3546"/>
                    <a:pt x="13041" y="3936"/>
                    <a:pt x="13041" y="4456"/>
                  </a:cubicBezTo>
                  <a:lnTo>
                    <a:pt x="13041" y="6017"/>
                  </a:lnTo>
                  <a:lnTo>
                    <a:pt x="11870" y="6017"/>
                  </a:lnTo>
                  <a:cubicBezTo>
                    <a:pt x="11708" y="6017"/>
                    <a:pt x="11545" y="6147"/>
                    <a:pt x="11545" y="6342"/>
                  </a:cubicBezTo>
                  <a:cubicBezTo>
                    <a:pt x="11545" y="6505"/>
                    <a:pt x="11708" y="6635"/>
                    <a:pt x="11870" y="6635"/>
                  </a:cubicBezTo>
                  <a:lnTo>
                    <a:pt x="13041" y="6635"/>
                  </a:lnTo>
                  <a:lnTo>
                    <a:pt x="13041" y="7318"/>
                  </a:lnTo>
                  <a:lnTo>
                    <a:pt x="11870" y="7318"/>
                  </a:lnTo>
                  <a:cubicBezTo>
                    <a:pt x="11708" y="7318"/>
                    <a:pt x="11545" y="7448"/>
                    <a:pt x="11545" y="7643"/>
                  </a:cubicBezTo>
                  <a:cubicBezTo>
                    <a:pt x="11545" y="7806"/>
                    <a:pt x="11708" y="7936"/>
                    <a:pt x="11870" y="7936"/>
                  </a:cubicBezTo>
                  <a:lnTo>
                    <a:pt x="13041" y="7936"/>
                  </a:lnTo>
                  <a:lnTo>
                    <a:pt x="13041" y="8619"/>
                  </a:lnTo>
                  <a:lnTo>
                    <a:pt x="11870" y="8619"/>
                  </a:lnTo>
                  <a:cubicBezTo>
                    <a:pt x="11708" y="8619"/>
                    <a:pt x="11545" y="8749"/>
                    <a:pt x="11545" y="8911"/>
                  </a:cubicBezTo>
                  <a:cubicBezTo>
                    <a:pt x="11545" y="9106"/>
                    <a:pt x="11708" y="9237"/>
                    <a:pt x="11870" y="9237"/>
                  </a:cubicBezTo>
                  <a:lnTo>
                    <a:pt x="13041" y="9237"/>
                  </a:lnTo>
                  <a:lnTo>
                    <a:pt x="13041" y="10407"/>
                  </a:lnTo>
                  <a:lnTo>
                    <a:pt x="6797" y="10407"/>
                  </a:lnTo>
                  <a:lnTo>
                    <a:pt x="6797" y="4456"/>
                  </a:lnTo>
                  <a:cubicBezTo>
                    <a:pt x="6797" y="3936"/>
                    <a:pt x="7220" y="3546"/>
                    <a:pt x="7708" y="3546"/>
                  </a:cubicBezTo>
                  <a:lnTo>
                    <a:pt x="8293" y="3546"/>
                  </a:lnTo>
                  <a:cubicBezTo>
                    <a:pt x="8456" y="3546"/>
                    <a:pt x="8586" y="3416"/>
                    <a:pt x="8586" y="3220"/>
                  </a:cubicBezTo>
                  <a:lnTo>
                    <a:pt x="8586" y="619"/>
                  </a:lnTo>
                  <a:close/>
                  <a:moveTo>
                    <a:pt x="15643" y="11025"/>
                  </a:moveTo>
                  <a:lnTo>
                    <a:pt x="15643" y="11903"/>
                  </a:lnTo>
                  <a:lnTo>
                    <a:pt x="4196" y="11903"/>
                  </a:lnTo>
                  <a:lnTo>
                    <a:pt x="4196" y="11025"/>
                  </a:lnTo>
                  <a:close/>
                  <a:moveTo>
                    <a:pt x="17659" y="12488"/>
                  </a:moveTo>
                  <a:lnTo>
                    <a:pt x="19122" y="17431"/>
                  </a:lnTo>
                  <a:lnTo>
                    <a:pt x="716" y="17431"/>
                  </a:lnTo>
                  <a:lnTo>
                    <a:pt x="2179" y="12488"/>
                  </a:lnTo>
                  <a:close/>
                  <a:moveTo>
                    <a:pt x="7643" y="1"/>
                  </a:moveTo>
                  <a:cubicBezTo>
                    <a:pt x="7480" y="1"/>
                    <a:pt x="7350" y="131"/>
                    <a:pt x="7350" y="294"/>
                  </a:cubicBezTo>
                  <a:cubicBezTo>
                    <a:pt x="7350" y="456"/>
                    <a:pt x="7480" y="586"/>
                    <a:pt x="7643" y="586"/>
                  </a:cubicBezTo>
                  <a:lnTo>
                    <a:pt x="8000" y="586"/>
                  </a:lnTo>
                  <a:lnTo>
                    <a:pt x="8000" y="2928"/>
                  </a:lnTo>
                  <a:lnTo>
                    <a:pt x="7740" y="2928"/>
                  </a:lnTo>
                  <a:cubicBezTo>
                    <a:pt x="6895" y="2928"/>
                    <a:pt x="6212" y="3611"/>
                    <a:pt x="6212" y="4456"/>
                  </a:cubicBezTo>
                  <a:lnTo>
                    <a:pt x="6212" y="10407"/>
                  </a:lnTo>
                  <a:lnTo>
                    <a:pt x="3903" y="10407"/>
                  </a:lnTo>
                  <a:cubicBezTo>
                    <a:pt x="3740" y="10407"/>
                    <a:pt x="3578" y="10570"/>
                    <a:pt x="3578" y="10732"/>
                  </a:cubicBezTo>
                  <a:lnTo>
                    <a:pt x="3578" y="11871"/>
                  </a:lnTo>
                  <a:lnTo>
                    <a:pt x="1952" y="11871"/>
                  </a:lnTo>
                  <a:cubicBezTo>
                    <a:pt x="1822" y="11871"/>
                    <a:pt x="1692" y="11968"/>
                    <a:pt x="1659" y="12098"/>
                  </a:cubicBezTo>
                  <a:lnTo>
                    <a:pt x="33" y="17627"/>
                  </a:lnTo>
                  <a:lnTo>
                    <a:pt x="33" y="17659"/>
                  </a:lnTo>
                  <a:cubicBezTo>
                    <a:pt x="33" y="17659"/>
                    <a:pt x="33" y="17692"/>
                    <a:pt x="1" y="17692"/>
                  </a:cubicBezTo>
                  <a:lnTo>
                    <a:pt x="1" y="17724"/>
                  </a:lnTo>
                  <a:lnTo>
                    <a:pt x="1" y="19350"/>
                  </a:lnTo>
                  <a:cubicBezTo>
                    <a:pt x="1" y="19545"/>
                    <a:pt x="163" y="19675"/>
                    <a:pt x="326" y="19675"/>
                  </a:cubicBezTo>
                  <a:lnTo>
                    <a:pt x="11480" y="19675"/>
                  </a:lnTo>
                  <a:cubicBezTo>
                    <a:pt x="11643" y="19675"/>
                    <a:pt x="11773" y="19513"/>
                    <a:pt x="11773" y="19350"/>
                  </a:cubicBezTo>
                  <a:cubicBezTo>
                    <a:pt x="11773" y="19188"/>
                    <a:pt x="11643" y="19057"/>
                    <a:pt x="11480" y="19057"/>
                  </a:cubicBezTo>
                  <a:lnTo>
                    <a:pt x="619" y="19057"/>
                  </a:lnTo>
                  <a:lnTo>
                    <a:pt x="619" y="18049"/>
                  </a:lnTo>
                  <a:lnTo>
                    <a:pt x="19252" y="18049"/>
                  </a:lnTo>
                  <a:lnTo>
                    <a:pt x="19252" y="19057"/>
                  </a:lnTo>
                  <a:lnTo>
                    <a:pt x="13464" y="19057"/>
                  </a:lnTo>
                  <a:cubicBezTo>
                    <a:pt x="13301" y="19057"/>
                    <a:pt x="13171" y="19188"/>
                    <a:pt x="13171" y="19350"/>
                  </a:cubicBezTo>
                  <a:cubicBezTo>
                    <a:pt x="13171" y="19545"/>
                    <a:pt x="13301" y="19675"/>
                    <a:pt x="13464" y="19675"/>
                  </a:cubicBezTo>
                  <a:lnTo>
                    <a:pt x="19545" y="19675"/>
                  </a:lnTo>
                  <a:cubicBezTo>
                    <a:pt x="19708" y="19675"/>
                    <a:pt x="19838" y="19513"/>
                    <a:pt x="19838" y="19350"/>
                  </a:cubicBezTo>
                  <a:lnTo>
                    <a:pt x="19838" y="17724"/>
                  </a:lnTo>
                  <a:lnTo>
                    <a:pt x="19838" y="17692"/>
                  </a:lnTo>
                  <a:cubicBezTo>
                    <a:pt x="19838" y="17692"/>
                    <a:pt x="19838" y="17692"/>
                    <a:pt x="19838" y="17659"/>
                  </a:cubicBezTo>
                  <a:lnTo>
                    <a:pt x="19838" y="17627"/>
                  </a:lnTo>
                  <a:lnTo>
                    <a:pt x="18212" y="12098"/>
                  </a:lnTo>
                  <a:cubicBezTo>
                    <a:pt x="18179" y="11968"/>
                    <a:pt x="18049" y="11871"/>
                    <a:pt x="17919" y="11871"/>
                  </a:cubicBezTo>
                  <a:lnTo>
                    <a:pt x="16260" y="11871"/>
                  </a:lnTo>
                  <a:lnTo>
                    <a:pt x="16260" y="10732"/>
                  </a:lnTo>
                  <a:cubicBezTo>
                    <a:pt x="16260" y="10537"/>
                    <a:pt x="16130" y="10407"/>
                    <a:pt x="15968" y="10407"/>
                  </a:cubicBezTo>
                  <a:lnTo>
                    <a:pt x="13659" y="10407"/>
                  </a:lnTo>
                  <a:lnTo>
                    <a:pt x="13659" y="4456"/>
                  </a:lnTo>
                  <a:cubicBezTo>
                    <a:pt x="13659" y="3611"/>
                    <a:pt x="12976" y="2928"/>
                    <a:pt x="12130" y="2928"/>
                  </a:cubicBezTo>
                  <a:lnTo>
                    <a:pt x="11870" y="2928"/>
                  </a:lnTo>
                  <a:lnTo>
                    <a:pt x="11870" y="586"/>
                  </a:lnTo>
                  <a:lnTo>
                    <a:pt x="12196" y="586"/>
                  </a:lnTo>
                  <a:cubicBezTo>
                    <a:pt x="12391" y="586"/>
                    <a:pt x="12521" y="456"/>
                    <a:pt x="12521" y="294"/>
                  </a:cubicBezTo>
                  <a:cubicBezTo>
                    <a:pt x="12521" y="131"/>
                    <a:pt x="12358" y="1"/>
                    <a:pt x="121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46"/>
            <p:cNvSpPr/>
            <p:nvPr/>
          </p:nvSpPr>
          <p:spPr>
            <a:xfrm>
              <a:off x="14817700" y="4076213"/>
              <a:ext cx="300825" cy="76450"/>
            </a:xfrm>
            <a:custGeom>
              <a:rect b="b" l="l" r="r" t="t"/>
              <a:pathLst>
                <a:path extrusionOk="0" h="3058" w="12033">
                  <a:moveTo>
                    <a:pt x="11414" y="586"/>
                  </a:moveTo>
                  <a:lnTo>
                    <a:pt x="11414" y="2439"/>
                  </a:lnTo>
                  <a:lnTo>
                    <a:pt x="618" y="2439"/>
                  </a:lnTo>
                  <a:lnTo>
                    <a:pt x="618" y="586"/>
                  </a:lnTo>
                  <a:close/>
                  <a:moveTo>
                    <a:pt x="325" y="1"/>
                  </a:moveTo>
                  <a:cubicBezTo>
                    <a:pt x="163" y="1"/>
                    <a:pt x="0" y="131"/>
                    <a:pt x="0" y="293"/>
                  </a:cubicBezTo>
                  <a:lnTo>
                    <a:pt x="0" y="2732"/>
                  </a:lnTo>
                  <a:cubicBezTo>
                    <a:pt x="0" y="2895"/>
                    <a:pt x="130" y="3057"/>
                    <a:pt x="325" y="3057"/>
                  </a:cubicBezTo>
                  <a:lnTo>
                    <a:pt x="11707" y="3057"/>
                  </a:lnTo>
                  <a:cubicBezTo>
                    <a:pt x="11902" y="3057"/>
                    <a:pt x="12032" y="2895"/>
                    <a:pt x="12032" y="2732"/>
                  </a:cubicBezTo>
                  <a:lnTo>
                    <a:pt x="12032" y="293"/>
                  </a:lnTo>
                  <a:cubicBezTo>
                    <a:pt x="12032" y="131"/>
                    <a:pt x="11870" y="1"/>
                    <a:pt x="117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46"/>
            <p:cNvSpPr/>
            <p:nvPr/>
          </p:nvSpPr>
          <p:spPr>
            <a:xfrm>
              <a:off x="14764850" y="4092463"/>
              <a:ext cx="47975" cy="48000"/>
            </a:xfrm>
            <a:custGeom>
              <a:rect b="b" l="l" r="r" t="t"/>
              <a:pathLst>
                <a:path extrusionOk="0" h="1920" w="1919">
                  <a:moveTo>
                    <a:pt x="976" y="586"/>
                  </a:moveTo>
                  <a:cubicBezTo>
                    <a:pt x="1138" y="586"/>
                    <a:pt x="1301" y="749"/>
                    <a:pt x="1301" y="944"/>
                  </a:cubicBezTo>
                  <a:cubicBezTo>
                    <a:pt x="1301" y="1139"/>
                    <a:pt x="1138" y="1302"/>
                    <a:pt x="976" y="1302"/>
                  </a:cubicBezTo>
                  <a:cubicBezTo>
                    <a:pt x="781" y="1302"/>
                    <a:pt x="618" y="1139"/>
                    <a:pt x="618" y="944"/>
                  </a:cubicBezTo>
                  <a:cubicBezTo>
                    <a:pt x="618" y="749"/>
                    <a:pt x="781" y="586"/>
                    <a:pt x="976" y="586"/>
                  </a:cubicBezTo>
                  <a:close/>
                  <a:moveTo>
                    <a:pt x="976" y="1"/>
                  </a:moveTo>
                  <a:cubicBezTo>
                    <a:pt x="423" y="1"/>
                    <a:pt x="0" y="424"/>
                    <a:pt x="0" y="944"/>
                  </a:cubicBezTo>
                  <a:cubicBezTo>
                    <a:pt x="0" y="1464"/>
                    <a:pt x="423" y="1920"/>
                    <a:pt x="976" y="1920"/>
                  </a:cubicBezTo>
                  <a:cubicBezTo>
                    <a:pt x="1496" y="1920"/>
                    <a:pt x="1919" y="1464"/>
                    <a:pt x="1919" y="944"/>
                  </a:cubicBezTo>
                  <a:cubicBezTo>
                    <a:pt x="1919" y="424"/>
                    <a:pt x="1496" y="1"/>
                    <a:pt x="9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46"/>
            <p:cNvSpPr/>
            <p:nvPr/>
          </p:nvSpPr>
          <p:spPr>
            <a:xfrm>
              <a:off x="15123375" y="4092463"/>
              <a:ext cx="48000" cy="48000"/>
            </a:xfrm>
            <a:custGeom>
              <a:rect b="b" l="l" r="r" t="t"/>
              <a:pathLst>
                <a:path extrusionOk="0" h="1920" w="1920">
                  <a:moveTo>
                    <a:pt x="943" y="586"/>
                  </a:moveTo>
                  <a:cubicBezTo>
                    <a:pt x="1139" y="586"/>
                    <a:pt x="1301" y="749"/>
                    <a:pt x="1301" y="944"/>
                  </a:cubicBezTo>
                  <a:cubicBezTo>
                    <a:pt x="1301" y="1139"/>
                    <a:pt x="1139" y="1302"/>
                    <a:pt x="943" y="1302"/>
                  </a:cubicBezTo>
                  <a:cubicBezTo>
                    <a:pt x="781" y="1302"/>
                    <a:pt x="618" y="1139"/>
                    <a:pt x="618" y="944"/>
                  </a:cubicBezTo>
                  <a:cubicBezTo>
                    <a:pt x="618" y="749"/>
                    <a:pt x="781" y="586"/>
                    <a:pt x="943" y="586"/>
                  </a:cubicBezTo>
                  <a:close/>
                  <a:moveTo>
                    <a:pt x="943" y="1"/>
                  </a:moveTo>
                  <a:cubicBezTo>
                    <a:pt x="423" y="1"/>
                    <a:pt x="0" y="424"/>
                    <a:pt x="0" y="944"/>
                  </a:cubicBezTo>
                  <a:cubicBezTo>
                    <a:pt x="0" y="1464"/>
                    <a:pt x="423" y="1920"/>
                    <a:pt x="943" y="1920"/>
                  </a:cubicBezTo>
                  <a:cubicBezTo>
                    <a:pt x="1496" y="1920"/>
                    <a:pt x="1919" y="1464"/>
                    <a:pt x="1919" y="944"/>
                  </a:cubicBezTo>
                  <a:cubicBezTo>
                    <a:pt x="1919" y="424"/>
                    <a:pt x="1496" y="1"/>
                    <a:pt x="9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5" name="Google Shape;3805;p46"/>
          <p:cNvGrpSpPr/>
          <p:nvPr/>
        </p:nvGrpSpPr>
        <p:grpSpPr>
          <a:xfrm>
            <a:off x="635773" y="4166740"/>
            <a:ext cx="264174" cy="365763"/>
            <a:chOff x="9497475" y="4380263"/>
            <a:chExt cx="356125" cy="495950"/>
          </a:xfrm>
        </p:grpSpPr>
        <p:sp>
          <p:nvSpPr>
            <p:cNvPr id="3806" name="Google Shape;3806;p46"/>
            <p:cNvSpPr/>
            <p:nvPr/>
          </p:nvSpPr>
          <p:spPr>
            <a:xfrm>
              <a:off x="9504800" y="4387588"/>
              <a:ext cx="340650" cy="480500"/>
            </a:xfrm>
            <a:custGeom>
              <a:rect b="b" l="l" r="r" t="t"/>
              <a:pathLst>
                <a:path extrusionOk="0" h="19220" w="13626">
                  <a:moveTo>
                    <a:pt x="0" y="1"/>
                  </a:moveTo>
                  <a:lnTo>
                    <a:pt x="0" y="16098"/>
                  </a:lnTo>
                  <a:lnTo>
                    <a:pt x="0" y="19220"/>
                  </a:lnTo>
                  <a:lnTo>
                    <a:pt x="13626" y="19220"/>
                  </a:lnTo>
                  <a:lnTo>
                    <a:pt x="13626" y="16098"/>
                  </a:lnTo>
                  <a:lnTo>
                    <a:pt x="13626" y="1"/>
                  </a:ln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46"/>
            <p:cNvSpPr/>
            <p:nvPr/>
          </p:nvSpPr>
          <p:spPr>
            <a:xfrm>
              <a:off x="9570650" y="4387588"/>
              <a:ext cx="275625" cy="402450"/>
            </a:xfrm>
            <a:custGeom>
              <a:rect b="b" l="l" r="r" t="t"/>
              <a:pathLst>
                <a:path extrusionOk="0" h="16098" w="11025">
                  <a:moveTo>
                    <a:pt x="0" y="1"/>
                  </a:moveTo>
                  <a:lnTo>
                    <a:pt x="0" y="16098"/>
                  </a:lnTo>
                  <a:lnTo>
                    <a:pt x="11024" y="16098"/>
                  </a:lnTo>
                  <a:lnTo>
                    <a:pt x="11024" y="1"/>
                  </a:lnTo>
                  <a:close/>
                </a:path>
              </a:pathLst>
            </a:custGeom>
            <a:solidFill>
              <a:srgbClr val="4BC0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46"/>
            <p:cNvSpPr/>
            <p:nvPr/>
          </p:nvSpPr>
          <p:spPr>
            <a:xfrm>
              <a:off x="9504800" y="4790013"/>
              <a:ext cx="340650" cy="78075"/>
            </a:xfrm>
            <a:custGeom>
              <a:rect b="b" l="l" r="r" t="t"/>
              <a:pathLst>
                <a:path extrusionOk="0" h="3123" w="13626">
                  <a:moveTo>
                    <a:pt x="0" y="1"/>
                  </a:moveTo>
                  <a:lnTo>
                    <a:pt x="0" y="3123"/>
                  </a:lnTo>
                  <a:lnTo>
                    <a:pt x="13626" y="3123"/>
                  </a:lnTo>
                  <a:lnTo>
                    <a:pt x="1362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46"/>
            <p:cNvSpPr/>
            <p:nvPr/>
          </p:nvSpPr>
          <p:spPr>
            <a:xfrm>
              <a:off x="9504800" y="4790013"/>
              <a:ext cx="16275" cy="78075"/>
            </a:xfrm>
            <a:custGeom>
              <a:rect b="b" l="l" r="r" t="t"/>
              <a:pathLst>
                <a:path extrusionOk="0" h="3123" w="651">
                  <a:moveTo>
                    <a:pt x="0" y="1"/>
                  </a:moveTo>
                  <a:lnTo>
                    <a:pt x="0" y="3123"/>
                  </a:lnTo>
                  <a:lnTo>
                    <a:pt x="651" y="3123"/>
                  </a:lnTo>
                  <a:lnTo>
                    <a:pt x="651"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46"/>
            <p:cNvSpPr/>
            <p:nvPr/>
          </p:nvSpPr>
          <p:spPr>
            <a:xfrm>
              <a:off x="9504800" y="4387588"/>
              <a:ext cx="65875" cy="402450"/>
            </a:xfrm>
            <a:custGeom>
              <a:rect b="b" l="l" r="r" t="t"/>
              <a:pathLst>
                <a:path extrusionOk="0" h="16098" w="2635">
                  <a:moveTo>
                    <a:pt x="0" y="1"/>
                  </a:moveTo>
                  <a:lnTo>
                    <a:pt x="0" y="16098"/>
                  </a:lnTo>
                  <a:lnTo>
                    <a:pt x="2634" y="16098"/>
                  </a:lnTo>
                  <a:lnTo>
                    <a:pt x="2634" y="1"/>
                  </a:ln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46"/>
            <p:cNvSpPr/>
            <p:nvPr/>
          </p:nvSpPr>
          <p:spPr>
            <a:xfrm>
              <a:off x="9504800" y="4387588"/>
              <a:ext cx="16275" cy="402450"/>
            </a:xfrm>
            <a:custGeom>
              <a:rect b="b" l="l" r="r" t="t"/>
              <a:pathLst>
                <a:path extrusionOk="0" h="16098" w="651">
                  <a:moveTo>
                    <a:pt x="0" y="1"/>
                  </a:moveTo>
                  <a:lnTo>
                    <a:pt x="0" y="16098"/>
                  </a:lnTo>
                  <a:lnTo>
                    <a:pt x="651" y="16098"/>
                  </a:lnTo>
                  <a:lnTo>
                    <a:pt x="651"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46"/>
            <p:cNvSpPr/>
            <p:nvPr/>
          </p:nvSpPr>
          <p:spPr>
            <a:xfrm>
              <a:off x="9738925" y="4790013"/>
              <a:ext cx="49625" cy="57750"/>
            </a:xfrm>
            <a:custGeom>
              <a:rect b="b" l="l" r="r" t="t"/>
              <a:pathLst>
                <a:path extrusionOk="0" h="2310" w="1985">
                  <a:moveTo>
                    <a:pt x="1" y="1"/>
                  </a:moveTo>
                  <a:lnTo>
                    <a:pt x="1" y="2310"/>
                  </a:lnTo>
                  <a:lnTo>
                    <a:pt x="976" y="1497"/>
                  </a:lnTo>
                  <a:lnTo>
                    <a:pt x="1009" y="1497"/>
                  </a:lnTo>
                  <a:lnTo>
                    <a:pt x="1985" y="2310"/>
                  </a:lnTo>
                  <a:lnTo>
                    <a:pt x="1985" y="1"/>
                  </a:ln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46"/>
            <p:cNvSpPr/>
            <p:nvPr/>
          </p:nvSpPr>
          <p:spPr>
            <a:xfrm>
              <a:off x="9738925" y="4790013"/>
              <a:ext cx="49625" cy="19550"/>
            </a:xfrm>
            <a:custGeom>
              <a:rect b="b" l="l" r="r" t="t"/>
              <a:pathLst>
                <a:path extrusionOk="0" h="782" w="1985">
                  <a:moveTo>
                    <a:pt x="1" y="1"/>
                  </a:moveTo>
                  <a:lnTo>
                    <a:pt x="1" y="781"/>
                  </a:lnTo>
                  <a:lnTo>
                    <a:pt x="1985" y="781"/>
                  </a:lnTo>
                  <a:lnTo>
                    <a:pt x="1985" y="1"/>
                  </a:ln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46"/>
            <p:cNvSpPr/>
            <p:nvPr/>
          </p:nvSpPr>
          <p:spPr>
            <a:xfrm>
              <a:off x="9682025" y="4614413"/>
              <a:ext cx="114650" cy="134175"/>
            </a:xfrm>
            <a:custGeom>
              <a:rect b="b" l="l" r="r" t="t"/>
              <a:pathLst>
                <a:path extrusionOk="0" h="5367" w="4586">
                  <a:moveTo>
                    <a:pt x="1789" y="748"/>
                  </a:moveTo>
                  <a:lnTo>
                    <a:pt x="2960" y="1431"/>
                  </a:lnTo>
                  <a:lnTo>
                    <a:pt x="2960" y="2797"/>
                  </a:lnTo>
                  <a:lnTo>
                    <a:pt x="1789" y="3480"/>
                  </a:lnTo>
                  <a:lnTo>
                    <a:pt x="618" y="2797"/>
                  </a:lnTo>
                  <a:lnTo>
                    <a:pt x="618" y="1431"/>
                  </a:lnTo>
                  <a:lnTo>
                    <a:pt x="1789" y="748"/>
                  </a:lnTo>
                  <a:close/>
                  <a:moveTo>
                    <a:pt x="4232" y="0"/>
                  </a:moveTo>
                  <a:cubicBezTo>
                    <a:pt x="4155" y="0"/>
                    <a:pt x="4082" y="33"/>
                    <a:pt x="4033" y="98"/>
                  </a:cubicBezTo>
                  <a:lnTo>
                    <a:pt x="3252" y="878"/>
                  </a:lnTo>
                  <a:lnTo>
                    <a:pt x="1952" y="131"/>
                  </a:lnTo>
                  <a:cubicBezTo>
                    <a:pt x="1903" y="98"/>
                    <a:pt x="1846" y="82"/>
                    <a:pt x="1789" y="82"/>
                  </a:cubicBezTo>
                  <a:cubicBezTo>
                    <a:pt x="1732" y="82"/>
                    <a:pt x="1675" y="98"/>
                    <a:pt x="1626" y="131"/>
                  </a:cubicBezTo>
                  <a:lnTo>
                    <a:pt x="163" y="976"/>
                  </a:lnTo>
                  <a:cubicBezTo>
                    <a:pt x="66" y="1041"/>
                    <a:pt x="1" y="1139"/>
                    <a:pt x="1" y="1236"/>
                  </a:cubicBezTo>
                  <a:lnTo>
                    <a:pt x="1" y="2960"/>
                  </a:lnTo>
                  <a:cubicBezTo>
                    <a:pt x="1" y="3090"/>
                    <a:pt x="66" y="3187"/>
                    <a:pt x="163" y="3220"/>
                  </a:cubicBezTo>
                  <a:lnTo>
                    <a:pt x="1464" y="4000"/>
                  </a:lnTo>
                  <a:lnTo>
                    <a:pt x="1464" y="5074"/>
                  </a:lnTo>
                  <a:cubicBezTo>
                    <a:pt x="1464" y="5236"/>
                    <a:pt x="1594" y="5366"/>
                    <a:pt x="1789" y="5366"/>
                  </a:cubicBezTo>
                  <a:cubicBezTo>
                    <a:pt x="1952" y="5366"/>
                    <a:pt x="2082" y="5236"/>
                    <a:pt x="2082" y="5074"/>
                  </a:cubicBezTo>
                  <a:lnTo>
                    <a:pt x="2082" y="4000"/>
                  </a:lnTo>
                  <a:lnTo>
                    <a:pt x="3155" y="3383"/>
                  </a:lnTo>
                  <a:lnTo>
                    <a:pt x="4033" y="4130"/>
                  </a:lnTo>
                  <a:cubicBezTo>
                    <a:pt x="4098" y="4195"/>
                    <a:pt x="4163" y="4228"/>
                    <a:pt x="4228" y="4228"/>
                  </a:cubicBezTo>
                  <a:cubicBezTo>
                    <a:pt x="4326" y="4228"/>
                    <a:pt x="4423" y="4195"/>
                    <a:pt x="4488" y="4098"/>
                  </a:cubicBezTo>
                  <a:cubicBezTo>
                    <a:pt x="4586" y="3968"/>
                    <a:pt x="4586" y="3773"/>
                    <a:pt x="4456" y="3675"/>
                  </a:cubicBezTo>
                  <a:lnTo>
                    <a:pt x="3578" y="2960"/>
                  </a:lnTo>
                  <a:lnTo>
                    <a:pt x="3578" y="1399"/>
                  </a:lnTo>
                  <a:lnTo>
                    <a:pt x="4456" y="521"/>
                  </a:lnTo>
                  <a:cubicBezTo>
                    <a:pt x="4586" y="391"/>
                    <a:pt x="4586" y="196"/>
                    <a:pt x="4456" y="98"/>
                  </a:cubicBezTo>
                  <a:cubicBezTo>
                    <a:pt x="4391" y="33"/>
                    <a:pt x="4309" y="0"/>
                    <a:pt x="42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46"/>
            <p:cNvSpPr/>
            <p:nvPr/>
          </p:nvSpPr>
          <p:spPr>
            <a:xfrm>
              <a:off x="9703175" y="4649363"/>
              <a:ext cx="15450" cy="35800"/>
            </a:xfrm>
            <a:custGeom>
              <a:rect b="b" l="l" r="r" t="t"/>
              <a:pathLst>
                <a:path extrusionOk="0" h="1432" w="618">
                  <a:moveTo>
                    <a:pt x="293" y="1"/>
                  </a:moveTo>
                  <a:cubicBezTo>
                    <a:pt x="130" y="1"/>
                    <a:pt x="0" y="131"/>
                    <a:pt x="0" y="326"/>
                  </a:cubicBezTo>
                  <a:lnTo>
                    <a:pt x="0" y="1139"/>
                  </a:lnTo>
                  <a:cubicBezTo>
                    <a:pt x="0" y="1302"/>
                    <a:pt x="130" y="1432"/>
                    <a:pt x="293" y="1432"/>
                  </a:cubicBezTo>
                  <a:cubicBezTo>
                    <a:pt x="455" y="1432"/>
                    <a:pt x="618" y="1302"/>
                    <a:pt x="618" y="1139"/>
                  </a:cubicBezTo>
                  <a:lnTo>
                    <a:pt x="618" y="326"/>
                  </a:lnTo>
                  <a:cubicBezTo>
                    <a:pt x="618" y="131"/>
                    <a:pt x="455" y="1"/>
                    <a:pt x="2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46"/>
            <p:cNvSpPr/>
            <p:nvPr/>
          </p:nvSpPr>
          <p:spPr>
            <a:xfrm>
              <a:off x="9599100" y="4532188"/>
              <a:ext cx="114650" cy="105825"/>
            </a:xfrm>
            <a:custGeom>
              <a:rect b="b" l="l" r="r" t="t"/>
              <a:pathLst>
                <a:path extrusionOk="0" h="4233" w="4586">
                  <a:moveTo>
                    <a:pt x="2797" y="753"/>
                  </a:moveTo>
                  <a:lnTo>
                    <a:pt x="3968" y="1436"/>
                  </a:lnTo>
                  <a:lnTo>
                    <a:pt x="3968" y="2802"/>
                  </a:lnTo>
                  <a:lnTo>
                    <a:pt x="2797" y="3485"/>
                  </a:lnTo>
                  <a:lnTo>
                    <a:pt x="1594" y="2802"/>
                  </a:lnTo>
                  <a:lnTo>
                    <a:pt x="1594" y="1436"/>
                  </a:lnTo>
                  <a:lnTo>
                    <a:pt x="2797" y="753"/>
                  </a:lnTo>
                  <a:close/>
                  <a:moveTo>
                    <a:pt x="343" y="0"/>
                  </a:moveTo>
                  <a:cubicBezTo>
                    <a:pt x="256" y="0"/>
                    <a:pt x="168" y="33"/>
                    <a:pt x="98" y="103"/>
                  </a:cubicBezTo>
                  <a:cubicBezTo>
                    <a:pt x="0" y="233"/>
                    <a:pt x="0" y="428"/>
                    <a:pt x="131" y="558"/>
                  </a:cubicBezTo>
                  <a:lnTo>
                    <a:pt x="1009" y="1273"/>
                  </a:lnTo>
                  <a:lnTo>
                    <a:pt x="1009" y="2802"/>
                  </a:lnTo>
                  <a:lnTo>
                    <a:pt x="131" y="3712"/>
                  </a:lnTo>
                  <a:cubicBezTo>
                    <a:pt x="0" y="3810"/>
                    <a:pt x="0" y="4005"/>
                    <a:pt x="131" y="4135"/>
                  </a:cubicBezTo>
                  <a:cubicBezTo>
                    <a:pt x="196" y="4200"/>
                    <a:pt x="261" y="4233"/>
                    <a:pt x="358" y="4233"/>
                  </a:cubicBezTo>
                  <a:cubicBezTo>
                    <a:pt x="423" y="4233"/>
                    <a:pt x="488" y="4200"/>
                    <a:pt x="553" y="4135"/>
                  </a:cubicBezTo>
                  <a:lnTo>
                    <a:pt x="1334" y="3355"/>
                  </a:lnTo>
                  <a:lnTo>
                    <a:pt x="2635" y="4102"/>
                  </a:lnTo>
                  <a:cubicBezTo>
                    <a:pt x="2667" y="4135"/>
                    <a:pt x="2732" y="4135"/>
                    <a:pt x="2797" y="4135"/>
                  </a:cubicBezTo>
                  <a:cubicBezTo>
                    <a:pt x="2830" y="4135"/>
                    <a:pt x="2895" y="4135"/>
                    <a:pt x="2960" y="4102"/>
                  </a:cubicBezTo>
                  <a:lnTo>
                    <a:pt x="4423" y="3257"/>
                  </a:lnTo>
                  <a:cubicBezTo>
                    <a:pt x="4521" y="3192"/>
                    <a:pt x="4586" y="3094"/>
                    <a:pt x="4586" y="2964"/>
                  </a:cubicBezTo>
                  <a:lnTo>
                    <a:pt x="4586" y="1273"/>
                  </a:lnTo>
                  <a:cubicBezTo>
                    <a:pt x="4586" y="1143"/>
                    <a:pt x="4521" y="1046"/>
                    <a:pt x="4423" y="981"/>
                  </a:cubicBezTo>
                  <a:lnTo>
                    <a:pt x="2927" y="135"/>
                  </a:lnTo>
                  <a:cubicBezTo>
                    <a:pt x="2878" y="103"/>
                    <a:pt x="2830" y="86"/>
                    <a:pt x="2781" y="86"/>
                  </a:cubicBezTo>
                  <a:cubicBezTo>
                    <a:pt x="2732" y="86"/>
                    <a:pt x="2683" y="103"/>
                    <a:pt x="2635" y="135"/>
                  </a:cubicBezTo>
                  <a:lnTo>
                    <a:pt x="1431" y="818"/>
                  </a:lnTo>
                  <a:lnTo>
                    <a:pt x="553" y="70"/>
                  </a:lnTo>
                  <a:cubicBezTo>
                    <a:pt x="493" y="25"/>
                    <a:pt x="419" y="0"/>
                    <a:pt x="3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46"/>
            <p:cNvSpPr/>
            <p:nvPr/>
          </p:nvSpPr>
          <p:spPr>
            <a:xfrm>
              <a:off x="9677150" y="4567263"/>
              <a:ext cx="15475" cy="35800"/>
            </a:xfrm>
            <a:custGeom>
              <a:rect b="b" l="l" r="r" t="t"/>
              <a:pathLst>
                <a:path extrusionOk="0" h="1432" w="619">
                  <a:moveTo>
                    <a:pt x="326" y="0"/>
                  </a:moveTo>
                  <a:cubicBezTo>
                    <a:pt x="130" y="0"/>
                    <a:pt x="0" y="130"/>
                    <a:pt x="0" y="293"/>
                  </a:cubicBezTo>
                  <a:lnTo>
                    <a:pt x="0" y="1106"/>
                  </a:lnTo>
                  <a:cubicBezTo>
                    <a:pt x="0" y="1301"/>
                    <a:pt x="130" y="1431"/>
                    <a:pt x="326" y="1431"/>
                  </a:cubicBezTo>
                  <a:cubicBezTo>
                    <a:pt x="488" y="1431"/>
                    <a:pt x="618" y="1301"/>
                    <a:pt x="618" y="1106"/>
                  </a:cubicBezTo>
                  <a:lnTo>
                    <a:pt x="618" y="293"/>
                  </a:lnTo>
                  <a:cubicBezTo>
                    <a:pt x="618" y="130"/>
                    <a:pt x="488" y="0"/>
                    <a:pt x="3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46"/>
            <p:cNvSpPr/>
            <p:nvPr/>
          </p:nvSpPr>
          <p:spPr>
            <a:xfrm>
              <a:off x="9682025" y="4420913"/>
              <a:ext cx="114650" cy="134175"/>
            </a:xfrm>
            <a:custGeom>
              <a:rect b="b" l="l" r="r" t="t"/>
              <a:pathLst>
                <a:path extrusionOk="0" h="5367" w="4586">
                  <a:moveTo>
                    <a:pt x="1789" y="1919"/>
                  </a:moveTo>
                  <a:lnTo>
                    <a:pt x="2992" y="2602"/>
                  </a:lnTo>
                  <a:lnTo>
                    <a:pt x="2992" y="3968"/>
                  </a:lnTo>
                  <a:lnTo>
                    <a:pt x="1789" y="4651"/>
                  </a:lnTo>
                  <a:lnTo>
                    <a:pt x="618" y="3968"/>
                  </a:lnTo>
                  <a:lnTo>
                    <a:pt x="618" y="2602"/>
                  </a:lnTo>
                  <a:lnTo>
                    <a:pt x="1789" y="1919"/>
                  </a:lnTo>
                  <a:close/>
                  <a:moveTo>
                    <a:pt x="1789" y="1"/>
                  </a:moveTo>
                  <a:cubicBezTo>
                    <a:pt x="1594" y="1"/>
                    <a:pt x="1464" y="131"/>
                    <a:pt x="1464" y="326"/>
                  </a:cubicBezTo>
                  <a:lnTo>
                    <a:pt x="1464" y="1399"/>
                  </a:lnTo>
                  <a:lnTo>
                    <a:pt x="163" y="2147"/>
                  </a:lnTo>
                  <a:cubicBezTo>
                    <a:pt x="66" y="2212"/>
                    <a:pt x="1" y="2310"/>
                    <a:pt x="1" y="2407"/>
                  </a:cubicBezTo>
                  <a:lnTo>
                    <a:pt x="1" y="4131"/>
                  </a:lnTo>
                  <a:cubicBezTo>
                    <a:pt x="1" y="4228"/>
                    <a:pt x="66" y="4358"/>
                    <a:pt x="163" y="4391"/>
                  </a:cubicBezTo>
                  <a:lnTo>
                    <a:pt x="1626" y="5269"/>
                  </a:lnTo>
                  <a:cubicBezTo>
                    <a:pt x="1692" y="5302"/>
                    <a:pt x="1757" y="5302"/>
                    <a:pt x="1789" y="5302"/>
                  </a:cubicBezTo>
                  <a:cubicBezTo>
                    <a:pt x="1854" y="5302"/>
                    <a:pt x="1887" y="5302"/>
                    <a:pt x="1952" y="5269"/>
                  </a:cubicBezTo>
                  <a:lnTo>
                    <a:pt x="3252" y="4521"/>
                  </a:lnTo>
                  <a:lnTo>
                    <a:pt x="4033" y="5302"/>
                  </a:lnTo>
                  <a:cubicBezTo>
                    <a:pt x="4098" y="5334"/>
                    <a:pt x="4163" y="5367"/>
                    <a:pt x="4228" y="5367"/>
                  </a:cubicBezTo>
                  <a:cubicBezTo>
                    <a:pt x="4326" y="5367"/>
                    <a:pt x="4391" y="5367"/>
                    <a:pt x="4456" y="5302"/>
                  </a:cubicBezTo>
                  <a:cubicBezTo>
                    <a:pt x="4586" y="5171"/>
                    <a:pt x="4586" y="4976"/>
                    <a:pt x="4456" y="4846"/>
                  </a:cubicBezTo>
                  <a:lnTo>
                    <a:pt x="3578" y="3968"/>
                  </a:lnTo>
                  <a:lnTo>
                    <a:pt x="3578" y="2440"/>
                  </a:lnTo>
                  <a:lnTo>
                    <a:pt x="4456" y="1692"/>
                  </a:lnTo>
                  <a:cubicBezTo>
                    <a:pt x="4586" y="1594"/>
                    <a:pt x="4586" y="1399"/>
                    <a:pt x="4488" y="1269"/>
                  </a:cubicBezTo>
                  <a:cubicBezTo>
                    <a:pt x="4415" y="1196"/>
                    <a:pt x="4322" y="1154"/>
                    <a:pt x="4231" y="1154"/>
                  </a:cubicBezTo>
                  <a:cubicBezTo>
                    <a:pt x="4160" y="1154"/>
                    <a:pt x="4090" y="1180"/>
                    <a:pt x="4033" y="1237"/>
                  </a:cubicBezTo>
                  <a:lnTo>
                    <a:pt x="3155" y="1985"/>
                  </a:lnTo>
                  <a:lnTo>
                    <a:pt x="2082" y="1367"/>
                  </a:lnTo>
                  <a:lnTo>
                    <a:pt x="2082" y="326"/>
                  </a:lnTo>
                  <a:cubicBezTo>
                    <a:pt x="2082" y="131"/>
                    <a:pt x="1952" y="1"/>
                    <a:pt x="17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46"/>
            <p:cNvSpPr/>
            <p:nvPr/>
          </p:nvSpPr>
          <p:spPr>
            <a:xfrm>
              <a:off x="9703175" y="4484338"/>
              <a:ext cx="15450" cy="35800"/>
            </a:xfrm>
            <a:custGeom>
              <a:rect b="b" l="l" r="r" t="t"/>
              <a:pathLst>
                <a:path extrusionOk="0" h="1432" w="618">
                  <a:moveTo>
                    <a:pt x="293" y="0"/>
                  </a:moveTo>
                  <a:cubicBezTo>
                    <a:pt x="130" y="0"/>
                    <a:pt x="0" y="130"/>
                    <a:pt x="0" y="326"/>
                  </a:cubicBezTo>
                  <a:lnTo>
                    <a:pt x="0" y="1139"/>
                  </a:lnTo>
                  <a:cubicBezTo>
                    <a:pt x="0" y="1301"/>
                    <a:pt x="130" y="1431"/>
                    <a:pt x="293" y="1431"/>
                  </a:cubicBezTo>
                  <a:cubicBezTo>
                    <a:pt x="455" y="1431"/>
                    <a:pt x="618" y="1301"/>
                    <a:pt x="618" y="1139"/>
                  </a:cubicBezTo>
                  <a:lnTo>
                    <a:pt x="618" y="326"/>
                  </a:lnTo>
                  <a:cubicBezTo>
                    <a:pt x="618" y="130"/>
                    <a:pt x="455" y="0"/>
                    <a:pt x="2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46"/>
            <p:cNvSpPr/>
            <p:nvPr/>
          </p:nvSpPr>
          <p:spPr>
            <a:xfrm>
              <a:off x="9534050" y="4811163"/>
              <a:ext cx="183775" cy="15475"/>
            </a:xfrm>
            <a:custGeom>
              <a:rect b="b" l="l" r="r" t="t"/>
              <a:pathLst>
                <a:path extrusionOk="0" h="619" w="7351">
                  <a:moveTo>
                    <a:pt x="326" y="0"/>
                  </a:moveTo>
                  <a:cubicBezTo>
                    <a:pt x="131" y="0"/>
                    <a:pt x="1" y="130"/>
                    <a:pt x="1" y="325"/>
                  </a:cubicBezTo>
                  <a:cubicBezTo>
                    <a:pt x="1" y="488"/>
                    <a:pt x="131" y="618"/>
                    <a:pt x="326" y="618"/>
                  </a:cubicBezTo>
                  <a:lnTo>
                    <a:pt x="7058" y="618"/>
                  </a:lnTo>
                  <a:cubicBezTo>
                    <a:pt x="7220" y="618"/>
                    <a:pt x="7350" y="488"/>
                    <a:pt x="7350" y="325"/>
                  </a:cubicBezTo>
                  <a:cubicBezTo>
                    <a:pt x="7350" y="130"/>
                    <a:pt x="7220" y="0"/>
                    <a:pt x="70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46"/>
            <p:cNvSpPr/>
            <p:nvPr/>
          </p:nvSpPr>
          <p:spPr>
            <a:xfrm>
              <a:off x="9612100" y="4835538"/>
              <a:ext cx="105725" cy="15475"/>
            </a:xfrm>
            <a:custGeom>
              <a:rect b="b" l="l" r="r" t="t"/>
              <a:pathLst>
                <a:path extrusionOk="0" h="619" w="4229">
                  <a:moveTo>
                    <a:pt x="326" y="1"/>
                  </a:moveTo>
                  <a:cubicBezTo>
                    <a:pt x="131" y="1"/>
                    <a:pt x="1" y="163"/>
                    <a:pt x="1" y="326"/>
                  </a:cubicBezTo>
                  <a:cubicBezTo>
                    <a:pt x="1" y="489"/>
                    <a:pt x="131" y="619"/>
                    <a:pt x="326" y="619"/>
                  </a:cubicBezTo>
                  <a:lnTo>
                    <a:pt x="3936" y="619"/>
                  </a:lnTo>
                  <a:cubicBezTo>
                    <a:pt x="4098" y="619"/>
                    <a:pt x="4228" y="489"/>
                    <a:pt x="4228" y="326"/>
                  </a:cubicBezTo>
                  <a:cubicBezTo>
                    <a:pt x="4228" y="163"/>
                    <a:pt x="4098" y="1"/>
                    <a:pt x="39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46"/>
            <p:cNvSpPr/>
            <p:nvPr/>
          </p:nvSpPr>
          <p:spPr>
            <a:xfrm>
              <a:off x="9534050" y="4835538"/>
              <a:ext cx="61000" cy="15475"/>
            </a:xfrm>
            <a:custGeom>
              <a:rect b="b" l="l" r="r" t="t"/>
              <a:pathLst>
                <a:path extrusionOk="0" h="619" w="2440">
                  <a:moveTo>
                    <a:pt x="326" y="1"/>
                  </a:moveTo>
                  <a:cubicBezTo>
                    <a:pt x="131" y="1"/>
                    <a:pt x="1" y="163"/>
                    <a:pt x="1" y="326"/>
                  </a:cubicBezTo>
                  <a:cubicBezTo>
                    <a:pt x="1" y="489"/>
                    <a:pt x="131" y="619"/>
                    <a:pt x="326" y="619"/>
                  </a:cubicBezTo>
                  <a:lnTo>
                    <a:pt x="2115" y="619"/>
                  </a:lnTo>
                  <a:cubicBezTo>
                    <a:pt x="2310" y="619"/>
                    <a:pt x="2440" y="489"/>
                    <a:pt x="2440" y="326"/>
                  </a:cubicBezTo>
                  <a:cubicBezTo>
                    <a:pt x="2440" y="163"/>
                    <a:pt x="2310" y="1"/>
                    <a:pt x="21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46"/>
            <p:cNvSpPr/>
            <p:nvPr/>
          </p:nvSpPr>
          <p:spPr>
            <a:xfrm>
              <a:off x="9497475" y="4380263"/>
              <a:ext cx="356125" cy="495950"/>
            </a:xfrm>
            <a:custGeom>
              <a:rect b="b" l="l" r="r" t="t"/>
              <a:pathLst>
                <a:path extrusionOk="0" h="19838" w="14245">
                  <a:moveTo>
                    <a:pt x="13626" y="619"/>
                  </a:moveTo>
                  <a:lnTo>
                    <a:pt x="13626" y="16098"/>
                  </a:lnTo>
                  <a:lnTo>
                    <a:pt x="3253" y="16098"/>
                  </a:lnTo>
                  <a:lnTo>
                    <a:pt x="3253" y="14212"/>
                  </a:lnTo>
                  <a:cubicBezTo>
                    <a:pt x="3253" y="14049"/>
                    <a:pt x="3090" y="13919"/>
                    <a:pt x="2927" y="13919"/>
                  </a:cubicBezTo>
                  <a:cubicBezTo>
                    <a:pt x="2765" y="13919"/>
                    <a:pt x="2635" y="14049"/>
                    <a:pt x="2635" y="14212"/>
                  </a:cubicBezTo>
                  <a:lnTo>
                    <a:pt x="2635" y="16098"/>
                  </a:lnTo>
                  <a:lnTo>
                    <a:pt x="618" y="16098"/>
                  </a:lnTo>
                  <a:lnTo>
                    <a:pt x="618" y="619"/>
                  </a:lnTo>
                  <a:lnTo>
                    <a:pt x="2635" y="619"/>
                  </a:lnTo>
                  <a:lnTo>
                    <a:pt x="2635" y="12781"/>
                  </a:lnTo>
                  <a:cubicBezTo>
                    <a:pt x="2635" y="12944"/>
                    <a:pt x="2765" y="13074"/>
                    <a:pt x="2927" y="13074"/>
                  </a:cubicBezTo>
                  <a:cubicBezTo>
                    <a:pt x="3090" y="13074"/>
                    <a:pt x="3253" y="12944"/>
                    <a:pt x="3253" y="12781"/>
                  </a:cubicBezTo>
                  <a:lnTo>
                    <a:pt x="3253" y="619"/>
                  </a:lnTo>
                  <a:close/>
                  <a:moveTo>
                    <a:pt x="11317" y="16716"/>
                  </a:moveTo>
                  <a:lnTo>
                    <a:pt x="11317" y="18049"/>
                  </a:lnTo>
                  <a:lnTo>
                    <a:pt x="10830" y="17626"/>
                  </a:lnTo>
                  <a:cubicBezTo>
                    <a:pt x="10781" y="17594"/>
                    <a:pt x="10716" y="17578"/>
                    <a:pt x="10647" y="17578"/>
                  </a:cubicBezTo>
                  <a:cubicBezTo>
                    <a:pt x="10578" y="17578"/>
                    <a:pt x="10504" y="17594"/>
                    <a:pt x="10439" y="17626"/>
                  </a:cubicBezTo>
                  <a:lnTo>
                    <a:pt x="9984" y="18049"/>
                  </a:lnTo>
                  <a:lnTo>
                    <a:pt x="9984" y="16716"/>
                  </a:lnTo>
                  <a:close/>
                  <a:moveTo>
                    <a:pt x="13626" y="16716"/>
                  </a:moveTo>
                  <a:lnTo>
                    <a:pt x="13626" y="19220"/>
                  </a:lnTo>
                  <a:lnTo>
                    <a:pt x="618" y="19220"/>
                  </a:lnTo>
                  <a:lnTo>
                    <a:pt x="618" y="16716"/>
                  </a:lnTo>
                  <a:lnTo>
                    <a:pt x="9366" y="16716"/>
                  </a:lnTo>
                  <a:lnTo>
                    <a:pt x="9366" y="18700"/>
                  </a:lnTo>
                  <a:cubicBezTo>
                    <a:pt x="9366" y="18881"/>
                    <a:pt x="9508" y="18999"/>
                    <a:pt x="9660" y="18999"/>
                  </a:cubicBezTo>
                  <a:cubicBezTo>
                    <a:pt x="9727" y="18999"/>
                    <a:pt x="9795" y="18977"/>
                    <a:pt x="9854" y="18927"/>
                  </a:cubicBezTo>
                  <a:lnTo>
                    <a:pt x="10634" y="18277"/>
                  </a:lnTo>
                  <a:lnTo>
                    <a:pt x="11447" y="18927"/>
                  </a:lnTo>
                  <a:cubicBezTo>
                    <a:pt x="11507" y="18977"/>
                    <a:pt x="11575" y="18999"/>
                    <a:pt x="11641" y="18999"/>
                  </a:cubicBezTo>
                  <a:cubicBezTo>
                    <a:pt x="11793" y="18999"/>
                    <a:pt x="11935" y="18881"/>
                    <a:pt x="11935" y="18700"/>
                  </a:cubicBezTo>
                  <a:lnTo>
                    <a:pt x="11935" y="16716"/>
                  </a:lnTo>
                  <a:close/>
                  <a:moveTo>
                    <a:pt x="293" y="1"/>
                  </a:moveTo>
                  <a:cubicBezTo>
                    <a:pt x="131" y="1"/>
                    <a:pt x="1" y="131"/>
                    <a:pt x="1" y="294"/>
                  </a:cubicBezTo>
                  <a:lnTo>
                    <a:pt x="1" y="19513"/>
                  </a:lnTo>
                  <a:cubicBezTo>
                    <a:pt x="1" y="19708"/>
                    <a:pt x="131" y="19838"/>
                    <a:pt x="293" y="19838"/>
                  </a:cubicBezTo>
                  <a:lnTo>
                    <a:pt x="13919" y="19838"/>
                  </a:lnTo>
                  <a:cubicBezTo>
                    <a:pt x="14114" y="19838"/>
                    <a:pt x="14244" y="19708"/>
                    <a:pt x="14244" y="19513"/>
                  </a:cubicBezTo>
                  <a:lnTo>
                    <a:pt x="14244" y="294"/>
                  </a:lnTo>
                  <a:cubicBezTo>
                    <a:pt x="14244" y="131"/>
                    <a:pt x="14114" y="1"/>
                    <a:pt x="139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4" name="Google Shape;3824;p46"/>
          <p:cNvGrpSpPr/>
          <p:nvPr/>
        </p:nvGrpSpPr>
        <p:grpSpPr>
          <a:xfrm>
            <a:off x="1430325" y="4173409"/>
            <a:ext cx="365763" cy="365782"/>
            <a:chOff x="9993400" y="4376213"/>
            <a:chExt cx="495950" cy="493500"/>
          </a:xfrm>
        </p:grpSpPr>
        <p:sp>
          <p:nvSpPr>
            <p:cNvPr id="3825" name="Google Shape;3825;p46"/>
            <p:cNvSpPr/>
            <p:nvPr/>
          </p:nvSpPr>
          <p:spPr>
            <a:xfrm>
              <a:off x="10000725" y="4723363"/>
              <a:ext cx="480500" cy="68300"/>
            </a:xfrm>
            <a:custGeom>
              <a:rect b="b" l="l" r="r" t="t"/>
              <a:pathLst>
                <a:path extrusionOk="0" h="2732" w="19220">
                  <a:moveTo>
                    <a:pt x="0" y="0"/>
                  </a:moveTo>
                  <a:lnTo>
                    <a:pt x="0" y="2732"/>
                  </a:lnTo>
                  <a:lnTo>
                    <a:pt x="19219" y="2732"/>
                  </a:lnTo>
                  <a:lnTo>
                    <a:pt x="1921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46"/>
            <p:cNvSpPr/>
            <p:nvPr/>
          </p:nvSpPr>
          <p:spPr>
            <a:xfrm>
              <a:off x="10000725" y="4774563"/>
              <a:ext cx="480500" cy="17100"/>
            </a:xfrm>
            <a:custGeom>
              <a:rect b="b" l="l" r="r" t="t"/>
              <a:pathLst>
                <a:path extrusionOk="0" h="684" w="19220">
                  <a:moveTo>
                    <a:pt x="0" y="1"/>
                  </a:moveTo>
                  <a:lnTo>
                    <a:pt x="0" y="684"/>
                  </a:lnTo>
                  <a:lnTo>
                    <a:pt x="19219" y="684"/>
                  </a:lnTo>
                  <a:lnTo>
                    <a:pt x="19219"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46"/>
            <p:cNvSpPr/>
            <p:nvPr/>
          </p:nvSpPr>
          <p:spPr>
            <a:xfrm>
              <a:off x="10000725" y="4791638"/>
              <a:ext cx="480500" cy="69950"/>
            </a:xfrm>
            <a:custGeom>
              <a:rect b="b" l="l" r="r" t="t"/>
              <a:pathLst>
                <a:path extrusionOk="0" h="2798" w="19220">
                  <a:moveTo>
                    <a:pt x="0" y="1"/>
                  </a:moveTo>
                  <a:lnTo>
                    <a:pt x="0" y="1334"/>
                  </a:lnTo>
                  <a:lnTo>
                    <a:pt x="7350" y="1334"/>
                  </a:lnTo>
                  <a:cubicBezTo>
                    <a:pt x="7707" y="2212"/>
                    <a:pt x="8585" y="2797"/>
                    <a:pt x="9626" y="2797"/>
                  </a:cubicBezTo>
                  <a:cubicBezTo>
                    <a:pt x="10634" y="2797"/>
                    <a:pt x="11512" y="2212"/>
                    <a:pt x="11902" y="1334"/>
                  </a:cubicBezTo>
                  <a:lnTo>
                    <a:pt x="19219" y="1334"/>
                  </a:lnTo>
                  <a:lnTo>
                    <a:pt x="19219" y="1"/>
                  </a:lnTo>
                  <a:close/>
                </a:path>
              </a:pathLst>
            </a:custGeom>
            <a:solidFill>
              <a:srgbClr val="4BC0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46"/>
            <p:cNvSpPr/>
            <p:nvPr/>
          </p:nvSpPr>
          <p:spPr>
            <a:xfrm>
              <a:off x="10000725" y="4383513"/>
              <a:ext cx="239850" cy="339875"/>
            </a:xfrm>
            <a:custGeom>
              <a:rect b="b" l="l" r="r" t="t"/>
              <a:pathLst>
                <a:path extrusionOk="0" h="13595" w="9594">
                  <a:moveTo>
                    <a:pt x="0" y="1"/>
                  </a:moveTo>
                  <a:lnTo>
                    <a:pt x="0" y="13594"/>
                  </a:lnTo>
                  <a:lnTo>
                    <a:pt x="9593" y="13594"/>
                  </a:lnTo>
                  <a:lnTo>
                    <a:pt x="9593" y="1"/>
                  </a:lnTo>
                  <a:close/>
                </a:path>
              </a:pathLst>
            </a:custGeom>
            <a:solidFill>
              <a:srgbClr val="F9F8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46"/>
            <p:cNvSpPr/>
            <p:nvPr/>
          </p:nvSpPr>
          <p:spPr>
            <a:xfrm>
              <a:off x="10240550" y="4383513"/>
              <a:ext cx="240675" cy="339875"/>
            </a:xfrm>
            <a:custGeom>
              <a:rect b="b" l="l" r="r" t="t"/>
              <a:pathLst>
                <a:path extrusionOk="0" h="13595" w="9627">
                  <a:moveTo>
                    <a:pt x="0" y="1"/>
                  </a:moveTo>
                  <a:lnTo>
                    <a:pt x="0" y="13594"/>
                  </a:lnTo>
                  <a:lnTo>
                    <a:pt x="9626" y="13594"/>
                  </a:lnTo>
                  <a:lnTo>
                    <a:pt x="9626" y="1"/>
                  </a:lnTo>
                  <a:close/>
                </a:path>
              </a:pathLst>
            </a:custGeom>
            <a:solidFill>
              <a:srgbClr val="F9F8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46"/>
            <p:cNvSpPr/>
            <p:nvPr/>
          </p:nvSpPr>
          <p:spPr>
            <a:xfrm>
              <a:off x="9993400" y="4376213"/>
              <a:ext cx="495950" cy="493500"/>
            </a:xfrm>
            <a:custGeom>
              <a:rect b="b" l="l" r="r" t="t"/>
              <a:pathLst>
                <a:path extrusionOk="0" h="19740" w="19838">
                  <a:moveTo>
                    <a:pt x="19187" y="618"/>
                  </a:moveTo>
                  <a:lnTo>
                    <a:pt x="19187" y="13561"/>
                  </a:lnTo>
                  <a:lnTo>
                    <a:pt x="10212" y="13561"/>
                  </a:lnTo>
                  <a:lnTo>
                    <a:pt x="10212" y="12228"/>
                  </a:lnTo>
                  <a:cubicBezTo>
                    <a:pt x="10212" y="12032"/>
                    <a:pt x="10082" y="11902"/>
                    <a:pt x="9886" y="11902"/>
                  </a:cubicBezTo>
                  <a:cubicBezTo>
                    <a:pt x="9724" y="11902"/>
                    <a:pt x="9594" y="12032"/>
                    <a:pt x="9594" y="12228"/>
                  </a:cubicBezTo>
                  <a:lnTo>
                    <a:pt x="9594" y="13561"/>
                  </a:lnTo>
                  <a:lnTo>
                    <a:pt x="618" y="13561"/>
                  </a:lnTo>
                  <a:lnTo>
                    <a:pt x="618" y="618"/>
                  </a:lnTo>
                  <a:lnTo>
                    <a:pt x="9594" y="618"/>
                  </a:lnTo>
                  <a:lnTo>
                    <a:pt x="9594" y="10764"/>
                  </a:lnTo>
                  <a:cubicBezTo>
                    <a:pt x="9594" y="10959"/>
                    <a:pt x="9724" y="11089"/>
                    <a:pt x="9886" y="11089"/>
                  </a:cubicBezTo>
                  <a:cubicBezTo>
                    <a:pt x="10082" y="11089"/>
                    <a:pt x="10212" y="10959"/>
                    <a:pt x="10212" y="10764"/>
                  </a:cubicBezTo>
                  <a:lnTo>
                    <a:pt x="10212" y="618"/>
                  </a:lnTo>
                  <a:close/>
                  <a:moveTo>
                    <a:pt x="9594" y="14179"/>
                  </a:moveTo>
                  <a:lnTo>
                    <a:pt x="9594" y="16293"/>
                  </a:lnTo>
                  <a:lnTo>
                    <a:pt x="618" y="16293"/>
                  </a:lnTo>
                  <a:lnTo>
                    <a:pt x="618" y="14179"/>
                  </a:lnTo>
                  <a:close/>
                  <a:moveTo>
                    <a:pt x="19187" y="14179"/>
                  </a:moveTo>
                  <a:lnTo>
                    <a:pt x="19187" y="16293"/>
                  </a:lnTo>
                  <a:lnTo>
                    <a:pt x="10212" y="16293"/>
                  </a:lnTo>
                  <a:lnTo>
                    <a:pt x="10212" y="14179"/>
                  </a:lnTo>
                  <a:close/>
                  <a:moveTo>
                    <a:pt x="293" y="0"/>
                  </a:moveTo>
                  <a:cubicBezTo>
                    <a:pt x="131" y="0"/>
                    <a:pt x="1" y="130"/>
                    <a:pt x="1" y="293"/>
                  </a:cubicBezTo>
                  <a:lnTo>
                    <a:pt x="1" y="17951"/>
                  </a:lnTo>
                  <a:cubicBezTo>
                    <a:pt x="1" y="18114"/>
                    <a:pt x="131" y="18244"/>
                    <a:pt x="293" y="18244"/>
                  </a:cubicBezTo>
                  <a:lnTo>
                    <a:pt x="2017" y="18244"/>
                  </a:lnTo>
                  <a:cubicBezTo>
                    <a:pt x="2179" y="18244"/>
                    <a:pt x="2342" y="18114"/>
                    <a:pt x="2342" y="17951"/>
                  </a:cubicBezTo>
                  <a:cubicBezTo>
                    <a:pt x="2342" y="17756"/>
                    <a:pt x="2179" y="17626"/>
                    <a:pt x="2017" y="17626"/>
                  </a:cubicBezTo>
                  <a:lnTo>
                    <a:pt x="618" y="17626"/>
                  </a:lnTo>
                  <a:lnTo>
                    <a:pt x="618" y="16910"/>
                  </a:lnTo>
                  <a:lnTo>
                    <a:pt x="19187" y="16910"/>
                  </a:lnTo>
                  <a:lnTo>
                    <a:pt x="19187" y="17626"/>
                  </a:lnTo>
                  <a:lnTo>
                    <a:pt x="12195" y="17626"/>
                  </a:lnTo>
                  <a:cubicBezTo>
                    <a:pt x="12065" y="17626"/>
                    <a:pt x="11935" y="17691"/>
                    <a:pt x="11903" y="17821"/>
                  </a:cubicBezTo>
                  <a:cubicBezTo>
                    <a:pt x="11545" y="18601"/>
                    <a:pt x="10765" y="19122"/>
                    <a:pt x="9886" y="19122"/>
                  </a:cubicBezTo>
                  <a:cubicBezTo>
                    <a:pt x="9041" y="19122"/>
                    <a:pt x="8261" y="18601"/>
                    <a:pt x="7903" y="17821"/>
                  </a:cubicBezTo>
                  <a:cubicBezTo>
                    <a:pt x="7870" y="17691"/>
                    <a:pt x="7740" y="17626"/>
                    <a:pt x="7610" y="17626"/>
                  </a:cubicBezTo>
                  <a:lnTo>
                    <a:pt x="3448" y="17626"/>
                  </a:lnTo>
                  <a:cubicBezTo>
                    <a:pt x="3285" y="17626"/>
                    <a:pt x="3122" y="17756"/>
                    <a:pt x="3122" y="17951"/>
                  </a:cubicBezTo>
                  <a:cubicBezTo>
                    <a:pt x="3122" y="18114"/>
                    <a:pt x="3285" y="18244"/>
                    <a:pt x="3448" y="18244"/>
                  </a:cubicBezTo>
                  <a:lnTo>
                    <a:pt x="7415" y="18244"/>
                  </a:lnTo>
                  <a:cubicBezTo>
                    <a:pt x="7903" y="19154"/>
                    <a:pt x="8846" y="19740"/>
                    <a:pt x="9886" y="19740"/>
                  </a:cubicBezTo>
                  <a:cubicBezTo>
                    <a:pt x="10927" y="19740"/>
                    <a:pt x="11903" y="19154"/>
                    <a:pt x="12358" y="18244"/>
                  </a:cubicBezTo>
                  <a:lnTo>
                    <a:pt x="19512" y="18244"/>
                  </a:lnTo>
                  <a:cubicBezTo>
                    <a:pt x="19675" y="18244"/>
                    <a:pt x="19805" y="18114"/>
                    <a:pt x="19805" y="17951"/>
                  </a:cubicBezTo>
                  <a:lnTo>
                    <a:pt x="19805" y="293"/>
                  </a:lnTo>
                  <a:cubicBezTo>
                    <a:pt x="19837" y="130"/>
                    <a:pt x="19675" y="0"/>
                    <a:pt x="195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46"/>
            <p:cNvSpPr/>
            <p:nvPr/>
          </p:nvSpPr>
          <p:spPr>
            <a:xfrm>
              <a:off x="10312100" y="4459138"/>
              <a:ext cx="98400" cy="15475"/>
            </a:xfrm>
            <a:custGeom>
              <a:rect b="b" l="l" r="r" t="t"/>
              <a:pathLst>
                <a:path extrusionOk="0" h="619" w="3936">
                  <a:moveTo>
                    <a:pt x="293" y="0"/>
                  </a:moveTo>
                  <a:cubicBezTo>
                    <a:pt x="130" y="0"/>
                    <a:pt x="0" y="130"/>
                    <a:pt x="0" y="293"/>
                  </a:cubicBezTo>
                  <a:cubicBezTo>
                    <a:pt x="0" y="456"/>
                    <a:pt x="130" y="618"/>
                    <a:pt x="293" y="618"/>
                  </a:cubicBezTo>
                  <a:lnTo>
                    <a:pt x="3610" y="618"/>
                  </a:lnTo>
                  <a:cubicBezTo>
                    <a:pt x="3772" y="618"/>
                    <a:pt x="3935" y="456"/>
                    <a:pt x="3935" y="293"/>
                  </a:cubicBezTo>
                  <a:cubicBezTo>
                    <a:pt x="3935" y="130"/>
                    <a:pt x="3772" y="0"/>
                    <a:pt x="361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46"/>
            <p:cNvSpPr/>
            <p:nvPr/>
          </p:nvSpPr>
          <p:spPr>
            <a:xfrm>
              <a:off x="10312100" y="4524988"/>
              <a:ext cx="98400" cy="15475"/>
            </a:xfrm>
            <a:custGeom>
              <a:rect b="b" l="l" r="r" t="t"/>
              <a:pathLst>
                <a:path extrusionOk="0" h="619" w="3936">
                  <a:moveTo>
                    <a:pt x="293" y="0"/>
                  </a:moveTo>
                  <a:cubicBezTo>
                    <a:pt x="130" y="0"/>
                    <a:pt x="0" y="130"/>
                    <a:pt x="0" y="326"/>
                  </a:cubicBezTo>
                  <a:cubicBezTo>
                    <a:pt x="0" y="488"/>
                    <a:pt x="130" y="618"/>
                    <a:pt x="293" y="618"/>
                  </a:cubicBezTo>
                  <a:lnTo>
                    <a:pt x="3610" y="618"/>
                  </a:lnTo>
                  <a:cubicBezTo>
                    <a:pt x="3772" y="618"/>
                    <a:pt x="3935" y="488"/>
                    <a:pt x="3935" y="326"/>
                  </a:cubicBezTo>
                  <a:cubicBezTo>
                    <a:pt x="3935" y="130"/>
                    <a:pt x="3772" y="0"/>
                    <a:pt x="361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46"/>
            <p:cNvSpPr/>
            <p:nvPr/>
          </p:nvSpPr>
          <p:spPr>
            <a:xfrm>
              <a:off x="10312100" y="4591638"/>
              <a:ext cx="98400" cy="15475"/>
            </a:xfrm>
            <a:custGeom>
              <a:rect b="b" l="l" r="r" t="t"/>
              <a:pathLst>
                <a:path extrusionOk="0" h="619" w="3936">
                  <a:moveTo>
                    <a:pt x="293" y="1"/>
                  </a:moveTo>
                  <a:cubicBezTo>
                    <a:pt x="130" y="1"/>
                    <a:pt x="0" y="131"/>
                    <a:pt x="0" y="294"/>
                  </a:cubicBezTo>
                  <a:cubicBezTo>
                    <a:pt x="0" y="456"/>
                    <a:pt x="130" y="619"/>
                    <a:pt x="293" y="619"/>
                  </a:cubicBezTo>
                  <a:lnTo>
                    <a:pt x="3610" y="619"/>
                  </a:lnTo>
                  <a:cubicBezTo>
                    <a:pt x="3772" y="619"/>
                    <a:pt x="3935" y="456"/>
                    <a:pt x="3935" y="294"/>
                  </a:cubicBezTo>
                  <a:cubicBezTo>
                    <a:pt x="3935" y="131"/>
                    <a:pt x="3772" y="1"/>
                    <a:pt x="36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46"/>
            <p:cNvSpPr/>
            <p:nvPr/>
          </p:nvSpPr>
          <p:spPr>
            <a:xfrm>
              <a:off x="10100725" y="4587463"/>
              <a:ext cx="115450" cy="118850"/>
            </a:xfrm>
            <a:custGeom>
              <a:rect b="b" l="l" r="r" t="t"/>
              <a:pathLst>
                <a:path extrusionOk="0" h="4754" w="4618">
                  <a:moveTo>
                    <a:pt x="1821" y="753"/>
                  </a:moveTo>
                  <a:lnTo>
                    <a:pt x="2992" y="1436"/>
                  </a:lnTo>
                  <a:lnTo>
                    <a:pt x="2992" y="2802"/>
                  </a:lnTo>
                  <a:lnTo>
                    <a:pt x="1821" y="3485"/>
                  </a:lnTo>
                  <a:lnTo>
                    <a:pt x="618" y="2802"/>
                  </a:lnTo>
                  <a:lnTo>
                    <a:pt x="618" y="1436"/>
                  </a:lnTo>
                  <a:lnTo>
                    <a:pt x="1821" y="753"/>
                  </a:lnTo>
                  <a:close/>
                  <a:moveTo>
                    <a:pt x="4305" y="1"/>
                  </a:moveTo>
                  <a:cubicBezTo>
                    <a:pt x="4223" y="1"/>
                    <a:pt x="4135" y="33"/>
                    <a:pt x="4065" y="103"/>
                  </a:cubicBezTo>
                  <a:lnTo>
                    <a:pt x="3285" y="883"/>
                  </a:lnTo>
                  <a:lnTo>
                    <a:pt x="1984" y="135"/>
                  </a:lnTo>
                  <a:cubicBezTo>
                    <a:pt x="1935" y="103"/>
                    <a:pt x="1878" y="87"/>
                    <a:pt x="1821" y="87"/>
                  </a:cubicBezTo>
                  <a:cubicBezTo>
                    <a:pt x="1764" y="87"/>
                    <a:pt x="1707" y="103"/>
                    <a:pt x="1659" y="135"/>
                  </a:cubicBezTo>
                  <a:lnTo>
                    <a:pt x="163" y="981"/>
                  </a:lnTo>
                  <a:cubicBezTo>
                    <a:pt x="65" y="1046"/>
                    <a:pt x="0" y="1144"/>
                    <a:pt x="0" y="1241"/>
                  </a:cubicBezTo>
                  <a:lnTo>
                    <a:pt x="0" y="2997"/>
                  </a:lnTo>
                  <a:cubicBezTo>
                    <a:pt x="0" y="3095"/>
                    <a:pt x="65" y="3192"/>
                    <a:pt x="163" y="3257"/>
                  </a:cubicBezTo>
                  <a:lnTo>
                    <a:pt x="1496" y="4005"/>
                  </a:lnTo>
                  <a:lnTo>
                    <a:pt x="1496" y="4428"/>
                  </a:lnTo>
                  <a:cubicBezTo>
                    <a:pt x="1496" y="4623"/>
                    <a:pt x="1626" y="4753"/>
                    <a:pt x="1789" y="4753"/>
                  </a:cubicBezTo>
                  <a:cubicBezTo>
                    <a:pt x="1984" y="4753"/>
                    <a:pt x="2114" y="4623"/>
                    <a:pt x="2114" y="4428"/>
                  </a:cubicBezTo>
                  <a:lnTo>
                    <a:pt x="2114" y="4038"/>
                  </a:lnTo>
                  <a:lnTo>
                    <a:pt x="3187" y="3420"/>
                  </a:lnTo>
                  <a:lnTo>
                    <a:pt x="4065" y="4168"/>
                  </a:lnTo>
                  <a:cubicBezTo>
                    <a:pt x="4130" y="4233"/>
                    <a:pt x="4195" y="4233"/>
                    <a:pt x="4293" y="4233"/>
                  </a:cubicBezTo>
                  <a:cubicBezTo>
                    <a:pt x="4358" y="4233"/>
                    <a:pt x="4455" y="4200"/>
                    <a:pt x="4520" y="4135"/>
                  </a:cubicBezTo>
                  <a:cubicBezTo>
                    <a:pt x="4618" y="4005"/>
                    <a:pt x="4618" y="3810"/>
                    <a:pt x="4488" y="3713"/>
                  </a:cubicBezTo>
                  <a:lnTo>
                    <a:pt x="3642" y="2965"/>
                  </a:lnTo>
                  <a:lnTo>
                    <a:pt x="3642" y="1404"/>
                  </a:lnTo>
                  <a:lnTo>
                    <a:pt x="4520" y="526"/>
                  </a:lnTo>
                  <a:cubicBezTo>
                    <a:pt x="4618" y="396"/>
                    <a:pt x="4618" y="200"/>
                    <a:pt x="4488" y="70"/>
                  </a:cubicBezTo>
                  <a:cubicBezTo>
                    <a:pt x="4443" y="25"/>
                    <a:pt x="4376" y="1"/>
                    <a:pt x="4305" y="1"/>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46"/>
            <p:cNvSpPr/>
            <p:nvPr/>
          </p:nvSpPr>
          <p:spPr>
            <a:xfrm>
              <a:off x="10121850" y="4622538"/>
              <a:ext cx="15475" cy="35800"/>
            </a:xfrm>
            <a:custGeom>
              <a:rect b="b" l="l" r="r" t="t"/>
              <a:pathLst>
                <a:path extrusionOk="0" h="1432" w="619">
                  <a:moveTo>
                    <a:pt x="326" y="1"/>
                  </a:moveTo>
                  <a:cubicBezTo>
                    <a:pt x="163" y="1"/>
                    <a:pt x="1" y="131"/>
                    <a:pt x="1" y="293"/>
                  </a:cubicBezTo>
                  <a:lnTo>
                    <a:pt x="1" y="1139"/>
                  </a:lnTo>
                  <a:cubicBezTo>
                    <a:pt x="1" y="1301"/>
                    <a:pt x="163" y="1432"/>
                    <a:pt x="326" y="1432"/>
                  </a:cubicBezTo>
                  <a:cubicBezTo>
                    <a:pt x="488" y="1432"/>
                    <a:pt x="618" y="1301"/>
                    <a:pt x="618" y="1139"/>
                  </a:cubicBezTo>
                  <a:lnTo>
                    <a:pt x="618" y="293"/>
                  </a:lnTo>
                  <a:cubicBezTo>
                    <a:pt x="618" y="131"/>
                    <a:pt x="488" y="1"/>
                    <a:pt x="326" y="1"/>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46"/>
            <p:cNvSpPr/>
            <p:nvPr/>
          </p:nvSpPr>
          <p:spPr>
            <a:xfrm>
              <a:off x="10016975" y="4504538"/>
              <a:ext cx="115475" cy="106650"/>
            </a:xfrm>
            <a:custGeom>
              <a:rect b="b" l="l" r="r" t="t"/>
              <a:pathLst>
                <a:path extrusionOk="0" h="4266" w="4619">
                  <a:moveTo>
                    <a:pt x="2830" y="753"/>
                  </a:moveTo>
                  <a:lnTo>
                    <a:pt x="4001" y="1436"/>
                  </a:lnTo>
                  <a:lnTo>
                    <a:pt x="4001" y="2802"/>
                  </a:lnTo>
                  <a:lnTo>
                    <a:pt x="2830" y="3517"/>
                  </a:lnTo>
                  <a:lnTo>
                    <a:pt x="1627" y="2802"/>
                  </a:lnTo>
                  <a:lnTo>
                    <a:pt x="1627" y="1436"/>
                  </a:lnTo>
                  <a:lnTo>
                    <a:pt x="2830" y="753"/>
                  </a:lnTo>
                  <a:close/>
                  <a:moveTo>
                    <a:pt x="347" y="1"/>
                  </a:moveTo>
                  <a:cubicBezTo>
                    <a:pt x="263" y="1"/>
                    <a:pt x="183" y="33"/>
                    <a:pt x="131" y="103"/>
                  </a:cubicBezTo>
                  <a:cubicBezTo>
                    <a:pt x="1" y="233"/>
                    <a:pt x="33" y="428"/>
                    <a:pt x="163" y="558"/>
                  </a:cubicBezTo>
                  <a:lnTo>
                    <a:pt x="1009" y="1274"/>
                  </a:lnTo>
                  <a:lnTo>
                    <a:pt x="1009" y="2835"/>
                  </a:lnTo>
                  <a:lnTo>
                    <a:pt x="131" y="3713"/>
                  </a:lnTo>
                  <a:cubicBezTo>
                    <a:pt x="1" y="3843"/>
                    <a:pt x="1" y="4038"/>
                    <a:pt x="131" y="4168"/>
                  </a:cubicBezTo>
                  <a:cubicBezTo>
                    <a:pt x="196" y="4233"/>
                    <a:pt x="293" y="4265"/>
                    <a:pt x="358" y="4265"/>
                  </a:cubicBezTo>
                  <a:cubicBezTo>
                    <a:pt x="456" y="4265"/>
                    <a:pt x="521" y="4233"/>
                    <a:pt x="586" y="4168"/>
                  </a:cubicBezTo>
                  <a:lnTo>
                    <a:pt x="1366" y="3355"/>
                  </a:lnTo>
                  <a:lnTo>
                    <a:pt x="2667" y="4135"/>
                  </a:lnTo>
                  <a:cubicBezTo>
                    <a:pt x="2732" y="4168"/>
                    <a:pt x="2765" y="4168"/>
                    <a:pt x="2830" y="4168"/>
                  </a:cubicBezTo>
                  <a:cubicBezTo>
                    <a:pt x="2862" y="4168"/>
                    <a:pt x="2927" y="4168"/>
                    <a:pt x="2992" y="4135"/>
                  </a:cubicBezTo>
                  <a:lnTo>
                    <a:pt x="4488" y="3257"/>
                  </a:lnTo>
                  <a:cubicBezTo>
                    <a:pt x="4586" y="3192"/>
                    <a:pt x="4618" y="3095"/>
                    <a:pt x="4618" y="2997"/>
                  </a:cubicBezTo>
                  <a:lnTo>
                    <a:pt x="4618" y="1274"/>
                  </a:lnTo>
                  <a:cubicBezTo>
                    <a:pt x="4618" y="1144"/>
                    <a:pt x="4586" y="1046"/>
                    <a:pt x="4488" y="981"/>
                  </a:cubicBezTo>
                  <a:lnTo>
                    <a:pt x="2992" y="135"/>
                  </a:lnTo>
                  <a:cubicBezTo>
                    <a:pt x="2944" y="103"/>
                    <a:pt x="2887" y="87"/>
                    <a:pt x="2830" y="87"/>
                  </a:cubicBezTo>
                  <a:cubicBezTo>
                    <a:pt x="2773" y="87"/>
                    <a:pt x="2716" y="103"/>
                    <a:pt x="2667" y="135"/>
                  </a:cubicBezTo>
                  <a:lnTo>
                    <a:pt x="1464" y="818"/>
                  </a:lnTo>
                  <a:lnTo>
                    <a:pt x="553" y="70"/>
                  </a:lnTo>
                  <a:cubicBezTo>
                    <a:pt x="493" y="25"/>
                    <a:pt x="419" y="1"/>
                    <a:pt x="347" y="1"/>
                  </a:cubicBez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46"/>
            <p:cNvSpPr/>
            <p:nvPr/>
          </p:nvSpPr>
          <p:spPr>
            <a:xfrm>
              <a:off x="10095825" y="4539613"/>
              <a:ext cx="16300" cy="35800"/>
            </a:xfrm>
            <a:custGeom>
              <a:rect b="b" l="l" r="r" t="t"/>
              <a:pathLst>
                <a:path extrusionOk="0" h="1432" w="652">
                  <a:moveTo>
                    <a:pt x="326" y="1"/>
                  </a:moveTo>
                  <a:cubicBezTo>
                    <a:pt x="164" y="1"/>
                    <a:pt x="34" y="131"/>
                    <a:pt x="34" y="293"/>
                  </a:cubicBezTo>
                  <a:lnTo>
                    <a:pt x="34" y="1139"/>
                  </a:lnTo>
                  <a:cubicBezTo>
                    <a:pt x="1" y="1301"/>
                    <a:pt x="164" y="1432"/>
                    <a:pt x="326" y="1432"/>
                  </a:cubicBezTo>
                  <a:cubicBezTo>
                    <a:pt x="489" y="1432"/>
                    <a:pt x="651" y="1301"/>
                    <a:pt x="651" y="1139"/>
                  </a:cubicBezTo>
                  <a:lnTo>
                    <a:pt x="651" y="293"/>
                  </a:lnTo>
                  <a:cubicBezTo>
                    <a:pt x="651" y="131"/>
                    <a:pt x="489" y="1"/>
                    <a:pt x="326" y="1"/>
                  </a:cubicBez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46"/>
            <p:cNvSpPr/>
            <p:nvPr/>
          </p:nvSpPr>
          <p:spPr>
            <a:xfrm>
              <a:off x="10100725" y="4400588"/>
              <a:ext cx="115450" cy="126850"/>
            </a:xfrm>
            <a:custGeom>
              <a:rect b="b" l="l" r="r" t="t"/>
              <a:pathLst>
                <a:path extrusionOk="0" h="5074" w="4618">
                  <a:moveTo>
                    <a:pt x="1821" y="1594"/>
                  </a:moveTo>
                  <a:lnTo>
                    <a:pt x="2992" y="2277"/>
                  </a:lnTo>
                  <a:lnTo>
                    <a:pt x="2992" y="3643"/>
                  </a:lnTo>
                  <a:lnTo>
                    <a:pt x="1821" y="4326"/>
                  </a:lnTo>
                  <a:lnTo>
                    <a:pt x="618" y="3643"/>
                  </a:lnTo>
                  <a:lnTo>
                    <a:pt x="618" y="2277"/>
                  </a:lnTo>
                  <a:lnTo>
                    <a:pt x="1821" y="1594"/>
                  </a:lnTo>
                  <a:close/>
                  <a:moveTo>
                    <a:pt x="1789" y="1"/>
                  </a:moveTo>
                  <a:cubicBezTo>
                    <a:pt x="1626" y="1"/>
                    <a:pt x="1496" y="131"/>
                    <a:pt x="1496" y="326"/>
                  </a:cubicBezTo>
                  <a:lnTo>
                    <a:pt x="1496" y="1074"/>
                  </a:lnTo>
                  <a:lnTo>
                    <a:pt x="163" y="1822"/>
                  </a:lnTo>
                  <a:cubicBezTo>
                    <a:pt x="65" y="1887"/>
                    <a:pt x="0" y="1985"/>
                    <a:pt x="0" y="2115"/>
                  </a:cubicBezTo>
                  <a:lnTo>
                    <a:pt x="0" y="3838"/>
                  </a:lnTo>
                  <a:cubicBezTo>
                    <a:pt x="0" y="3936"/>
                    <a:pt x="65" y="4033"/>
                    <a:pt x="163" y="4098"/>
                  </a:cubicBezTo>
                  <a:lnTo>
                    <a:pt x="1659" y="4976"/>
                  </a:lnTo>
                  <a:cubicBezTo>
                    <a:pt x="1724" y="4976"/>
                    <a:pt x="1756" y="5009"/>
                    <a:pt x="1821" y="5009"/>
                  </a:cubicBezTo>
                  <a:cubicBezTo>
                    <a:pt x="1886" y="5009"/>
                    <a:pt x="1919" y="4976"/>
                    <a:pt x="1984" y="4976"/>
                  </a:cubicBezTo>
                  <a:lnTo>
                    <a:pt x="3285" y="4196"/>
                  </a:lnTo>
                  <a:lnTo>
                    <a:pt x="4065" y="5009"/>
                  </a:lnTo>
                  <a:cubicBezTo>
                    <a:pt x="4130" y="5041"/>
                    <a:pt x="4195" y="5074"/>
                    <a:pt x="4293" y="5074"/>
                  </a:cubicBezTo>
                  <a:cubicBezTo>
                    <a:pt x="4358" y="5074"/>
                    <a:pt x="4455" y="5074"/>
                    <a:pt x="4488" y="5009"/>
                  </a:cubicBezTo>
                  <a:cubicBezTo>
                    <a:pt x="4618" y="4879"/>
                    <a:pt x="4618" y="4684"/>
                    <a:pt x="4520" y="4554"/>
                  </a:cubicBezTo>
                  <a:lnTo>
                    <a:pt x="3642" y="3676"/>
                  </a:lnTo>
                  <a:lnTo>
                    <a:pt x="3642" y="2115"/>
                  </a:lnTo>
                  <a:lnTo>
                    <a:pt x="4488" y="1367"/>
                  </a:lnTo>
                  <a:cubicBezTo>
                    <a:pt x="4618" y="1269"/>
                    <a:pt x="4618" y="1074"/>
                    <a:pt x="4520" y="944"/>
                  </a:cubicBezTo>
                  <a:cubicBezTo>
                    <a:pt x="4466" y="871"/>
                    <a:pt x="4370" y="829"/>
                    <a:pt x="4273" y="829"/>
                  </a:cubicBezTo>
                  <a:cubicBezTo>
                    <a:pt x="4198" y="829"/>
                    <a:pt x="4122" y="854"/>
                    <a:pt x="4065" y="911"/>
                  </a:cubicBezTo>
                  <a:lnTo>
                    <a:pt x="3187" y="1659"/>
                  </a:lnTo>
                  <a:lnTo>
                    <a:pt x="2114" y="1041"/>
                  </a:lnTo>
                  <a:lnTo>
                    <a:pt x="2114" y="326"/>
                  </a:lnTo>
                  <a:cubicBezTo>
                    <a:pt x="2114" y="131"/>
                    <a:pt x="1984" y="1"/>
                    <a:pt x="1789" y="1"/>
                  </a:cubicBezTo>
                  <a:close/>
                </a:path>
              </a:pathLst>
            </a:custGeom>
            <a:solidFill>
              <a:srgbClr val="ACB4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46"/>
            <p:cNvSpPr/>
            <p:nvPr/>
          </p:nvSpPr>
          <p:spPr>
            <a:xfrm>
              <a:off x="10121850" y="4456688"/>
              <a:ext cx="15475" cy="35800"/>
            </a:xfrm>
            <a:custGeom>
              <a:rect b="b" l="l" r="r" t="t"/>
              <a:pathLst>
                <a:path extrusionOk="0" h="1432" w="619">
                  <a:moveTo>
                    <a:pt x="326" y="1"/>
                  </a:moveTo>
                  <a:cubicBezTo>
                    <a:pt x="163" y="1"/>
                    <a:pt x="1" y="131"/>
                    <a:pt x="1" y="293"/>
                  </a:cubicBezTo>
                  <a:lnTo>
                    <a:pt x="1" y="1139"/>
                  </a:lnTo>
                  <a:cubicBezTo>
                    <a:pt x="1" y="1301"/>
                    <a:pt x="163" y="1432"/>
                    <a:pt x="326" y="1432"/>
                  </a:cubicBezTo>
                  <a:cubicBezTo>
                    <a:pt x="488" y="1432"/>
                    <a:pt x="618" y="1301"/>
                    <a:pt x="618" y="1139"/>
                  </a:cubicBezTo>
                  <a:lnTo>
                    <a:pt x="618" y="293"/>
                  </a:lnTo>
                  <a:cubicBezTo>
                    <a:pt x="618" y="131"/>
                    <a:pt x="488" y="1"/>
                    <a:pt x="326" y="1"/>
                  </a:cubicBezTo>
                  <a:close/>
                </a:path>
              </a:pathLst>
            </a:custGeom>
            <a:solidFill>
              <a:srgbClr val="ACB4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0" name="Google Shape;3840;p46"/>
          <p:cNvGrpSpPr/>
          <p:nvPr/>
        </p:nvGrpSpPr>
        <p:grpSpPr>
          <a:xfrm>
            <a:off x="2275693" y="4218158"/>
            <a:ext cx="365763" cy="257397"/>
            <a:chOff x="10718600" y="4421738"/>
            <a:chExt cx="495950" cy="347975"/>
          </a:xfrm>
        </p:grpSpPr>
        <p:sp>
          <p:nvSpPr>
            <p:cNvPr id="3841" name="Google Shape;3841;p46"/>
            <p:cNvSpPr/>
            <p:nvPr/>
          </p:nvSpPr>
          <p:spPr>
            <a:xfrm>
              <a:off x="10734850" y="4429863"/>
              <a:ext cx="287000" cy="180500"/>
            </a:xfrm>
            <a:custGeom>
              <a:rect b="b" l="l" r="r" t="t"/>
              <a:pathLst>
                <a:path extrusionOk="0" h="7220" w="11480">
                  <a:moveTo>
                    <a:pt x="5886" y="1"/>
                  </a:moveTo>
                  <a:cubicBezTo>
                    <a:pt x="2277" y="1"/>
                    <a:pt x="1139" y="7220"/>
                    <a:pt x="0" y="7220"/>
                  </a:cubicBezTo>
                  <a:lnTo>
                    <a:pt x="11480" y="7220"/>
                  </a:lnTo>
                  <a:cubicBezTo>
                    <a:pt x="10667" y="7220"/>
                    <a:pt x="9529" y="1"/>
                    <a:pt x="58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46"/>
            <p:cNvSpPr/>
            <p:nvPr/>
          </p:nvSpPr>
          <p:spPr>
            <a:xfrm>
              <a:off x="10734850" y="4429863"/>
              <a:ext cx="161800" cy="180500"/>
            </a:xfrm>
            <a:custGeom>
              <a:rect b="b" l="l" r="r" t="t"/>
              <a:pathLst>
                <a:path extrusionOk="0" h="7220" w="6472">
                  <a:moveTo>
                    <a:pt x="5919" y="1"/>
                  </a:moveTo>
                  <a:cubicBezTo>
                    <a:pt x="2277" y="1"/>
                    <a:pt x="1139" y="7220"/>
                    <a:pt x="0" y="7220"/>
                  </a:cubicBezTo>
                  <a:lnTo>
                    <a:pt x="1139" y="7220"/>
                  </a:lnTo>
                  <a:cubicBezTo>
                    <a:pt x="2212" y="7220"/>
                    <a:pt x="3317" y="781"/>
                    <a:pt x="6472" y="66"/>
                  </a:cubicBezTo>
                  <a:cubicBezTo>
                    <a:pt x="6309" y="1"/>
                    <a:pt x="6114" y="1"/>
                    <a:pt x="591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46"/>
            <p:cNvSpPr/>
            <p:nvPr/>
          </p:nvSpPr>
          <p:spPr>
            <a:xfrm>
              <a:off x="10927525" y="4556688"/>
              <a:ext cx="28475" cy="29300"/>
            </a:xfrm>
            <a:custGeom>
              <a:rect b="b" l="l" r="r" t="t"/>
              <a:pathLst>
                <a:path extrusionOk="0" h="1172" w="1139">
                  <a:moveTo>
                    <a:pt x="586" y="1"/>
                  </a:moveTo>
                  <a:cubicBezTo>
                    <a:pt x="261" y="1"/>
                    <a:pt x="1" y="261"/>
                    <a:pt x="1" y="586"/>
                  </a:cubicBezTo>
                  <a:cubicBezTo>
                    <a:pt x="1" y="911"/>
                    <a:pt x="261" y="1171"/>
                    <a:pt x="586" y="1171"/>
                  </a:cubicBezTo>
                  <a:cubicBezTo>
                    <a:pt x="879" y="1171"/>
                    <a:pt x="1139" y="911"/>
                    <a:pt x="1139" y="586"/>
                  </a:cubicBezTo>
                  <a:cubicBezTo>
                    <a:pt x="1139" y="261"/>
                    <a:pt x="879" y="1"/>
                    <a:pt x="5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46"/>
            <p:cNvSpPr/>
            <p:nvPr/>
          </p:nvSpPr>
          <p:spPr>
            <a:xfrm>
              <a:off x="10899075" y="4503838"/>
              <a:ext cx="28475" cy="28475"/>
            </a:xfrm>
            <a:custGeom>
              <a:rect b="b" l="l" r="r" t="t"/>
              <a:pathLst>
                <a:path extrusionOk="0" h="1139" w="1139">
                  <a:moveTo>
                    <a:pt x="553" y="1"/>
                  </a:moveTo>
                  <a:cubicBezTo>
                    <a:pt x="261" y="1"/>
                    <a:pt x="0" y="261"/>
                    <a:pt x="0" y="554"/>
                  </a:cubicBezTo>
                  <a:cubicBezTo>
                    <a:pt x="0" y="879"/>
                    <a:pt x="261" y="1139"/>
                    <a:pt x="553" y="1139"/>
                  </a:cubicBezTo>
                  <a:cubicBezTo>
                    <a:pt x="878" y="1139"/>
                    <a:pt x="1139" y="879"/>
                    <a:pt x="1139" y="554"/>
                  </a:cubicBezTo>
                  <a:cubicBezTo>
                    <a:pt x="1139" y="261"/>
                    <a:pt x="878" y="1"/>
                    <a:pt x="5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46"/>
            <p:cNvSpPr/>
            <p:nvPr/>
          </p:nvSpPr>
          <p:spPr>
            <a:xfrm>
              <a:off x="10865750" y="4458313"/>
              <a:ext cx="29275" cy="29300"/>
            </a:xfrm>
            <a:custGeom>
              <a:rect b="b" l="l" r="r" t="t"/>
              <a:pathLst>
                <a:path extrusionOk="0" h="1172" w="1171">
                  <a:moveTo>
                    <a:pt x="585" y="1"/>
                  </a:moveTo>
                  <a:cubicBezTo>
                    <a:pt x="260" y="1"/>
                    <a:pt x="0" y="261"/>
                    <a:pt x="0" y="586"/>
                  </a:cubicBezTo>
                  <a:cubicBezTo>
                    <a:pt x="0" y="911"/>
                    <a:pt x="260" y="1171"/>
                    <a:pt x="585" y="1171"/>
                  </a:cubicBezTo>
                  <a:cubicBezTo>
                    <a:pt x="911" y="1171"/>
                    <a:pt x="1171" y="911"/>
                    <a:pt x="1171" y="586"/>
                  </a:cubicBezTo>
                  <a:cubicBezTo>
                    <a:pt x="1171" y="261"/>
                    <a:pt x="911" y="1"/>
                    <a:pt x="58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46"/>
            <p:cNvSpPr/>
            <p:nvPr/>
          </p:nvSpPr>
          <p:spPr>
            <a:xfrm>
              <a:off x="10865750" y="4556688"/>
              <a:ext cx="29275" cy="29300"/>
            </a:xfrm>
            <a:custGeom>
              <a:rect b="b" l="l" r="r" t="t"/>
              <a:pathLst>
                <a:path extrusionOk="0" h="1172" w="1171">
                  <a:moveTo>
                    <a:pt x="585" y="1"/>
                  </a:moveTo>
                  <a:cubicBezTo>
                    <a:pt x="260" y="1"/>
                    <a:pt x="0" y="261"/>
                    <a:pt x="0" y="586"/>
                  </a:cubicBezTo>
                  <a:cubicBezTo>
                    <a:pt x="0" y="911"/>
                    <a:pt x="260" y="1171"/>
                    <a:pt x="585" y="1171"/>
                  </a:cubicBezTo>
                  <a:cubicBezTo>
                    <a:pt x="911" y="1171"/>
                    <a:pt x="1171" y="911"/>
                    <a:pt x="1171" y="586"/>
                  </a:cubicBezTo>
                  <a:cubicBezTo>
                    <a:pt x="1171" y="261"/>
                    <a:pt x="911" y="1"/>
                    <a:pt x="58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46"/>
            <p:cNvSpPr/>
            <p:nvPr/>
          </p:nvSpPr>
          <p:spPr>
            <a:xfrm>
              <a:off x="10833225" y="4503838"/>
              <a:ext cx="28475" cy="28475"/>
            </a:xfrm>
            <a:custGeom>
              <a:rect b="b" l="l" r="r" t="t"/>
              <a:pathLst>
                <a:path extrusionOk="0" h="1139" w="1139">
                  <a:moveTo>
                    <a:pt x="586" y="1"/>
                  </a:moveTo>
                  <a:cubicBezTo>
                    <a:pt x="260" y="1"/>
                    <a:pt x="0" y="261"/>
                    <a:pt x="0" y="554"/>
                  </a:cubicBezTo>
                  <a:cubicBezTo>
                    <a:pt x="0" y="879"/>
                    <a:pt x="260" y="1139"/>
                    <a:pt x="586" y="1139"/>
                  </a:cubicBezTo>
                  <a:cubicBezTo>
                    <a:pt x="878" y="1139"/>
                    <a:pt x="1138" y="879"/>
                    <a:pt x="1138" y="554"/>
                  </a:cubicBezTo>
                  <a:cubicBezTo>
                    <a:pt x="1138" y="261"/>
                    <a:pt x="878" y="1"/>
                    <a:pt x="5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46"/>
            <p:cNvSpPr/>
            <p:nvPr/>
          </p:nvSpPr>
          <p:spPr>
            <a:xfrm>
              <a:off x="10804775" y="4556688"/>
              <a:ext cx="28475" cy="29300"/>
            </a:xfrm>
            <a:custGeom>
              <a:rect b="b" l="l" r="r" t="t"/>
              <a:pathLst>
                <a:path extrusionOk="0" h="1172" w="1139">
                  <a:moveTo>
                    <a:pt x="553" y="1"/>
                  </a:moveTo>
                  <a:cubicBezTo>
                    <a:pt x="228" y="1"/>
                    <a:pt x="0" y="261"/>
                    <a:pt x="0" y="586"/>
                  </a:cubicBezTo>
                  <a:cubicBezTo>
                    <a:pt x="0" y="911"/>
                    <a:pt x="228" y="1171"/>
                    <a:pt x="553" y="1171"/>
                  </a:cubicBezTo>
                  <a:cubicBezTo>
                    <a:pt x="878" y="1171"/>
                    <a:pt x="1138" y="911"/>
                    <a:pt x="1138" y="586"/>
                  </a:cubicBezTo>
                  <a:cubicBezTo>
                    <a:pt x="1138" y="261"/>
                    <a:pt x="878" y="1"/>
                    <a:pt x="5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46"/>
            <p:cNvSpPr/>
            <p:nvPr/>
          </p:nvSpPr>
          <p:spPr>
            <a:xfrm>
              <a:off x="11112075" y="4598163"/>
              <a:ext cx="95150" cy="49600"/>
            </a:xfrm>
            <a:custGeom>
              <a:rect b="b" l="l" r="r" t="t"/>
              <a:pathLst>
                <a:path extrusionOk="0" h="1984" w="3806">
                  <a:moveTo>
                    <a:pt x="1" y="0"/>
                  </a:moveTo>
                  <a:lnTo>
                    <a:pt x="1" y="1984"/>
                  </a:lnTo>
                  <a:lnTo>
                    <a:pt x="3383" y="1984"/>
                  </a:lnTo>
                  <a:cubicBezTo>
                    <a:pt x="3610" y="1984"/>
                    <a:pt x="3805" y="1789"/>
                    <a:pt x="3805" y="1561"/>
                  </a:cubicBezTo>
                  <a:lnTo>
                    <a:pt x="3805" y="423"/>
                  </a:lnTo>
                  <a:cubicBezTo>
                    <a:pt x="3805" y="195"/>
                    <a:pt x="3610" y="0"/>
                    <a:pt x="3383" y="0"/>
                  </a:cubicBez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46"/>
            <p:cNvSpPr/>
            <p:nvPr/>
          </p:nvSpPr>
          <p:spPr>
            <a:xfrm>
              <a:off x="11112075" y="4598163"/>
              <a:ext cx="94325" cy="49600"/>
            </a:xfrm>
            <a:custGeom>
              <a:rect b="b" l="l" r="r" t="t"/>
              <a:pathLst>
                <a:path extrusionOk="0" h="1984" w="3773">
                  <a:moveTo>
                    <a:pt x="1" y="0"/>
                  </a:moveTo>
                  <a:lnTo>
                    <a:pt x="1" y="1984"/>
                  </a:lnTo>
                  <a:lnTo>
                    <a:pt x="3383" y="1984"/>
                  </a:lnTo>
                  <a:cubicBezTo>
                    <a:pt x="3610" y="1984"/>
                    <a:pt x="3773" y="1789"/>
                    <a:pt x="3773" y="1561"/>
                  </a:cubicBezTo>
                  <a:lnTo>
                    <a:pt x="3773" y="911"/>
                  </a:lnTo>
                  <a:cubicBezTo>
                    <a:pt x="3708" y="943"/>
                    <a:pt x="3643" y="976"/>
                    <a:pt x="3545" y="976"/>
                  </a:cubicBezTo>
                  <a:lnTo>
                    <a:pt x="163" y="976"/>
                  </a:lnTo>
                  <a:lnTo>
                    <a:pt x="163"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46"/>
            <p:cNvSpPr/>
            <p:nvPr/>
          </p:nvSpPr>
          <p:spPr>
            <a:xfrm>
              <a:off x="10726725" y="4610338"/>
              <a:ext cx="303275" cy="152075"/>
            </a:xfrm>
            <a:custGeom>
              <a:rect b="b" l="l" r="r" t="t"/>
              <a:pathLst>
                <a:path extrusionOk="0" h="6083" w="12131">
                  <a:moveTo>
                    <a:pt x="0" y="1"/>
                  </a:moveTo>
                  <a:cubicBezTo>
                    <a:pt x="0" y="3350"/>
                    <a:pt x="2699" y="6082"/>
                    <a:pt x="6049" y="6082"/>
                  </a:cubicBezTo>
                  <a:cubicBezTo>
                    <a:pt x="9431" y="6082"/>
                    <a:pt x="12130" y="3350"/>
                    <a:pt x="12130" y="1"/>
                  </a:cubicBezTo>
                  <a:close/>
                </a:path>
              </a:pathLst>
            </a:custGeom>
            <a:solidFill>
              <a:srgbClr val="4BC0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46"/>
            <p:cNvSpPr/>
            <p:nvPr/>
          </p:nvSpPr>
          <p:spPr>
            <a:xfrm>
              <a:off x="10725900" y="4610338"/>
              <a:ext cx="174825" cy="152075"/>
            </a:xfrm>
            <a:custGeom>
              <a:rect b="b" l="l" r="r" t="t"/>
              <a:pathLst>
                <a:path extrusionOk="0" h="6083" w="6993">
                  <a:moveTo>
                    <a:pt x="1" y="1"/>
                  </a:moveTo>
                  <a:cubicBezTo>
                    <a:pt x="1" y="3350"/>
                    <a:pt x="2732" y="6082"/>
                    <a:pt x="6082" y="6082"/>
                  </a:cubicBezTo>
                  <a:cubicBezTo>
                    <a:pt x="6407" y="6082"/>
                    <a:pt x="6700" y="6050"/>
                    <a:pt x="6992" y="6017"/>
                  </a:cubicBezTo>
                  <a:cubicBezTo>
                    <a:pt x="4066" y="5594"/>
                    <a:pt x="1822" y="3058"/>
                    <a:pt x="1822"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46"/>
            <p:cNvSpPr/>
            <p:nvPr/>
          </p:nvSpPr>
          <p:spPr>
            <a:xfrm>
              <a:off x="10718600" y="4421738"/>
              <a:ext cx="495950" cy="347975"/>
            </a:xfrm>
            <a:custGeom>
              <a:rect b="b" l="l" r="r" t="t"/>
              <a:pathLst>
                <a:path extrusionOk="0" h="13919" w="19838">
                  <a:moveTo>
                    <a:pt x="19122" y="7350"/>
                  </a:moveTo>
                  <a:cubicBezTo>
                    <a:pt x="19187" y="7350"/>
                    <a:pt x="19219" y="7415"/>
                    <a:pt x="19219" y="7480"/>
                  </a:cubicBezTo>
                  <a:lnTo>
                    <a:pt x="19219" y="8618"/>
                  </a:lnTo>
                  <a:cubicBezTo>
                    <a:pt x="19219" y="8683"/>
                    <a:pt x="19187" y="8716"/>
                    <a:pt x="19122" y="8716"/>
                  </a:cubicBezTo>
                  <a:lnTo>
                    <a:pt x="16065" y="8716"/>
                  </a:lnTo>
                  <a:lnTo>
                    <a:pt x="16065" y="7350"/>
                  </a:lnTo>
                  <a:close/>
                  <a:moveTo>
                    <a:pt x="12162" y="7870"/>
                  </a:moveTo>
                  <a:cubicBezTo>
                    <a:pt x="12000" y="10894"/>
                    <a:pt x="9463" y="13333"/>
                    <a:pt x="6374" y="13333"/>
                  </a:cubicBezTo>
                  <a:cubicBezTo>
                    <a:pt x="3317" y="13333"/>
                    <a:pt x="781" y="10894"/>
                    <a:pt x="618" y="7870"/>
                  </a:cubicBezTo>
                  <a:close/>
                  <a:moveTo>
                    <a:pt x="6536" y="0"/>
                  </a:moveTo>
                  <a:cubicBezTo>
                    <a:pt x="5333" y="0"/>
                    <a:pt x="4163" y="813"/>
                    <a:pt x="3219" y="2309"/>
                  </a:cubicBezTo>
                  <a:cubicBezTo>
                    <a:pt x="3122" y="2439"/>
                    <a:pt x="3154" y="2634"/>
                    <a:pt x="3317" y="2732"/>
                  </a:cubicBezTo>
                  <a:cubicBezTo>
                    <a:pt x="3350" y="2764"/>
                    <a:pt x="3415" y="2764"/>
                    <a:pt x="3480" y="2764"/>
                  </a:cubicBezTo>
                  <a:cubicBezTo>
                    <a:pt x="3577" y="2764"/>
                    <a:pt x="3675" y="2732"/>
                    <a:pt x="3740" y="2634"/>
                  </a:cubicBezTo>
                  <a:cubicBezTo>
                    <a:pt x="4585" y="1301"/>
                    <a:pt x="5528" y="618"/>
                    <a:pt x="6569" y="618"/>
                  </a:cubicBezTo>
                  <a:cubicBezTo>
                    <a:pt x="8780" y="618"/>
                    <a:pt x="10049" y="3805"/>
                    <a:pt x="10894" y="5886"/>
                  </a:cubicBezTo>
                  <a:cubicBezTo>
                    <a:pt x="11122" y="6472"/>
                    <a:pt x="11284" y="6927"/>
                    <a:pt x="11447" y="7252"/>
                  </a:cubicBezTo>
                  <a:lnTo>
                    <a:pt x="1496" y="7252"/>
                  </a:lnTo>
                  <a:cubicBezTo>
                    <a:pt x="1724" y="6894"/>
                    <a:pt x="2602" y="4813"/>
                    <a:pt x="2829" y="4358"/>
                  </a:cubicBezTo>
                  <a:cubicBezTo>
                    <a:pt x="2894" y="4195"/>
                    <a:pt x="2829" y="4033"/>
                    <a:pt x="2667" y="3935"/>
                  </a:cubicBezTo>
                  <a:cubicBezTo>
                    <a:pt x="2633" y="3918"/>
                    <a:pt x="2595" y="3910"/>
                    <a:pt x="2556" y="3910"/>
                  </a:cubicBezTo>
                  <a:cubicBezTo>
                    <a:pt x="2444" y="3910"/>
                    <a:pt x="2325" y="3977"/>
                    <a:pt x="2276" y="4098"/>
                  </a:cubicBezTo>
                  <a:cubicBezTo>
                    <a:pt x="2049" y="4553"/>
                    <a:pt x="1171" y="6634"/>
                    <a:pt x="976" y="6927"/>
                  </a:cubicBezTo>
                  <a:cubicBezTo>
                    <a:pt x="846" y="7090"/>
                    <a:pt x="715" y="7187"/>
                    <a:pt x="585" y="7252"/>
                  </a:cubicBezTo>
                  <a:lnTo>
                    <a:pt x="325" y="7252"/>
                  </a:lnTo>
                  <a:cubicBezTo>
                    <a:pt x="130" y="7252"/>
                    <a:pt x="0" y="7382"/>
                    <a:pt x="0" y="7545"/>
                  </a:cubicBezTo>
                  <a:cubicBezTo>
                    <a:pt x="0" y="11057"/>
                    <a:pt x="2862" y="13919"/>
                    <a:pt x="6406" y="13919"/>
                  </a:cubicBezTo>
                  <a:cubicBezTo>
                    <a:pt x="9691" y="13919"/>
                    <a:pt x="12423" y="11415"/>
                    <a:pt x="12748" y="8195"/>
                  </a:cubicBezTo>
                  <a:lnTo>
                    <a:pt x="15447" y="8195"/>
                  </a:lnTo>
                  <a:lnTo>
                    <a:pt x="15447" y="9041"/>
                  </a:lnTo>
                  <a:cubicBezTo>
                    <a:pt x="15447" y="9203"/>
                    <a:pt x="15577" y="9333"/>
                    <a:pt x="15740" y="9333"/>
                  </a:cubicBezTo>
                  <a:lnTo>
                    <a:pt x="19122" y="9333"/>
                  </a:lnTo>
                  <a:cubicBezTo>
                    <a:pt x="19512" y="9333"/>
                    <a:pt x="19837" y="9008"/>
                    <a:pt x="19837" y="8618"/>
                  </a:cubicBezTo>
                  <a:lnTo>
                    <a:pt x="19837" y="7480"/>
                  </a:lnTo>
                  <a:cubicBezTo>
                    <a:pt x="19837" y="7057"/>
                    <a:pt x="19512" y="6732"/>
                    <a:pt x="19122" y="6732"/>
                  </a:cubicBezTo>
                  <a:lnTo>
                    <a:pt x="15740" y="6732"/>
                  </a:lnTo>
                  <a:cubicBezTo>
                    <a:pt x="15577" y="6732"/>
                    <a:pt x="15447" y="6894"/>
                    <a:pt x="15447" y="7057"/>
                  </a:cubicBezTo>
                  <a:lnTo>
                    <a:pt x="15447" y="7577"/>
                  </a:lnTo>
                  <a:lnTo>
                    <a:pt x="12780" y="7577"/>
                  </a:lnTo>
                  <a:lnTo>
                    <a:pt x="12780" y="7545"/>
                  </a:lnTo>
                  <a:cubicBezTo>
                    <a:pt x="12780" y="7382"/>
                    <a:pt x="12650" y="7252"/>
                    <a:pt x="12455" y="7252"/>
                  </a:cubicBezTo>
                  <a:lnTo>
                    <a:pt x="12195" y="7252"/>
                  </a:lnTo>
                  <a:cubicBezTo>
                    <a:pt x="12032" y="7090"/>
                    <a:pt x="11707" y="6309"/>
                    <a:pt x="11447" y="5659"/>
                  </a:cubicBezTo>
                  <a:cubicBezTo>
                    <a:pt x="11024" y="4553"/>
                    <a:pt x="10471" y="3187"/>
                    <a:pt x="9723" y="2082"/>
                  </a:cubicBezTo>
                  <a:cubicBezTo>
                    <a:pt x="8780" y="716"/>
                    <a:pt x="7740" y="0"/>
                    <a:pt x="65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46"/>
            <p:cNvSpPr/>
            <p:nvPr/>
          </p:nvSpPr>
          <p:spPr>
            <a:xfrm>
              <a:off x="10870625" y="4665063"/>
              <a:ext cx="118725" cy="72125"/>
            </a:xfrm>
            <a:custGeom>
              <a:rect b="b" l="l" r="r" t="t"/>
              <a:pathLst>
                <a:path extrusionOk="0" h="2885" w="4749">
                  <a:moveTo>
                    <a:pt x="4406" y="1"/>
                  </a:moveTo>
                  <a:cubicBezTo>
                    <a:pt x="4310" y="1"/>
                    <a:pt x="4224" y="52"/>
                    <a:pt x="4163" y="153"/>
                  </a:cubicBezTo>
                  <a:cubicBezTo>
                    <a:pt x="3270" y="1461"/>
                    <a:pt x="1845" y="2268"/>
                    <a:pt x="410" y="2268"/>
                  </a:cubicBezTo>
                  <a:cubicBezTo>
                    <a:pt x="382" y="2268"/>
                    <a:pt x="354" y="2268"/>
                    <a:pt x="325" y="2267"/>
                  </a:cubicBezTo>
                  <a:lnTo>
                    <a:pt x="293" y="2267"/>
                  </a:lnTo>
                  <a:cubicBezTo>
                    <a:pt x="130" y="2267"/>
                    <a:pt x="0" y="2397"/>
                    <a:pt x="0" y="2560"/>
                  </a:cubicBezTo>
                  <a:cubicBezTo>
                    <a:pt x="0" y="2755"/>
                    <a:pt x="130" y="2885"/>
                    <a:pt x="293" y="2885"/>
                  </a:cubicBezTo>
                  <a:lnTo>
                    <a:pt x="423" y="2885"/>
                  </a:lnTo>
                  <a:cubicBezTo>
                    <a:pt x="2049" y="2885"/>
                    <a:pt x="3675" y="1974"/>
                    <a:pt x="4683" y="478"/>
                  </a:cubicBezTo>
                  <a:cubicBezTo>
                    <a:pt x="4748" y="348"/>
                    <a:pt x="4716" y="153"/>
                    <a:pt x="4585" y="56"/>
                  </a:cubicBezTo>
                  <a:cubicBezTo>
                    <a:pt x="4524" y="19"/>
                    <a:pt x="4464" y="1"/>
                    <a:pt x="44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46"/>
            <p:cNvSpPr/>
            <p:nvPr/>
          </p:nvSpPr>
          <p:spPr>
            <a:xfrm>
              <a:off x="10982800" y="4631338"/>
              <a:ext cx="21175" cy="27000"/>
            </a:xfrm>
            <a:custGeom>
              <a:rect b="b" l="l" r="r" t="t"/>
              <a:pathLst>
                <a:path extrusionOk="0" h="1080" w="847">
                  <a:moveTo>
                    <a:pt x="523" y="0"/>
                  </a:moveTo>
                  <a:cubicBezTo>
                    <a:pt x="383" y="0"/>
                    <a:pt x="253" y="92"/>
                    <a:pt x="196" y="234"/>
                  </a:cubicBezTo>
                  <a:cubicBezTo>
                    <a:pt x="164" y="397"/>
                    <a:pt x="131" y="527"/>
                    <a:pt x="66" y="657"/>
                  </a:cubicBezTo>
                  <a:cubicBezTo>
                    <a:pt x="1" y="819"/>
                    <a:pt x="98" y="1014"/>
                    <a:pt x="261" y="1080"/>
                  </a:cubicBezTo>
                  <a:lnTo>
                    <a:pt x="359" y="1080"/>
                  </a:lnTo>
                  <a:cubicBezTo>
                    <a:pt x="489" y="1080"/>
                    <a:pt x="586" y="1014"/>
                    <a:pt x="651" y="884"/>
                  </a:cubicBezTo>
                  <a:cubicBezTo>
                    <a:pt x="716" y="722"/>
                    <a:pt x="749" y="559"/>
                    <a:pt x="814" y="397"/>
                  </a:cubicBezTo>
                  <a:cubicBezTo>
                    <a:pt x="846" y="234"/>
                    <a:pt x="749" y="71"/>
                    <a:pt x="586" y="6"/>
                  </a:cubicBezTo>
                  <a:cubicBezTo>
                    <a:pt x="565" y="2"/>
                    <a:pt x="544" y="0"/>
                    <a:pt x="52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6" name="Google Shape;3856;p46"/>
          <p:cNvGrpSpPr/>
          <p:nvPr/>
        </p:nvGrpSpPr>
        <p:grpSpPr>
          <a:xfrm>
            <a:off x="3121062" y="4166738"/>
            <a:ext cx="365768" cy="359121"/>
            <a:chOff x="11312075" y="4336163"/>
            <a:chExt cx="500025" cy="495750"/>
          </a:xfrm>
        </p:grpSpPr>
        <p:sp>
          <p:nvSpPr>
            <p:cNvPr id="3857" name="Google Shape;3857;p46"/>
            <p:cNvSpPr/>
            <p:nvPr/>
          </p:nvSpPr>
          <p:spPr>
            <a:xfrm>
              <a:off x="11402325" y="4424988"/>
              <a:ext cx="326825" cy="326850"/>
            </a:xfrm>
            <a:custGeom>
              <a:rect b="b" l="l" r="r" t="t"/>
              <a:pathLst>
                <a:path extrusionOk="0" h="13074" w="13073">
                  <a:moveTo>
                    <a:pt x="4650" y="0"/>
                  </a:moveTo>
                  <a:lnTo>
                    <a:pt x="0" y="4683"/>
                  </a:lnTo>
                  <a:lnTo>
                    <a:pt x="8390" y="13073"/>
                  </a:lnTo>
                  <a:lnTo>
                    <a:pt x="13073" y="8423"/>
                  </a:lnTo>
                  <a:lnTo>
                    <a:pt x="4650" y="0"/>
                  </a:ln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46"/>
            <p:cNvSpPr/>
            <p:nvPr/>
          </p:nvSpPr>
          <p:spPr>
            <a:xfrm>
              <a:off x="11402325" y="4507088"/>
              <a:ext cx="244725" cy="244750"/>
            </a:xfrm>
            <a:custGeom>
              <a:rect b="b" l="l" r="r" t="t"/>
              <a:pathLst>
                <a:path extrusionOk="0" h="9790" w="9789">
                  <a:moveTo>
                    <a:pt x="1398" y="1"/>
                  </a:moveTo>
                  <a:lnTo>
                    <a:pt x="813" y="586"/>
                  </a:lnTo>
                  <a:lnTo>
                    <a:pt x="0" y="1399"/>
                  </a:lnTo>
                  <a:lnTo>
                    <a:pt x="8390" y="9789"/>
                  </a:lnTo>
                  <a:lnTo>
                    <a:pt x="9788" y="8391"/>
                  </a:lnTo>
                  <a:lnTo>
                    <a:pt x="1398"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46"/>
            <p:cNvSpPr/>
            <p:nvPr/>
          </p:nvSpPr>
          <p:spPr>
            <a:xfrm>
              <a:off x="11347025" y="4369713"/>
              <a:ext cx="151250" cy="152050"/>
            </a:xfrm>
            <a:custGeom>
              <a:rect b="b" l="l" r="r" t="t"/>
              <a:pathLst>
                <a:path extrusionOk="0" h="6082" w="6050">
                  <a:moveTo>
                    <a:pt x="3025" y="0"/>
                  </a:moveTo>
                  <a:lnTo>
                    <a:pt x="1" y="3024"/>
                  </a:lnTo>
                  <a:lnTo>
                    <a:pt x="3025" y="6081"/>
                  </a:lnTo>
                  <a:lnTo>
                    <a:pt x="6049" y="3024"/>
                  </a:lnTo>
                  <a:lnTo>
                    <a:pt x="3025" y="0"/>
                  </a:ln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46"/>
            <p:cNvSpPr/>
            <p:nvPr/>
          </p:nvSpPr>
          <p:spPr>
            <a:xfrm>
              <a:off x="11347025" y="4420913"/>
              <a:ext cx="100850" cy="100850"/>
            </a:xfrm>
            <a:custGeom>
              <a:rect b="b" l="l" r="r" t="t"/>
              <a:pathLst>
                <a:path extrusionOk="0" h="4034" w="4034">
                  <a:moveTo>
                    <a:pt x="1009" y="1"/>
                  </a:moveTo>
                  <a:lnTo>
                    <a:pt x="1" y="976"/>
                  </a:lnTo>
                  <a:lnTo>
                    <a:pt x="3025" y="4033"/>
                  </a:lnTo>
                  <a:lnTo>
                    <a:pt x="4033" y="3025"/>
                  </a:lnTo>
                  <a:lnTo>
                    <a:pt x="1009" y="1"/>
                  </a:ln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46"/>
            <p:cNvSpPr/>
            <p:nvPr/>
          </p:nvSpPr>
          <p:spPr>
            <a:xfrm>
              <a:off x="11612075" y="4635538"/>
              <a:ext cx="131725" cy="130925"/>
            </a:xfrm>
            <a:custGeom>
              <a:rect b="b" l="l" r="r" t="t"/>
              <a:pathLst>
                <a:path extrusionOk="0" h="5237" w="5269">
                  <a:moveTo>
                    <a:pt x="4683" y="1"/>
                  </a:moveTo>
                  <a:lnTo>
                    <a:pt x="0" y="4651"/>
                  </a:lnTo>
                  <a:lnTo>
                    <a:pt x="5268" y="5237"/>
                  </a:lnTo>
                  <a:lnTo>
                    <a:pt x="4683" y="1"/>
                  </a:ln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46"/>
            <p:cNvSpPr/>
            <p:nvPr/>
          </p:nvSpPr>
          <p:spPr>
            <a:xfrm>
              <a:off x="11688475" y="4711163"/>
              <a:ext cx="55325" cy="55300"/>
            </a:xfrm>
            <a:custGeom>
              <a:rect b="b" l="l" r="r" t="t"/>
              <a:pathLst>
                <a:path extrusionOk="0" h="2212" w="2213">
                  <a:moveTo>
                    <a:pt x="1952" y="0"/>
                  </a:moveTo>
                  <a:lnTo>
                    <a:pt x="1" y="1951"/>
                  </a:lnTo>
                  <a:lnTo>
                    <a:pt x="2212" y="2212"/>
                  </a:lnTo>
                  <a:lnTo>
                    <a:pt x="1952" y="0"/>
                  </a:ln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46"/>
            <p:cNvSpPr/>
            <p:nvPr/>
          </p:nvSpPr>
          <p:spPr>
            <a:xfrm>
              <a:off x="11612075" y="4635538"/>
              <a:ext cx="125225" cy="124425"/>
            </a:xfrm>
            <a:custGeom>
              <a:rect b="b" l="l" r="r" t="t"/>
              <a:pathLst>
                <a:path extrusionOk="0" h="4977" w="5009">
                  <a:moveTo>
                    <a:pt x="4683" y="1"/>
                  </a:moveTo>
                  <a:lnTo>
                    <a:pt x="0" y="4651"/>
                  </a:lnTo>
                  <a:lnTo>
                    <a:pt x="3057" y="4976"/>
                  </a:lnTo>
                  <a:lnTo>
                    <a:pt x="5008" y="3025"/>
                  </a:lnTo>
                  <a:lnTo>
                    <a:pt x="4683" y="1"/>
                  </a:ln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46"/>
            <p:cNvSpPr/>
            <p:nvPr/>
          </p:nvSpPr>
          <p:spPr>
            <a:xfrm>
              <a:off x="11501500" y="4470513"/>
              <a:ext cx="61800" cy="61800"/>
            </a:xfrm>
            <a:custGeom>
              <a:rect b="b" l="l" r="r" t="t"/>
              <a:pathLst>
                <a:path extrusionOk="0" h="2472" w="2472">
                  <a:moveTo>
                    <a:pt x="1236" y="1"/>
                  </a:moveTo>
                  <a:cubicBezTo>
                    <a:pt x="553" y="1"/>
                    <a:pt x="0" y="553"/>
                    <a:pt x="0" y="1236"/>
                  </a:cubicBezTo>
                  <a:cubicBezTo>
                    <a:pt x="0" y="1919"/>
                    <a:pt x="553" y="2472"/>
                    <a:pt x="1236" y="2472"/>
                  </a:cubicBezTo>
                  <a:cubicBezTo>
                    <a:pt x="1887" y="2472"/>
                    <a:pt x="2472" y="1919"/>
                    <a:pt x="2472" y="1236"/>
                  </a:cubicBezTo>
                  <a:cubicBezTo>
                    <a:pt x="2472" y="553"/>
                    <a:pt x="1887" y="1"/>
                    <a:pt x="123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46"/>
            <p:cNvSpPr/>
            <p:nvPr/>
          </p:nvSpPr>
          <p:spPr>
            <a:xfrm>
              <a:off x="11573050" y="4552613"/>
              <a:ext cx="61800" cy="61825"/>
            </a:xfrm>
            <a:custGeom>
              <a:rect b="b" l="l" r="r" t="t"/>
              <a:pathLst>
                <a:path extrusionOk="0" h="2473" w="2472">
                  <a:moveTo>
                    <a:pt x="1236" y="1"/>
                  </a:moveTo>
                  <a:cubicBezTo>
                    <a:pt x="553" y="1"/>
                    <a:pt x="0" y="554"/>
                    <a:pt x="0" y="1237"/>
                  </a:cubicBezTo>
                  <a:cubicBezTo>
                    <a:pt x="0" y="1920"/>
                    <a:pt x="553" y="2472"/>
                    <a:pt x="1236" y="2472"/>
                  </a:cubicBezTo>
                  <a:cubicBezTo>
                    <a:pt x="1919" y="2472"/>
                    <a:pt x="2472" y="1920"/>
                    <a:pt x="2472" y="1237"/>
                  </a:cubicBezTo>
                  <a:cubicBezTo>
                    <a:pt x="2472" y="554"/>
                    <a:pt x="1919" y="1"/>
                    <a:pt x="123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46"/>
            <p:cNvSpPr/>
            <p:nvPr/>
          </p:nvSpPr>
          <p:spPr>
            <a:xfrm>
              <a:off x="11523450" y="4548563"/>
              <a:ext cx="34175" cy="34175"/>
            </a:xfrm>
            <a:custGeom>
              <a:rect b="b" l="l" r="r" t="t"/>
              <a:pathLst>
                <a:path extrusionOk="0" h="1367" w="1367">
                  <a:moveTo>
                    <a:pt x="683" y="0"/>
                  </a:moveTo>
                  <a:cubicBezTo>
                    <a:pt x="326" y="0"/>
                    <a:pt x="0" y="326"/>
                    <a:pt x="0" y="683"/>
                  </a:cubicBezTo>
                  <a:cubicBezTo>
                    <a:pt x="0" y="1074"/>
                    <a:pt x="326" y="1366"/>
                    <a:pt x="683" y="1366"/>
                  </a:cubicBezTo>
                  <a:cubicBezTo>
                    <a:pt x="1074" y="1366"/>
                    <a:pt x="1366" y="1074"/>
                    <a:pt x="1366" y="683"/>
                  </a:cubicBezTo>
                  <a:cubicBezTo>
                    <a:pt x="1366" y="326"/>
                    <a:pt x="1074" y="0"/>
                    <a:pt x="683"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46"/>
            <p:cNvSpPr/>
            <p:nvPr/>
          </p:nvSpPr>
          <p:spPr>
            <a:xfrm>
              <a:off x="11312075" y="4336163"/>
              <a:ext cx="500025" cy="495750"/>
            </a:xfrm>
            <a:custGeom>
              <a:rect b="b" l="l" r="r" t="t"/>
              <a:pathLst>
                <a:path extrusionOk="0" h="19830" w="20001">
                  <a:moveTo>
                    <a:pt x="8260" y="4009"/>
                  </a:moveTo>
                  <a:lnTo>
                    <a:pt x="16228" y="11976"/>
                  </a:lnTo>
                  <a:lnTo>
                    <a:pt x="12000" y="16204"/>
                  </a:lnTo>
                  <a:lnTo>
                    <a:pt x="10927" y="15098"/>
                  </a:lnTo>
                  <a:lnTo>
                    <a:pt x="12228" y="13830"/>
                  </a:lnTo>
                  <a:cubicBezTo>
                    <a:pt x="12358" y="13700"/>
                    <a:pt x="12358" y="13504"/>
                    <a:pt x="12228" y="13374"/>
                  </a:cubicBezTo>
                  <a:cubicBezTo>
                    <a:pt x="12163" y="13309"/>
                    <a:pt x="12081" y="13277"/>
                    <a:pt x="12000" y="13277"/>
                  </a:cubicBezTo>
                  <a:cubicBezTo>
                    <a:pt x="11919" y="13277"/>
                    <a:pt x="11838" y="13309"/>
                    <a:pt x="11772" y="13374"/>
                  </a:cubicBezTo>
                  <a:lnTo>
                    <a:pt x="10504" y="14675"/>
                  </a:lnTo>
                  <a:lnTo>
                    <a:pt x="9171" y="13374"/>
                  </a:lnTo>
                  <a:lnTo>
                    <a:pt x="10472" y="12074"/>
                  </a:lnTo>
                  <a:cubicBezTo>
                    <a:pt x="10602" y="11943"/>
                    <a:pt x="10602" y="11748"/>
                    <a:pt x="10472" y="11618"/>
                  </a:cubicBezTo>
                  <a:cubicBezTo>
                    <a:pt x="10407" y="11553"/>
                    <a:pt x="10325" y="11521"/>
                    <a:pt x="10248" y="11521"/>
                  </a:cubicBezTo>
                  <a:cubicBezTo>
                    <a:pt x="10171" y="11521"/>
                    <a:pt x="10098" y="11553"/>
                    <a:pt x="10049" y="11618"/>
                  </a:cubicBezTo>
                  <a:lnTo>
                    <a:pt x="8748" y="12919"/>
                  </a:lnTo>
                  <a:lnTo>
                    <a:pt x="7415" y="11618"/>
                  </a:lnTo>
                  <a:lnTo>
                    <a:pt x="8716" y="10317"/>
                  </a:lnTo>
                  <a:cubicBezTo>
                    <a:pt x="8846" y="10187"/>
                    <a:pt x="8846" y="9992"/>
                    <a:pt x="8716" y="9862"/>
                  </a:cubicBezTo>
                  <a:cubicBezTo>
                    <a:pt x="8651" y="9813"/>
                    <a:pt x="8569" y="9789"/>
                    <a:pt x="8492" y="9789"/>
                  </a:cubicBezTo>
                  <a:cubicBezTo>
                    <a:pt x="8415" y="9789"/>
                    <a:pt x="8342" y="9813"/>
                    <a:pt x="8293" y="9862"/>
                  </a:cubicBezTo>
                  <a:lnTo>
                    <a:pt x="6992" y="11163"/>
                  </a:lnTo>
                  <a:lnTo>
                    <a:pt x="5659" y="9862"/>
                  </a:lnTo>
                  <a:lnTo>
                    <a:pt x="6960" y="8561"/>
                  </a:lnTo>
                  <a:cubicBezTo>
                    <a:pt x="7090" y="8431"/>
                    <a:pt x="7090" y="8236"/>
                    <a:pt x="6960" y="8106"/>
                  </a:cubicBezTo>
                  <a:cubicBezTo>
                    <a:pt x="6911" y="8057"/>
                    <a:pt x="6838" y="8033"/>
                    <a:pt x="6760" y="8033"/>
                  </a:cubicBezTo>
                  <a:cubicBezTo>
                    <a:pt x="6683" y="8033"/>
                    <a:pt x="6602" y="8057"/>
                    <a:pt x="6537" y="8106"/>
                  </a:cubicBezTo>
                  <a:lnTo>
                    <a:pt x="5236" y="9407"/>
                  </a:lnTo>
                  <a:lnTo>
                    <a:pt x="4033" y="8236"/>
                  </a:lnTo>
                  <a:lnTo>
                    <a:pt x="8260" y="4009"/>
                  </a:lnTo>
                  <a:close/>
                  <a:moveTo>
                    <a:pt x="16423" y="12626"/>
                  </a:moveTo>
                  <a:lnTo>
                    <a:pt x="16911" y="16854"/>
                  </a:lnTo>
                  <a:lnTo>
                    <a:pt x="12683" y="16399"/>
                  </a:lnTo>
                  <a:lnTo>
                    <a:pt x="16423" y="12626"/>
                  </a:lnTo>
                  <a:close/>
                  <a:moveTo>
                    <a:pt x="5464" y="1"/>
                  </a:moveTo>
                  <a:cubicBezTo>
                    <a:pt x="5382" y="1"/>
                    <a:pt x="5301" y="25"/>
                    <a:pt x="5236" y="74"/>
                  </a:cubicBezTo>
                  <a:lnTo>
                    <a:pt x="130" y="5212"/>
                  </a:lnTo>
                  <a:cubicBezTo>
                    <a:pt x="0" y="5342"/>
                    <a:pt x="0" y="5537"/>
                    <a:pt x="130" y="5635"/>
                  </a:cubicBezTo>
                  <a:cubicBezTo>
                    <a:pt x="99" y="5611"/>
                    <a:pt x="86" y="5603"/>
                    <a:pt x="85" y="5603"/>
                  </a:cubicBezTo>
                  <a:cubicBezTo>
                    <a:pt x="84" y="5603"/>
                    <a:pt x="87" y="5605"/>
                    <a:pt x="91" y="5610"/>
                  </a:cubicBezTo>
                  <a:lnTo>
                    <a:pt x="91" y="5610"/>
                  </a:lnTo>
                  <a:cubicBezTo>
                    <a:pt x="91" y="5610"/>
                    <a:pt x="91" y="5610"/>
                    <a:pt x="91" y="5610"/>
                  </a:cubicBezTo>
                  <a:cubicBezTo>
                    <a:pt x="79" y="5610"/>
                    <a:pt x="144" y="5676"/>
                    <a:pt x="154" y="5676"/>
                  </a:cubicBezTo>
                  <a:cubicBezTo>
                    <a:pt x="158" y="5676"/>
                    <a:pt x="155" y="5669"/>
                    <a:pt x="141" y="5649"/>
                  </a:cubicBezTo>
                  <a:lnTo>
                    <a:pt x="141" y="5649"/>
                  </a:lnTo>
                  <a:cubicBezTo>
                    <a:pt x="142" y="5650"/>
                    <a:pt x="143" y="5650"/>
                    <a:pt x="143" y="5650"/>
                  </a:cubicBezTo>
                  <a:lnTo>
                    <a:pt x="143" y="5650"/>
                  </a:lnTo>
                  <a:cubicBezTo>
                    <a:pt x="139" y="5645"/>
                    <a:pt x="135" y="5640"/>
                    <a:pt x="130" y="5635"/>
                  </a:cubicBezTo>
                  <a:lnTo>
                    <a:pt x="130" y="5635"/>
                  </a:lnTo>
                  <a:cubicBezTo>
                    <a:pt x="142" y="5646"/>
                    <a:pt x="145" y="5651"/>
                    <a:pt x="144" y="5651"/>
                  </a:cubicBezTo>
                  <a:cubicBezTo>
                    <a:pt x="144" y="5651"/>
                    <a:pt x="144" y="5650"/>
                    <a:pt x="143" y="5650"/>
                  </a:cubicBezTo>
                  <a:lnTo>
                    <a:pt x="143" y="5650"/>
                  </a:lnTo>
                  <a:cubicBezTo>
                    <a:pt x="193" y="5705"/>
                    <a:pt x="267" y="5732"/>
                    <a:pt x="342" y="5732"/>
                  </a:cubicBezTo>
                  <a:cubicBezTo>
                    <a:pt x="423" y="5732"/>
                    <a:pt x="504" y="5700"/>
                    <a:pt x="553" y="5635"/>
                  </a:cubicBezTo>
                  <a:lnTo>
                    <a:pt x="1399" y="4822"/>
                  </a:lnTo>
                  <a:lnTo>
                    <a:pt x="4000" y="7423"/>
                  </a:lnTo>
                  <a:lnTo>
                    <a:pt x="3382" y="8009"/>
                  </a:lnTo>
                  <a:cubicBezTo>
                    <a:pt x="3252" y="8139"/>
                    <a:pt x="3252" y="8334"/>
                    <a:pt x="3382" y="8464"/>
                  </a:cubicBezTo>
                  <a:lnTo>
                    <a:pt x="11772" y="16854"/>
                  </a:lnTo>
                  <a:cubicBezTo>
                    <a:pt x="11838" y="16886"/>
                    <a:pt x="11903" y="16919"/>
                    <a:pt x="11968" y="16951"/>
                  </a:cubicBezTo>
                  <a:lnTo>
                    <a:pt x="17106" y="17504"/>
                  </a:lnTo>
                  <a:lnTo>
                    <a:pt x="19350" y="19748"/>
                  </a:lnTo>
                  <a:cubicBezTo>
                    <a:pt x="19407" y="19805"/>
                    <a:pt x="19473" y="19829"/>
                    <a:pt x="19539" y="19829"/>
                  </a:cubicBezTo>
                  <a:cubicBezTo>
                    <a:pt x="19773" y="19829"/>
                    <a:pt x="20001" y="19521"/>
                    <a:pt x="19772" y="19293"/>
                  </a:cubicBezTo>
                  <a:lnTo>
                    <a:pt x="17561" y="17082"/>
                  </a:lnTo>
                  <a:lnTo>
                    <a:pt x="16976" y="11943"/>
                  </a:lnTo>
                  <a:cubicBezTo>
                    <a:pt x="16976" y="11846"/>
                    <a:pt x="16943" y="11781"/>
                    <a:pt x="16878" y="11748"/>
                  </a:cubicBezTo>
                  <a:lnTo>
                    <a:pt x="8488" y="3358"/>
                  </a:lnTo>
                  <a:cubicBezTo>
                    <a:pt x="8423" y="3293"/>
                    <a:pt x="8342" y="3261"/>
                    <a:pt x="8264" y="3261"/>
                  </a:cubicBezTo>
                  <a:cubicBezTo>
                    <a:pt x="8187" y="3261"/>
                    <a:pt x="8114" y="3293"/>
                    <a:pt x="8065" y="3358"/>
                  </a:cubicBezTo>
                  <a:lnTo>
                    <a:pt x="4423" y="6968"/>
                  </a:lnTo>
                  <a:lnTo>
                    <a:pt x="1821" y="4399"/>
                  </a:lnTo>
                  <a:lnTo>
                    <a:pt x="4423" y="1797"/>
                  </a:lnTo>
                  <a:lnTo>
                    <a:pt x="6049" y="3423"/>
                  </a:lnTo>
                  <a:cubicBezTo>
                    <a:pt x="6114" y="3488"/>
                    <a:pt x="6212" y="3521"/>
                    <a:pt x="6277" y="3521"/>
                  </a:cubicBezTo>
                  <a:cubicBezTo>
                    <a:pt x="6342" y="3521"/>
                    <a:pt x="6439" y="3488"/>
                    <a:pt x="6504" y="3423"/>
                  </a:cubicBezTo>
                  <a:cubicBezTo>
                    <a:pt x="6634" y="3293"/>
                    <a:pt x="6634" y="3098"/>
                    <a:pt x="6504" y="3001"/>
                  </a:cubicBezTo>
                  <a:lnTo>
                    <a:pt x="4846" y="1342"/>
                  </a:lnTo>
                  <a:lnTo>
                    <a:pt x="5691" y="529"/>
                  </a:lnTo>
                  <a:cubicBezTo>
                    <a:pt x="5821" y="399"/>
                    <a:pt x="5821" y="204"/>
                    <a:pt x="5691" y="74"/>
                  </a:cubicBezTo>
                  <a:cubicBezTo>
                    <a:pt x="5626" y="25"/>
                    <a:pt x="5545" y="1"/>
                    <a:pt x="54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8" name="Google Shape;3868;p46"/>
          <p:cNvGrpSpPr/>
          <p:nvPr/>
        </p:nvGrpSpPr>
        <p:grpSpPr>
          <a:xfrm>
            <a:off x="7378381" y="4166740"/>
            <a:ext cx="304791" cy="365763"/>
            <a:chOff x="13957550" y="4353438"/>
            <a:chExt cx="409775" cy="495950"/>
          </a:xfrm>
        </p:grpSpPr>
        <p:sp>
          <p:nvSpPr>
            <p:cNvPr id="3869" name="Google Shape;3869;p46"/>
            <p:cNvSpPr/>
            <p:nvPr/>
          </p:nvSpPr>
          <p:spPr>
            <a:xfrm>
              <a:off x="13965675" y="4605463"/>
              <a:ext cx="282125" cy="235800"/>
            </a:xfrm>
            <a:custGeom>
              <a:rect b="b" l="l" r="r" t="t"/>
              <a:pathLst>
                <a:path extrusionOk="0" h="9432" w="11285">
                  <a:moveTo>
                    <a:pt x="1659" y="1"/>
                  </a:moveTo>
                  <a:cubicBezTo>
                    <a:pt x="748" y="1"/>
                    <a:pt x="0" y="749"/>
                    <a:pt x="0" y="1659"/>
                  </a:cubicBezTo>
                  <a:lnTo>
                    <a:pt x="0" y="9431"/>
                  </a:lnTo>
                  <a:lnTo>
                    <a:pt x="11285" y="9431"/>
                  </a:lnTo>
                  <a:cubicBezTo>
                    <a:pt x="10895" y="9334"/>
                    <a:pt x="10602" y="9009"/>
                    <a:pt x="10602" y="8618"/>
                  </a:cubicBezTo>
                  <a:lnTo>
                    <a:pt x="10602" y="5301"/>
                  </a:lnTo>
                  <a:cubicBezTo>
                    <a:pt x="10602" y="4879"/>
                    <a:pt x="10895" y="4553"/>
                    <a:pt x="11285" y="4488"/>
                  </a:cubicBezTo>
                  <a:lnTo>
                    <a:pt x="11285" y="1692"/>
                  </a:lnTo>
                  <a:cubicBezTo>
                    <a:pt x="10797" y="1302"/>
                    <a:pt x="10472" y="781"/>
                    <a:pt x="10342" y="163"/>
                  </a:cubicBezTo>
                  <a:cubicBezTo>
                    <a:pt x="10114" y="66"/>
                    <a:pt x="9886" y="1"/>
                    <a:pt x="9626" y="1"/>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46"/>
            <p:cNvSpPr/>
            <p:nvPr/>
          </p:nvSpPr>
          <p:spPr>
            <a:xfrm>
              <a:off x="13965675" y="4605463"/>
              <a:ext cx="78875" cy="235800"/>
            </a:xfrm>
            <a:custGeom>
              <a:rect b="b" l="l" r="r" t="t"/>
              <a:pathLst>
                <a:path extrusionOk="0" h="9432" w="3155">
                  <a:moveTo>
                    <a:pt x="1659" y="1"/>
                  </a:moveTo>
                  <a:cubicBezTo>
                    <a:pt x="748" y="1"/>
                    <a:pt x="0" y="749"/>
                    <a:pt x="0" y="1659"/>
                  </a:cubicBezTo>
                  <a:lnTo>
                    <a:pt x="0" y="9431"/>
                  </a:lnTo>
                  <a:lnTo>
                    <a:pt x="1496" y="9431"/>
                  </a:lnTo>
                  <a:lnTo>
                    <a:pt x="1496" y="1659"/>
                  </a:lnTo>
                  <a:cubicBezTo>
                    <a:pt x="1496" y="749"/>
                    <a:pt x="2244" y="1"/>
                    <a:pt x="3155" y="1"/>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46"/>
            <p:cNvSpPr/>
            <p:nvPr/>
          </p:nvSpPr>
          <p:spPr>
            <a:xfrm>
              <a:off x="13986800" y="4361563"/>
              <a:ext cx="239875" cy="243925"/>
            </a:xfrm>
            <a:custGeom>
              <a:rect b="b" l="l" r="r" t="t"/>
              <a:pathLst>
                <a:path extrusionOk="0" h="9757" w="9595">
                  <a:moveTo>
                    <a:pt x="4781" y="1"/>
                  </a:moveTo>
                  <a:cubicBezTo>
                    <a:pt x="2147" y="1"/>
                    <a:pt x="1" y="2147"/>
                    <a:pt x="1" y="4781"/>
                  </a:cubicBezTo>
                  <a:cubicBezTo>
                    <a:pt x="1" y="6537"/>
                    <a:pt x="912" y="8066"/>
                    <a:pt x="2310" y="8911"/>
                  </a:cubicBezTo>
                  <a:lnTo>
                    <a:pt x="2570" y="9757"/>
                  </a:lnTo>
                  <a:lnTo>
                    <a:pt x="6993" y="9757"/>
                  </a:lnTo>
                  <a:lnTo>
                    <a:pt x="7285" y="8911"/>
                  </a:lnTo>
                  <a:cubicBezTo>
                    <a:pt x="8684" y="8066"/>
                    <a:pt x="9594" y="6537"/>
                    <a:pt x="9594" y="4781"/>
                  </a:cubicBezTo>
                  <a:cubicBezTo>
                    <a:pt x="9594" y="2147"/>
                    <a:pt x="7448" y="1"/>
                    <a:pt x="4781" y="1"/>
                  </a:cubicBez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46"/>
            <p:cNvSpPr/>
            <p:nvPr/>
          </p:nvSpPr>
          <p:spPr>
            <a:xfrm>
              <a:off x="14007125" y="4447738"/>
              <a:ext cx="74825" cy="74825"/>
            </a:xfrm>
            <a:custGeom>
              <a:rect b="b" l="l" r="r" t="t"/>
              <a:pathLst>
                <a:path extrusionOk="0" h="2993" w="2993">
                  <a:moveTo>
                    <a:pt x="1497" y="1"/>
                  </a:moveTo>
                  <a:cubicBezTo>
                    <a:pt x="684" y="1"/>
                    <a:pt x="1" y="684"/>
                    <a:pt x="1" y="1497"/>
                  </a:cubicBezTo>
                  <a:cubicBezTo>
                    <a:pt x="1" y="2342"/>
                    <a:pt x="684" y="2993"/>
                    <a:pt x="1497" y="2993"/>
                  </a:cubicBezTo>
                  <a:cubicBezTo>
                    <a:pt x="2310" y="2993"/>
                    <a:pt x="2993" y="2342"/>
                    <a:pt x="2993" y="1497"/>
                  </a:cubicBezTo>
                  <a:cubicBezTo>
                    <a:pt x="2993" y="684"/>
                    <a:pt x="2310" y="1"/>
                    <a:pt x="14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46"/>
            <p:cNvSpPr/>
            <p:nvPr/>
          </p:nvSpPr>
          <p:spPr>
            <a:xfrm>
              <a:off x="14131525" y="4447738"/>
              <a:ext cx="74825" cy="74825"/>
            </a:xfrm>
            <a:custGeom>
              <a:rect b="b" l="l" r="r" t="t"/>
              <a:pathLst>
                <a:path extrusionOk="0" h="2993" w="2993">
                  <a:moveTo>
                    <a:pt x="1496" y="1"/>
                  </a:moveTo>
                  <a:cubicBezTo>
                    <a:pt x="651" y="1"/>
                    <a:pt x="0" y="684"/>
                    <a:pt x="0" y="1497"/>
                  </a:cubicBezTo>
                  <a:cubicBezTo>
                    <a:pt x="0" y="2342"/>
                    <a:pt x="651" y="2993"/>
                    <a:pt x="1496" y="2993"/>
                  </a:cubicBezTo>
                  <a:cubicBezTo>
                    <a:pt x="2309" y="2993"/>
                    <a:pt x="2992" y="2342"/>
                    <a:pt x="2992" y="1497"/>
                  </a:cubicBezTo>
                  <a:cubicBezTo>
                    <a:pt x="2992" y="684"/>
                    <a:pt x="2309" y="1"/>
                    <a:pt x="14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46"/>
            <p:cNvSpPr/>
            <p:nvPr/>
          </p:nvSpPr>
          <p:spPr>
            <a:xfrm>
              <a:off x="14077875" y="4727413"/>
              <a:ext cx="57750" cy="113850"/>
            </a:xfrm>
            <a:custGeom>
              <a:rect b="b" l="l" r="r" t="t"/>
              <a:pathLst>
                <a:path extrusionOk="0" h="4554" w="2310">
                  <a:moveTo>
                    <a:pt x="0" y="1"/>
                  </a:moveTo>
                  <a:lnTo>
                    <a:pt x="0" y="4553"/>
                  </a:lnTo>
                  <a:lnTo>
                    <a:pt x="2309" y="4553"/>
                  </a:lnTo>
                  <a:lnTo>
                    <a:pt x="2309" y="1"/>
                  </a:lnTo>
                  <a:close/>
                </a:path>
              </a:pathLst>
            </a:custGeom>
            <a:solidFill>
              <a:srgbClr val="229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46"/>
            <p:cNvSpPr/>
            <p:nvPr/>
          </p:nvSpPr>
          <p:spPr>
            <a:xfrm>
              <a:off x="14099000" y="4726613"/>
              <a:ext cx="15475" cy="114650"/>
            </a:xfrm>
            <a:custGeom>
              <a:rect b="b" l="l" r="r" t="t"/>
              <a:pathLst>
                <a:path extrusionOk="0" h="4586" w="619">
                  <a:moveTo>
                    <a:pt x="293" y="0"/>
                  </a:moveTo>
                  <a:cubicBezTo>
                    <a:pt x="131" y="0"/>
                    <a:pt x="1" y="130"/>
                    <a:pt x="1" y="293"/>
                  </a:cubicBezTo>
                  <a:lnTo>
                    <a:pt x="1" y="4260"/>
                  </a:lnTo>
                  <a:cubicBezTo>
                    <a:pt x="1" y="4455"/>
                    <a:pt x="131" y="4585"/>
                    <a:pt x="293" y="4585"/>
                  </a:cubicBezTo>
                  <a:cubicBezTo>
                    <a:pt x="488" y="4585"/>
                    <a:pt x="619" y="4455"/>
                    <a:pt x="619" y="4260"/>
                  </a:cubicBezTo>
                  <a:lnTo>
                    <a:pt x="619" y="293"/>
                  </a:lnTo>
                  <a:cubicBezTo>
                    <a:pt x="619" y="130"/>
                    <a:pt x="488" y="0"/>
                    <a:pt x="2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46"/>
            <p:cNvSpPr/>
            <p:nvPr/>
          </p:nvSpPr>
          <p:spPr>
            <a:xfrm>
              <a:off x="14048600" y="4526613"/>
              <a:ext cx="116275" cy="95950"/>
            </a:xfrm>
            <a:custGeom>
              <a:rect b="b" l="l" r="r" t="t"/>
              <a:pathLst>
                <a:path extrusionOk="0" h="3838" w="4651">
                  <a:moveTo>
                    <a:pt x="2309" y="0"/>
                  </a:moveTo>
                  <a:cubicBezTo>
                    <a:pt x="1041" y="0"/>
                    <a:pt x="0" y="1041"/>
                    <a:pt x="0" y="2342"/>
                  </a:cubicBezTo>
                  <a:lnTo>
                    <a:pt x="391" y="3838"/>
                  </a:lnTo>
                  <a:lnTo>
                    <a:pt x="4261" y="3838"/>
                  </a:lnTo>
                  <a:lnTo>
                    <a:pt x="4651" y="2342"/>
                  </a:lnTo>
                  <a:cubicBezTo>
                    <a:pt x="4651" y="1041"/>
                    <a:pt x="3610" y="0"/>
                    <a:pt x="2309"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46"/>
            <p:cNvSpPr/>
            <p:nvPr/>
          </p:nvSpPr>
          <p:spPr>
            <a:xfrm>
              <a:off x="14048600" y="4526613"/>
              <a:ext cx="58550" cy="95950"/>
            </a:xfrm>
            <a:custGeom>
              <a:rect b="b" l="l" r="r" t="t"/>
              <a:pathLst>
                <a:path extrusionOk="0" h="3838" w="2342">
                  <a:moveTo>
                    <a:pt x="2309" y="0"/>
                  </a:moveTo>
                  <a:cubicBezTo>
                    <a:pt x="1041" y="0"/>
                    <a:pt x="0" y="1041"/>
                    <a:pt x="0" y="2342"/>
                  </a:cubicBezTo>
                  <a:lnTo>
                    <a:pt x="391" y="3838"/>
                  </a:lnTo>
                  <a:lnTo>
                    <a:pt x="2342" y="3838"/>
                  </a:lnTo>
                  <a:lnTo>
                    <a:pt x="2342"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46"/>
            <p:cNvSpPr/>
            <p:nvPr/>
          </p:nvSpPr>
          <p:spPr>
            <a:xfrm>
              <a:off x="14069725" y="4576213"/>
              <a:ext cx="74025" cy="36600"/>
            </a:xfrm>
            <a:custGeom>
              <a:rect b="b" l="l" r="r" t="t"/>
              <a:pathLst>
                <a:path extrusionOk="0" h="1464" w="2961">
                  <a:moveTo>
                    <a:pt x="1464" y="0"/>
                  </a:moveTo>
                  <a:cubicBezTo>
                    <a:pt x="651" y="0"/>
                    <a:pt x="196" y="683"/>
                    <a:pt x="1" y="1463"/>
                  </a:cubicBezTo>
                  <a:lnTo>
                    <a:pt x="2960" y="1463"/>
                  </a:lnTo>
                  <a:cubicBezTo>
                    <a:pt x="2765" y="683"/>
                    <a:pt x="2277" y="0"/>
                    <a:pt x="1464" y="0"/>
                  </a:cubicBezTo>
                  <a:close/>
                </a:path>
              </a:pathLst>
            </a:custGeom>
            <a:solidFill>
              <a:srgbClr val="F9F8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46"/>
            <p:cNvSpPr/>
            <p:nvPr/>
          </p:nvSpPr>
          <p:spPr>
            <a:xfrm>
              <a:off x="14069725" y="4576213"/>
              <a:ext cx="37425" cy="36600"/>
            </a:xfrm>
            <a:custGeom>
              <a:rect b="b" l="l" r="r" t="t"/>
              <a:pathLst>
                <a:path extrusionOk="0" h="1464" w="1497">
                  <a:moveTo>
                    <a:pt x="1464" y="0"/>
                  </a:moveTo>
                  <a:cubicBezTo>
                    <a:pt x="651" y="0"/>
                    <a:pt x="196" y="683"/>
                    <a:pt x="1" y="1463"/>
                  </a:cubicBezTo>
                  <a:lnTo>
                    <a:pt x="1497" y="1463"/>
                  </a:lnTo>
                  <a:lnTo>
                    <a:pt x="1497" y="33"/>
                  </a:lnTo>
                  <a:cubicBezTo>
                    <a:pt x="1464" y="0"/>
                    <a:pt x="1464" y="0"/>
                    <a:pt x="14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46"/>
            <p:cNvSpPr/>
            <p:nvPr/>
          </p:nvSpPr>
          <p:spPr>
            <a:xfrm>
              <a:off x="14040475" y="4601413"/>
              <a:ext cx="132525" cy="132525"/>
            </a:xfrm>
            <a:custGeom>
              <a:rect b="b" l="l" r="r" t="t"/>
              <a:pathLst>
                <a:path extrusionOk="0" h="5301" w="5301">
                  <a:moveTo>
                    <a:pt x="2634" y="0"/>
                  </a:moveTo>
                  <a:cubicBezTo>
                    <a:pt x="2082" y="0"/>
                    <a:pt x="1594" y="163"/>
                    <a:pt x="1171" y="455"/>
                  </a:cubicBezTo>
                  <a:cubicBezTo>
                    <a:pt x="1008" y="553"/>
                    <a:pt x="846" y="683"/>
                    <a:pt x="683" y="846"/>
                  </a:cubicBezTo>
                  <a:cubicBezTo>
                    <a:pt x="260" y="1333"/>
                    <a:pt x="0" y="1951"/>
                    <a:pt x="0" y="2667"/>
                  </a:cubicBezTo>
                  <a:cubicBezTo>
                    <a:pt x="0" y="3707"/>
                    <a:pt x="586" y="4618"/>
                    <a:pt x="1496" y="5041"/>
                  </a:cubicBezTo>
                  <a:cubicBezTo>
                    <a:pt x="1821" y="5203"/>
                    <a:pt x="2244" y="5301"/>
                    <a:pt x="2634" y="5301"/>
                  </a:cubicBezTo>
                  <a:cubicBezTo>
                    <a:pt x="3057" y="5301"/>
                    <a:pt x="3447" y="5203"/>
                    <a:pt x="3805" y="5041"/>
                  </a:cubicBezTo>
                  <a:cubicBezTo>
                    <a:pt x="4683" y="4618"/>
                    <a:pt x="5301" y="3707"/>
                    <a:pt x="5301" y="2667"/>
                  </a:cubicBezTo>
                  <a:cubicBezTo>
                    <a:pt x="5301" y="1951"/>
                    <a:pt x="5041" y="1333"/>
                    <a:pt x="4586" y="846"/>
                  </a:cubicBezTo>
                  <a:cubicBezTo>
                    <a:pt x="4455" y="716"/>
                    <a:pt x="4293" y="553"/>
                    <a:pt x="4130" y="455"/>
                  </a:cubicBezTo>
                  <a:cubicBezTo>
                    <a:pt x="3707" y="163"/>
                    <a:pt x="3187" y="0"/>
                    <a:pt x="26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46"/>
            <p:cNvSpPr/>
            <p:nvPr/>
          </p:nvSpPr>
          <p:spPr>
            <a:xfrm>
              <a:off x="14119325" y="4638813"/>
              <a:ext cx="32550" cy="33350"/>
            </a:xfrm>
            <a:custGeom>
              <a:rect b="b" l="l" r="r" t="t"/>
              <a:pathLst>
                <a:path extrusionOk="0" h="1334" w="1302">
                  <a:moveTo>
                    <a:pt x="651" y="0"/>
                  </a:moveTo>
                  <a:cubicBezTo>
                    <a:pt x="293" y="0"/>
                    <a:pt x="1" y="293"/>
                    <a:pt x="1" y="650"/>
                  </a:cubicBezTo>
                  <a:cubicBezTo>
                    <a:pt x="1" y="1008"/>
                    <a:pt x="293" y="1333"/>
                    <a:pt x="651" y="1333"/>
                  </a:cubicBezTo>
                  <a:cubicBezTo>
                    <a:pt x="1009" y="1333"/>
                    <a:pt x="1301" y="1008"/>
                    <a:pt x="1301" y="650"/>
                  </a:cubicBezTo>
                  <a:cubicBezTo>
                    <a:pt x="1301" y="293"/>
                    <a:pt x="1009" y="0"/>
                    <a:pt x="651" y="0"/>
                  </a:cubicBezTo>
                  <a:close/>
                </a:path>
              </a:pathLst>
            </a:custGeom>
            <a:solidFill>
              <a:srgbClr val="A1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46"/>
            <p:cNvSpPr/>
            <p:nvPr/>
          </p:nvSpPr>
          <p:spPr>
            <a:xfrm>
              <a:off x="14090050" y="4680263"/>
              <a:ext cx="33375" cy="33350"/>
            </a:xfrm>
            <a:custGeom>
              <a:rect b="b" l="l" r="r" t="t"/>
              <a:pathLst>
                <a:path extrusionOk="0" h="1334" w="1335">
                  <a:moveTo>
                    <a:pt x="651" y="1"/>
                  </a:moveTo>
                  <a:cubicBezTo>
                    <a:pt x="294" y="1"/>
                    <a:pt x="1" y="293"/>
                    <a:pt x="1" y="651"/>
                  </a:cubicBezTo>
                  <a:cubicBezTo>
                    <a:pt x="1" y="1009"/>
                    <a:pt x="294" y="1334"/>
                    <a:pt x="651" y="1334"/>
                  </a:cubicBezTo>
                  <a:cubicBezTo>
                    <a:pt x="1009" y="1334"/>
                    <a:pt x="1334" y="1009"/>
                    <a:pt x="1334" y="651"/>
                  </a:cubicBezTo>
                  <a:cubicBezTo>
                    <a:pt x="1334" y="293"/>
                    <a:pt x="1009" y="1"/>
                    <a:pt x="651" y="1"/>
                  </a:cubicBezTo>
                  <a:close/>
                </a:path>
              </a:pathLst>
            </a:custGeom>
            <a:solidFill>
              <a:srgbClr val="A1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46"/>
            <p:cNvSpPr/>
            <p:nvPr/>
          </p:nvSpPr>
          <p:spPr>
            <a:xfrm>
              <a:off x="14060800" y="4638813"/>
              <a:ext cx="33350" cy="33350"/>
            </a:xfrm>
            <a:custGeom>
              <a:rect b="b" l="l" r="r" t="t"/>
              <a:pathLst>
                <a:path extrusionOk="0" h="1334" w="1334">
                  <a:moveTo>
                    <a:pt x="683" y="0"/>
                  </a:moveTo>
                  <a:cubicBezTo>
                    <a:pt x="293" y="0"/>
                    <a:pt x="0" y="293"/>
                    <a:pt x="0" y="650"/>
                  </a:cubicBezTo>
                  <a:cubicBezTo>
                    <a:pt x="0" y="1008"/>
                    <a:pt x="293" y="1333"/>
                    <a:pt x="683" y="1333"/>
                  </a:cubicBezTo>
                  <a:cubicBezTo>
                    <a:pt x="1041" y="1333"/>
                    <a:pt x="1334" y="1008"/>
                    <a:pt x="1334" y="650"/>
                  </a:cubicBezTo>
                  <a:cubicBezTo>
                    <a:pt x="1334" y="293"/>
                    <a:pt x="1041" y="0"/>
                    <a:pt x="683" y="0"/>
                  </a:cubicBezTo>
                  <a:close/>
                </a:path>
              </a:pathLst>
            </a:custGeom>
            <a:solidFill>
              <a:srgbClr val="A1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46"/>
            <p:cNvSpPr/>
            <p:nvPr/>
          </p:nvSpPr>
          <p:spPr>
            <a:xfrm>
              <a:off x="14230700" y="4716838"/>
              <a:ext cx="124425" cy="124425"/>
            </a:xfrm>
            <a:custGeom>
              <a:rect b="b" l="l" r="r" t="t"/>
              <a:pathLst>
                <a:path extrusionOk="0" h="4977" w="4977">
                  <a:moveTo>
                    <a:pt x="846" y="1"/>
                  </a:moveTo>
                  <a:cubicBezTo>
                    <a:pt x="781" y="1"/>
                    <a:pt x="716" y="33"/>
                    <a:pt x="651" y="33"/>
                  </a:cubicBezTo>
                  <a:cubicBezTo>
                    <a:pt x="294" y="98"/>
                    <a:pt x="1" y="456"/>
                    <a:pt x="1" y="846"/>
                  </a:cubicBezTo>
                  <a:lnTo>
                    <a:pt x="1" y="4163"/>
                  </a:lnTo>
                  <a:cubicBezTo>
                    <a:pt x="1" y="4554"/>
                    <a:pt x="294" y="4879"/>
                    <a:pt x="651" y="4976"/>
                  </a:cubicBezTo>
                  <a:lnTo>
                    <a:pt x="3318" y="4976"/>
                  </a:lnTo>
                  <a:cubicBezTo>
                    <a:pt x="4228" y="4976"/>
                    <a:pt x="4976" y="4261"/>
                    <a:pt x="4976" y="3318"/>
                  </a:cubicBezTo>
                  <a:lnTo>
                    <a:pt x="4976" y="1692"/>
                  </a:lnTo>
                  <a:cubicBezTo>
                    <a:pt x="4976" y="749"/>
                    <a:pt x="4228" y="33"/>
                    <a:pt x="33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46"/>
            <p:cNvSpPr/>
            <p:nvPr/>
          </p:nvSpPr>
          <p:spPr>
            <a:xfrm>
              <a:off x="14222575" y="4526613"/>
              <a:ext cx="136600" cy="136600"/>
            </a:xfrm>
            <a:custGeom>
              <a:rect b="b" l="l" r="r" t="t"/>
              <a:pathLst>
                <a:path extrusionOk="0" h="5464" w="5464">
                  <a:moveTo>
                    <a:pt x="2732" y="0"/>
                  </a:moveTo>
                  <a:cubicBezTo>
                    <a:pt x="1236" y="0"/>
                    <a:pt x="1" y="1236"/>
                    <a:pt x="1" y="2732"/>
                  </a:cubicBezTo>
                  <a:cubicBezTo>
                    <a:pt x="1" y="2927"/>
                    <a:pt x="33" y="3122"/>
                    <a:pt x="66" y="3317"/>
                  </a:cubicBezTo>
                  <a:cubicBezTo>
                    <a:pt x="196" y="3935"/>
                    <a:pt x="521" y="4456"/>
                    <a:pt x="976" y="4846"/>
                  </a:cubicBezTo>
                  <a:cubicBezTo>
                    <a:pt x="1464" y="5236"/>
                    <a:pt x="2082" y="5464"/>
                    <a:pt x="2732" y="5464"/>
                  </a:cubicBezTo>
                  <a:cubicBezTo>
                    <a:pt x="4228" y="5464"/>
                    <a:pt x="5464" y="4260"/>
                    <a:pt x="5464" y="2732"/>
                  </a:cubicBezTo>
                  <a:cubicBezTo>
                    <a:pt x="5464" y="1236"/>
                    <a:pt x="4228" y="0"/>
                    <a:pt x="27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46"/>
            <p:cNvSpPr/>
            <p:nvPr/>
          </p:nvSpPr>
          <p:spPr>
            <a:xfrm>
              <a:off x="14255900" y="4580263"/>
              <a:ext cx="74025" cy="25225"/>
            </a:xfrm>
            <a:custGeom>
              <a:rect b="b" l="l" r="r" t="t"/>
              <a:pathLst>
                <a:path extrusionOk="0" h="1009" w="2961">
                  <a:moveTo>
                    <a:pt x="1" y="1"/>
                  </a:moveTo>
                  <a:lnTo>
                    <a:pt x="1" y="1009"/>
                  </a:lnTo>
                  <a:lnTo>
                    <a:pt x="2960" y="1009"/>
                  </a:lnTo>
                  <a:lnTo>
                    <a:pt x="29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46"/>
            <p:cNvSpPr/>
            <p:nvPr/>
          </p:nvSpPr>
          <p:spPr>
            <a:xfrm>
              <a:off x="14053475" y="4630663"/>
              <a:ext cx="48800" cy="48825"/>
            </a:xfrm>
            <a:custGeom>
              <a:rect b="b" l="l" r="r" t="t"/>
              <a:pathLst>
                <a:path extrusionOk="0" h="1953" w="1952">
                  <a:moveTo>
                    <a:pt x="976" y="619"/>
                  </a:moveTo>
                  <a:cubicBezTo>
                    <a:pt x="1171" y="619"/>
                    <a:pt x="1334" y="781"/>
                    <a:pt x="1334" y="976"/>
                  </a:cubicBezTo>
                  <a:cubicBezTo>
                    <a:pt x="1334" y="1172"/>
                    <a:pt x="1171" y="1334"/>
                    <a:pt x="976" y="1334"/>
                  </a:cubicBezTo>
                  <a:cubicBezTo>
                    <a:pt x="781" y="1334"/>
                    <a:pt x="618" y="1172"/>
                    <a:pt x="618" y="976"/>
                  </a:cubicBezTo>
                  <a:cubicBezTo>
                    <a:pt x="618" y="781"/>
                    <a:pt x="781" y="619"/>
                    <a:pt x="976" y="619"/>
                  </a:cubicBezTo>
                  <a:close/>
                  <a:moveTo>
                    <a:pt x="976" y="1"/>
                  </a:moveTo>
                  <a:cubicBezTo>
                    <a:pt x="423" y="1"/>
                    <a:pt x="1" y="456"/>
                    <a:pt x="1" y="976"/>
                  </a:cubicBezTo>
                  <a:cubicBezTo>
                    <a:pt x="1" y="1529"/>
                    <a:pt x="423" y="1952"/>
                    <a:pt x="976" y="1952"/>
                  </a:cubicBezTo>
                  <a:cubicBezTo>
                    <a:pt x="1496" y="1952"/>
                    <a:pt x="1952" y="1529"/>
                    <a:pt x="1952" y="976"/>
                  </a:cubicBezTo>
                  <a:cubicBezTo>
                    <a:pt x="1952" y="456"/>
                    <a:pt x="1496" y="1"/>
                    <a:pt x="9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46"/>
            <p:cNvSpPr/>
            <p:nvPr/>
          </p:nvSpPr>
          <p:spPr>
            <a:xfrm>
              <a:off x="14111200" y="4630663"/>
              <a:ext cx="48800" cy="48825"/>
            </a:xfrm>
            <a:custGeom>
              <a:rect b="b" l="l" r="r" t="t"/>
              <a:pathLst>
                <a:path extrusionOk="0" h="1953" w="1952">
                  <a:moveTo>
                    <a:pt x="976" y="619"/>
                  </a:moveTo>
                  <a:cubicBezTo>
                    <a:pt x="1171" y="619"/>
                    <a:pt x="1334" y="781"/>
                    <a:pt x="1334" y="976"/>
                  </a:cubicBezTo>
                  <a:cubicBezTo>
                    <a:pt x="1334" y="1172"/>
                    <a:pt x="1171" y="1334"/>
                    <a:pt x="976" y="1334"/>
                  </a:cubicBezTo>
                  <a:cubicBezTo>
                    <a:pt x="781" y="1334"/>
                    <a:pt x="618" y="1172"/>
                    <a:pt x="618" y="976"/>
                  </a:cubicBezTo>
                  <a:cubicBezTo>
                    <a:pt x="618" y="781"/>
                    <a:pt x="781" y="619"/>
                    <a:pt x="976" y="619"/>
                  </a:cubicBezTo>
                  <a:close/>
                  <a:moveTo>
                    <a:pt x="976" y="1"/>
                  </a:moveTo>
                  <a:cubicBezTo>
                    <a:pt x="423" y="1"/>
                    <a:pt x="0" y="456"/>
                    <a:pt x="0" y="976"/>
                  </a:cubicBezTo>
                  <a:cubicBezTo>
                    <a:pt x="0" y="1529"/>
                    <a:pt x="423" y="1952"/>
                    <a:pt x="976" y="1952"/>
                  </a:cubicBezTo>
                  <a:cubicBezTo>
                    <a:pt x="1496" y="1952"/>
                    <a:pt x="1952" y="1529"/>
                    <a:pt x="1952" y="976"/>
                  </a:cubicBezTo>
                  <a:cubicBezTo>
                    <a:pt x="1952" y="456"/>
                    <a:pt x="1496" y="1"/>
                    <a:pt x="9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46"/>
            <p:cNvSpPr/>
            <p:nvPr/>
          </p:nvSpPr>
          <p:spPr>
            <a:xfrm>
              <a:off x="14081925" y="4672138"/>
              <a:ext cx="48800" cy="48800"/>
            </a:xfrm>
            <a:custGeom>
              <a:rect b="b" l="l" r="r" t="t"/>
              <a:pathLst>
                <a:path extrusionOk="0" h="1952" w="1952">
                  <a:moveTo>
                    <a:pt x="976" y="618"/>
                  </a:moveTo>
                  <a:cubicBezTo>
                    <a:pt x="1171" y="618"/>
                    <a:pt x="1334" y="781"/>
                    <a:pt x="1334" y="976"/>
                  </a:cubicBezTo>
                  <a:cubicBezTo>
                    <a:pt x="1334" y="1171"/>
                    <a:pt x="1171" y="1334"/>
                    <a:pt x="976" y="1334"/>
                  </a:cubicBezTo>
                  <a:cubicBezTo>
                    <a:pt x="781" y="1334"/>
                    <a:pt x="619" y="1171"/>
                    <a:pt x="619" y="976"/>
                  </a:cubicBezTo>
                  <a:cubicBezTo>
                    <a:pt x="619" y="781"/>
                    <a:pt x="781" y="618"/>
                    <a:pt x="976" y="618"/>
                  </a:cubicBezTo>
                  <a:close/>
                  <a:moveTo>
                    <a:pt x="976" y="0"/>
                  </a:moveTo>
                  <a:cubicBezTo>
                    <a:pt x="456" y="0"/>
                    <a:pt x="1" y="456"/>
                    <a:pt x="1" y="976"/>
                  </a:cubicBezTo>
                  <a:cubicBezTo>
                    <a:pt x="1" y="1529"/>
                    <a:pt x="456" y="1952"/>
                    <a:pt x="976" y="1952"/>
                  </a:cubicBezTo>
                  <a:cubicBezTo>
                    <a:pt x="1529" y="1952"/>
                    <a:pt x="1952" y="1529"/>
                    <a:pt x="1952" y="976"/>
                  </a:cubicBezTo>
                  <a:cubicBezTo>
                    <a:pt x="1952" y="456"/>
                    <a:pt x="1529" y="0"/>
                    <a:pt x="97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46"/>
            <p:cNvSpPr/>
            <p:nvPr/>
          </p:nvSpPr>
          <p:spPr>
            <a:xfrm>
              <a:off x="13999825" y="4440438"/>
              <a:ext cx="89450" cy="90250"/>
            </a:xfrm>
            <a:custGeom>
              <a:rect b="b" l="l" r="r" t="t"/>
              <a:pathLst>
                <a:path extrusionOk="0" h="3610" w="3578">
                  <a:moveTo>
                    <a:pt x="1789" y="618"/>
                  </a:moveTo>
                  <a:cubicBezTo>
                    <a:pt x="2439" y="618"/>
                    <a:pt x="2960" y="1138"/>
                    <a:pt x="2960" y="1789"/>
                  </a:cubicBezTo>
                  <a:cubicBezTo>
                    <a:pt x="2960" y="2439"/>
                    <a:pt x="2439" y="2960"/>
                    <a:pt x="1789" y="2960"/>
                  </a:cubicBezTo>
                  <a:cubicBezTo>
                    <a:pt x="1138" y="2960"/>
                    <a:pt x="618" y="2439"/>
                    <a:pt x="618" y="1789"/>
                  </a:cubicBezTo>
                  <a:cubicBezTo>
                    <a:pt x="618" y="1138"/>
                    <a:pt x="1138" y="618"/>
                    <a:pt x="1789" y="618"/>
                  </a:cubicBezTo>
                  <a:close/>
                  <a:moveTo>
                    <a:pt x="1789" y="0"/>
                  </a:moveTo>
                  <a:cubicBezTo>
                    <a:pt x="781" y="0"/>
                    <a:pt x="0" y="813"/>
                    <a:pt x="0" y="1789"/>
                  </a:cubicBezTo>
                  <a:cubicBezTo>
                    <a:pt x="0" y="2797"/>
                    <a:pt x="781" y="3610"/>
                    <a:pt x="1789" y="3610"/>
                  </a:cubicBezTo>
                  <a:cubicBezTo>
                    <a:pt x="2764" y="3610"/>
                    <a:pt x="3577" y="2797"/>
                    <a:pt x="3577" y="1789"/>
                  </a:cubicBezTo>
                  <a:cubicBezTo>
                    <a:pt x="3577" y="813"/>
                    <a:pt x="2764" y="0"/>
                    <a:pt x="178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46"/>
            <p:cNvSpPr/>
            <p:nvPr/>
          </p:nvSpPr>
          <p:spPr>
            <a:xfrm>
              <a:off x="14123400" y="4440438"/>
              <a:ext cx="90250" cy="90250"/>
            </a:xfrm>
            <a:custGeom>
              <a:rect b="b" l="l" r="r" t="t"/>
              <a:pathLst>
                <a:path extrusionOk="0" h="3610" w="3610">
                  <a:moveTo>
                    <a:pt x="1821" y="618"/>
                  </a:moveTo>
                  <a:cubicBezTo>
                    <a:pt x="2472" y="618"/>
                    <a:pt x="2992" y="1138"/>
                    <a:pt x="2992" y="1789"/>
                  </a:cubicBezTo>
                  <a:cubicBezTo>
                    <a:pt x="2992" y="2439"/>
                    <a:pt x="2472" y="2992"/>
                    <a:pt x="1821" y="2992"/>
                  </a:cubicBezTo>
                  <a:cubicBezTo>
                    <a:pt x="1171" y="2992"/>
                    <a:pt x="618" y="2439"/>
                    <a:pt x="618" y="1789"/>
                  </a:cubicBezTo>
                  <a:cubicBezTo>
                    <a:pt x="618" y="1138"/>
                    <a:pt x="1171" y="618"/>
                    <a:pt x="1821" y="618"/>
                  </a:cubicBezTo>
                  <a:close/>
                  <a:moveTo>
                    <a:pt x="1821" y="0"/>
                  </a:moveTo>
                  <a:cubicBezTo>
                    <a:pt x="813" y="0"/>
                    <a:pt x="0" y="813"/>
                    <a:pt x="0" y="1789"/>
                  </a:cubicBezTo>
                  <a:cubicBezTo>
                    <a:pt x="0" y="2797"/>
                    <a:pt x="813" y="3610"/>
                    <a:pt x="1821" y="3610"/>
                  </a:cubicBezTo>
                  <a:cubicBezTo>
                    <a:pt x="2797" y="3610"/>
                    <a:pt x="3610" y="2797"/>
                    <a:pt x="3610" y="1789"/>
                  </a:cubicBezTo>
                  <a:cubicBezTo>
                    <a:pt x="3610" y="813"/>
                    <a:pt x="2797" y="0"/>
                    <a:pt x="18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46"/>
            <p:cNvSpPr/>
            <p:nvPr/>
          </p:nvSpPr>
          <p:spPr>
            <a:xfrm>
              <a:off x="13957550" y="4353438"/>
              <a:ext cx="409775" cy="495950"/>
            </a:xfrm>
            <a:custGeom>
              <a:rect b="b" l="l" r="r" t="t"/>
              <a:pathLst>
                <a:path extrusionOk="0" h="19838" w="16391">
                  <a:moveTo>
                    <a:pt x="5951" y="9236"/>
                  </a:moveTo>
                  <a:cubicBezTo>
                    <a:pt x="6374" y="9236"/>
                    <a:pt x="6667" y="9464"/>
                    <a:pt x="6862" y="9757"/>
                  </a:cubicBezTo>
                  <a:cubicBezTo>
                    <a:pt x="6569" y="9659"/>
                    <a:pt x="6277" y="9594"/>
                    <a:pt x="5951" y="9594"/>
                  </a:cubicBezTo>
                  <a:cubicBezTo>
                    <a:pt x="5659" y="9594"/>
                    <a:pt x="5366" y="9659"/>
                    <a:pt x="5073" y="9757"/>
                  </a:cubicBezTo>
                  <a:cubicBezTo>
                    <a:pt x="5268" y="9464"/>
                    <a:pt x="5529" y="9236"/>
                    <a:pt x="5951" y="9236"/>
                  </a:cubicBezTo>
                  <a:close/>
                  <a:moveTo>
                    <a:pt x="5951" y="7253"/>
                  </a:moveTo>
                  <a:cubicBezTo>
                    <a:pt x="7057" y="7253"/>
                    <a:pt x="7935" y="8131"/>
                    <a:pt x="7968" y="9204"/>
                  </a:cubicBezTo>
                  <a:lnTo>
                    <a:pt x="7772" y="10017"/>
                  </a:lnTo>
                  <a:lnTo>
                    <a:pt x="7707" y="10179"/>
                  </a:lnTo>
                  <a:cubicBezTo>
                    <a:pt x="7447" y="9204"/>
                    <a:pt x="6797" y="8618"/>
                    <a:pt x="5951" y="8618"/>
                  </a:cubicBezTo>
                  <a:cubicBezTo>
                    <a:pt x="5138" y="8618"/>
                    <a:pt x="4488" y="9204"/>
                    <a:pt x="4195" y="10179"/>
                  </a:cubicBezTo>
                  <a:lnTo>
                    <a:pt x="4163" y="10017"/>
                  </a:lnTo>
                  <a:lnTo>
                    <a:pt x="3968" y="9204"/>
                  </a:lnTo>
                  <a:cubicBezTo>
                    <a:pt x="3968" y="8131"/>
                    <a:pt x="4878" y="7253"/>
                    <a:pt x="5951" y="7253"/>
                  </a:cubicBezTo>
                  <a:close/>
                  <a:moveTo>
                    <a:pt x="13333" y="7253"/>
                  </a:moveTo>
                  <a:cubicBezTo>
                    <a:pt x="14667" y="7253"/>
                    <a:pt x="15740" y="8326"/>
                    <a:pt x="15740" y="9659"/>
                  </a:cubicBezTo>
                  <a:cubicBezTo>
                    <a:pt x="15740" y="10992"/>
                    <a:pt x="14667" y="12098"/>
                    <a:pt x="13333" y="12098"/>
                  </a:cubicBezTo>
                  <a:cubicBezTo>
                    <a:pt x="12780" y="12098"/>
                    <a:pt x="12228" y="11903"/>
                    <a:pt x="11805" y="11545"/>
                  </a:cubicBezTo>
                  <a:cubicBezTo>
                    <a:pt x="11382" y="11187"/>
                    <a:pt x="11089" y="10700"/>
                    <a:pt x="10959" y="10179"/>
                  </a:cubicBezTo>
                  <a:cubicBezTo>
                    <a:pt x="10927" y="10017"/>
                    <a:pt x="10894" y="9854"/>
                    <a:pt x="10894" y="9659"/>
                  </a:cubicBezTo>
                  <a:cubicBezTo>
                    <a:pt x="10894" y="8326"/>
                    <a:pt x="12000" y="7253"/>
                    <a:pt x="13333" y="7253"/>
                  </a:cubicBezTo>
                  <a:close/>
                  <a:moveTo>
                    <a:pt x="11902" y="12358"/>
                  </a:moveTo>
                  <a:cubicBezTo>
                    <a:pt x="12260" y="12553"/>
                    <a:pt x="12683" y="12683"/>
                    <a:pt x="13106" y="12716"/>
                  </a:cubicBezTo>
                  <a:lnTo>
                    <a:pt x="13106" y="14244"/>
                  </a:lnTo>
                  <a:lnTo>
                    <a:pt x="11902" y="14244"/>
                  </a:lnTo>
                  <a:lnTo>
                    <a:pt x="11902" y="12358"/>
                  </a:lnTo>
                  <a:close/>
                  <a:moveTo>
                    <a:pt x="5951" y="10244"/>
                  </a:moveTo>
                  <a:cubicBezTo>
                    <a:pt x="6439" y="10244"/>
                    <a:pt x="6862" y="10374"/>
                    <a:pt x="7252" y="10635"/>
                  </a:cubicBezTo>
                  <a:cubicBezTo>
                    <a:pt x="7415" y="10732"/>
                    <a:pt x="7545" y="10830"/>
                    <a:pt x="7675" y="10992"/>
                  </a:cubicBezTo>
                  <a:cubicBezTo>
                    <a:pt x="8065" y="11415"/>
                    <a:pt x="8293" y="11968"/>
                    <a:pt x="8293" y="12586"/>
                  </a:cubicBezTo>
                  <a:cubicBezTo>
                    <a:pt x="8293" y="13464"/>
                    <a:pt x="7805" y="14277"/>
                    <a:pt x="6992" y="14667"/>
                  </a:cubicBezTo>
                  <a:cubicBezTo>
                    <a:pt x="6667" y="14830"/>
                    <a:pt x="6309" y="14927"/>
                    <a:pt x="5951" y="14927"/>
                  </a:cubicBezTo>
                  <a:cubicBezTo>
                    <a:pt x="5594" y="14927"/>
                    <a:pt x="5236" y="14830"/>
                    <a:pt x="4943" y="14667"/>
                  </a:cubicBezTo>
                  <a:cubicBezTo>
                    <a:pt x="4130" y="14277"/>
                    <a:pt x="3610" y="13464"/>
                    <a:pt x="3610" y="12586"/>
                  </a:cubicBezTo>
                  <a:cubicBezTo>
                    <a:pt x="3610" y="11968"/>
                    <a:pt x="3838" y="11415"/>
                    <a:pt x="4260" y="10992"/>
                  </a:cubicBezTo>
                  <a:cubicBezTo>
                    <a:pt x="4358" y="10862"/>
                    <a:pt x="4520" y="10732"/>
                    <a:pt x="4651" y="10635"/>
                  </a:cubicBezTo>
                  <a:cubicBezTo>
                    <a:pt x="5041" y="10374"/>
                    <a:pt x="5496" y="10244"/>
                    <a:pt x="5951" y="10244"/>
                  </a:cubicBezTo>
                  <a:close/>
                  <a:moveTo>
                    <a:pt x="5106" y="15415"/>
                  </a:moveTo>
                  <a:cubicBezTo>
                    <a:pt x="5301" y="15447"/>
                    <a:pt x="5464" y="15480"/>
                    <a:pt x="5659" y="15513"/>
                  </a:cubicBezTo>
                  <a:lnTo>
                    <a:pt x="5659" y="19187"/>
                  </a:lnTo>
                  <a:lnTo>
                    <a:pt x="5659" y="19220"/>
                  </a:lnTo>
                  <a:lnTo>
                    <a:pt x="5106" y="19220"/>
                  </a:lnTo>
                  <a:lnTo>
                    <a:pt x="5106" y="15415"/>
                  </a:lnTo>
                  <a:close/>
                  <a:moveTo>
                    <a:pt x="6797" y="15415"/>
                  </a:moveTo>
                  <a:lnTo>
                    <a:pt x="6797" y="19220"/>
                  </a:lnTo>
                  <a:lnTo>
                    <a:pt x="6277" y="19220"/>
                  </a:lnTo>
                  <a:cubicBezTo>
                    <a:pt x="6277" y="19220"/>
                    <a:pt x="6277" y="19187"/>
                    <a:pt x="6277" y="19187"/>
                  </a:cubicBezTo>
                  <a:lnTo>
                    <a:pt x="6277" y="15513"/>
                  </a:lnTo>
                  <a:cubicBezTo>
                    <a:pt x="6439" y="15480"/>
                    <a:pt x="6634" y="15447"/>
                    <a:pt x="6797" y="15415"/>
                  </a:cubicBezTo>
                  <a:close/>
                  <a:moveTo>
                    <a:pt x="9951" y="10407"/>
                  </a:moveTo>
                  <a:cubicBezTo>
                    <a:pt x="10081" y="10407"/>
                    <a:pt x="10244" y="10407"/>
                    <a:pt x="10407" y="10472"/>
                  </a:cubicBezTo>
                  <a:cubicBezTo>
                    <a:pt x="10537" y="11025"/>
                    <a:pt x="10862" y="11545"/>
                    <a:pt x="11285" y="11935"/>
                  </a:cubicBezTo>
                  <a:lnTo>
                    <a:pt x="11285" y="14342"/>
                  </a:lnTo>
                  <a:cubicBezTo>
                    <a:pt x="10894" y="14537"/>
                    <a:pt x="10634" y="14927"/>
                    <a:pt x="10634" y="15382"/>
                  </a:cubicBezTo>
                  <a:lnTo>
                    <a:pt x="10634" y="18699"/>
                  </a:lnTo>
                  <a:cubicBezTo>
                    <a:pt x="10634" y="18895"/>
                    <a:pt x="10667" y="19057"/>
                    <a:pt x="10732" y="19220"/>
                  </a:cubicBezTo>
                  <a:lnTo>
                    <a:pt x="7415" y="19220"/>
                  </a:lnTo>
                  <a:lnTo>
                    <a:pt x="7415" y="15122"/>
                  </a:lnTo>
                  <a:cubicBezTo>
                    <a:pt x="8358" y="14602"/>
                    <a:pt x="8911" y="13626"/>
                    <a:pt x="8911" y="12553"/>
                  </a:cubicBezTo>
                  <a:cubicBezTo>
                    <a:pt x="8911" y="11870"/>
                    <a:pt x="8683" y="11220"/>
                    <a:pt x="8228" y="10667"/>
                  </a:cubicBezTo>
                  <a:lnTo>
                    <a:pt x="8325" y="10407"/>
                  </a:lnTo>
                  <a:close/>
                  <a:moveTo>
                    <a:pt x="14244" y="14862"/>
                  </a:moveTo>
                  <a:cubicBezTo>
                    <a:pt x="14992" y="14862"/>
                    <a:pt x="15577" y="15480"/>
                    <a:pt x="15577" y="16195"/>
                  </a:cubicBezTo>
                  <a:lnTo>
                    <a:pt x="15577" y="17854"/>
                  </a:lnTo>
                  <a:cubicBezTo>
                    <a:pt x="15577" y="18602"/>
                    <a:pt x="14992" y="19220"/>
                    <a:pt x="14244" y="19220"/>
                  </a:cubicBezTo>
                  <a:lnTo>
                    <a:pt x="11772" y="19220"/>
                  </a:lnTo>
                  <a:cubicBezTo>
                    <a:pt x="11707" y="19220"/>
                    <a:pt x="11675" y="19220"/>
                    <a:pt x="11642" y="19187"/>
                  </a:cubicBezTo>
                  <a:cubicBezTo>
                    <a:pt x="11415" y="19155"/>
                    <a:pt x="11252" y="18927"/>
                    <a:pt x="11252" y="18699"/>
                  </a:cubicBezTo>
                  <a:lnTo>
                    <a:pt x="11252" y="18504"/>
                  </a:lnTo>
                  <a:lnTo>
                    <a:pt x="12911" y="18504"/>
                  </a:lnTo>
                  <a:cubicBezTo>
                    <a:pt x="13073" y="18504"/>
                    <a:pt x="13236" y="18374"/>
                    <a:pt x="13236" y="18212"/>
                  </a:cubicBezTo>
                  <a:cubicBezTo>
                    <a:pt x="13236" y="18017"/>
                    <a:pt x="13073" y="17886"/>
                    <a:pt x="12911" y="17886"/>
                  </a:cubicBezTo>
                  <a:lnTo>
                    <a:pt x="11252" y="17886"/>
                  </a:lnTo>
                  <a:lnTo>
                    <a:pt x="11252" y="17334"/>
                  </a:lnTo>
                  <a:lnTo>
                    <a:pt x="12911" y="17334"/>
                  </a:lnTo>
                  <a:cubicBezTo>
                    <a:pt x="13073" y="17334"/>
                    <a:pt x="13236" y="17204"/>
                    <a:pt x="13236" y="17041"/>
                  </a:cubicBezTo>
                  <a:cubicBezTo>
                    <a:pt x="13236" y="16878"/>
                    <a:pt x="13073" y="16716"/>
                    <a:pt x="12911" y="16716"/>
                  </a:cubicBezTo>
                  <a:lnTo>
                    <a:pt x="11252" y="16716"/>
                  </a:lnTo>
                  <a:lnTo>
                    <a:pt x="11252" y="16195"/>
                  </a:lnTo>
                  <a:lnTo>
                    <a:pt x="12911" y="16195"/>
                  </a:lnTo>
                  <a:cubicBezTo>
                    <a:pt x="13073" y="16195"/>
                    <a:pt x="13236" y="16065"/>
                    <a:pt x="13236" y="15870"/>
                  </a:cubicBezTo>
                  <a:cubicBezTo>
                    <a:pt x="13236" y="15708"/>
                    <a:pt x="13073" y="15578"/>
                    <a:pt x="12911" y="15578"/>
                  </a:cubicBezTo>
                  <a:lnTo>
                    <a:pt x="11252" y="15578"/>
                  </a:lnTo>
                  <a:lnTo>
                    <a:pt x="11252" y="15382"/>
                  </a:lnTo>
                  <a:cubicBezTo>
                    <a:pt x="11252" y="15155"/>
                    <a:pt x="11415" y="14927"/>
                    <a:pt x="11642" y="14862"/>
                  </a:cubicBezTo>
                  <a:close/>
                  <a:moveTo>
                    <a:pt x="5951" y="1"/>
                  </a:moveTo>
                  <a:cubicBezTo>
                    <a:pt x="4911" y="1"/>
                    <a:pt x="3838" y="358"/>
                    <a:pt x="2960" y="1009"/>
                  </a:cubicBezTo>
                  <a:cubicBezTo>
                    <a:pt x="2797" y="1106"/>
                    <a:pt x="2764" y="1301"/>
                    <a:pt x="2862" y="1432"/>
                  </a:cubicBezTo>
                  <a:cubicBezTo>
                    <a:pt x="2927" y="1529"/>
                    <a:pt x="3025" y="1562"/>
                    <a:pt x="3122" y="1562"/>
                  </a:cubicBezTo>
                  <a:cubicBezTo>
                    <a:pt x="3187" y="1562"/>
                    <a:pt x="3252" y="1529"/>
                    <a:pt x="3317" y="1497"/>
                  </a:cubicBezTo>
                  <a:cubicBezTo>
                    <a:pt x="4098" y="944"/>
                    <a:pt x="5041" y="619"/>
                    <a:pt x="5951" y="619"/>
                  </a:cubicBezTo>
                  <a:cubicBezTo>
                    <a:pt x="8423" y="619"/>
                    <a:pt x="10439" y="2635"/>
                    <a:pt x="10439" y="5106"/>
                  </a:cubicBezTo>
                  <a:cubicBezTo>
                    <a:pt x="10439" y="6602"/>
                    <a:pt x="9724" y="7968"/>
                    <a:pt x="8553" y="8781"/>
                  </a:cubicBezTo>
                  <a:cubicBezTo>
                    <a:pt x="8325" y="7578"/>
                    <a:pt x="7252" y="6635"/>
                    <a:pt x="5951" y="6635"/>
                  </a:cubicBezTo>
                  <a:cubicBezTo>
                    <a:pt x="4651" y="6635"/>
                    <a:pt x="3577" y="7578"/>
                    <a:pt x="3382" y="8781"/>
                  </a:cubicBezTo>
                  <a:cubicBezTo>
                    <a:pt x="2179" y="7968"/>
                    <a:pt x="1464" y="6602"/>
                    <a:pt x="1464" y="5106"/>
                  </a:cubicBezTo>
                  <a:cubicBezTo>
                    <a:pt x="1464" y="4358"/>
                    <a:pt x="1659" y="3578"/>
                    <a:pt x="2049" y="2927"/>
                  </a:cubicBezTo>
                  <a:cubicBezTo>
                    <a:pt x="2114" y="2765"/>
                    <a:pt x="2082" y="2570"/>
                    <a:pt x="1919" y="2505"/>
                  </a:cubicBezTo>
                  <a:cubicBezTo>
                    <a:pt x="1865" y="2472"/>
                    <a:pt x="1811" y="2458"/>
                    <a:pt x="1759" y="2458"/>
                  </a:cubicBezTo>
                  <a:cubicBezTo>
                    <a:pt x="1655" y="2458"/>
                    <a:pt x="1561" y="2516"/>
                    <a:pt x="1496" y="2602"/>
                  </a:cubicBezTo>
                  <a:cubicBezTo>
                    <a:pt x="1073" y="3383"/>
                    <a:pt x="846" y="4228"/>
                    <a:pt x="846" y="5106"/>
                  </a:cubicBezTo>
                  <a:cubicBezTo>
                    <a:pt x="846" y="6017"/>
                    <a:pt x="1073" y="6895"/>
                    <a:pt x="1529" y="7675"/>
                  </a:cubicBezTo>
                  <a:cubicBezTo>
                    <a:pt x="1919" y="8391"/>
                    <a:pt x="2504" y="8976"/>
                    <a:pt x="3187" y="9431"/>
                  </a:cubicBezTo>
                  <a:lnTo>
                    <a:pt x="3317" y="9789"/>
                  </a:lnTo>
                  <a:lnTo>
                    <a:pt x="1984" y="9789"/>
                  </a:lnTo>
                  <a:cubicBezTo>
                    <a:pt x="878" y="9789"/>
                    <a:pt x="0" y="10667"/>
                    <a:pt x="0" y="11740"/>
                  </a:cubicBezTo>
                  <a:lnTo>
                    <a:pt x="0" y="19512"/>
                  </a:lnTo>
                  <a:cubicBezTo>
                    <a:pt x="0" y="19708"/>
                    <a:pt x="163" y="19838"/>
                    <a:pt x="325" y="19838"/>
                  </a:cubicBezTo>
                  <a:lnTo>
                    <a:pt x="1626" y="19838"/>
                  </a:lnTo>
                  <a:cubicBezTo>
                    <a:pt x="1789" y="19838"/>
                    <a:pt x="1951" y="19708"/>
                    <a:pt x="1951" y="19512"/>
                  </a:cubicBezTo>
                  <a:cubicBezTo>
                    <a:pt x="1951" y="19350"/>
                    <a:pt x="1789" y="19220"/>
                    <a:pt x="1626" y="19220"/>
                  </a:cubicBezTo>
                  <a:lnTo>
                    <a:pt x="618" y="19220"/>
                  </a:lnTo>
                  <a:lnTo>
                    <a:pt x="618" y="11740"/>
                  </a:lnTo>
                  <a:cubicBezTo>
                    <a:pt x="618" y="10992"/>
                    <a:pt x="1236" y="10407"/>
                    <a:pt x="1984" y="10407"/>
                  </a:cubicBezTo>
                  <a:lnTo>
                    <a:pt x="3610" y="10407"/>
                  </a:lnTo>
                  <a:lnTo>
                    <a:pt x="3675" y="10700"/>
                  </a:lnTo>
                  <a:cubicBezTo>
                    <a:pt x="3252" y="11220"/>
                    <a:pt x="2992" y="11870"/>
                    <a:pt x="2992" y="12586"/>
                  </a:cubicBezTo>
                  <a:cubicBezTo>
                    <a:pt x="2992" y="13659"/>
                    <a:pt x="3545" y="14602"/>
                    <a:pt x="4488" y="15155"/>
                  </a:cubicBezTo>
                  <a:lnTo>
                    <a:pt x="4488" y="19220"/>
                  </a:lnTo>
                  <a:lnTo>
                    <a:pt x="3057" y="19220"/>
                  </a:lnTo>
                  <a:cubicBezTo>
                    <a:pt x="2894" y="19220"/>
                    <a:pt x="2764" y="19350"/>
                    <a:pt x="2764" y="19512"/>
                  </a:cubicBezTo>
                  <a:cubicBezTo>
                    <a:pt x="2764" y="19708"/>
                    <a:pt x="2894" y="19838"/>
                    <a:pt x="3057" y="19838"/>
                  </a:cubicBezTo>
                  <a:lnTo>
                    <a:pt x="14244" y="19838"/>
                  </a:lnTo>
                  <a:cubicBezTo>
                    <a:pt x="15317" y="19838"/>
                    <a:pt x="16228" y="18960"/>
                    <a:pt x="16228" y="17854"/>
                  </a:cubicBezTo>
                  <a:lnTo>
                    <a:pt x="16228" y="16195"/>
                  </a:lnTo>
                  <a:cubicBezTo>
                    <a:pt x="16195" y="15122"/>
                    <a:pt x="15317" y="14244"/>
                    <a:pt x="14244" y="14244"/>
                  </a:cubicBezTo>
                  <a:lnTo>
                    <a:pt x="13724" y="14244"/>
                  </a:lnTo>
                  <a:lnTo>
                    <a:pt x="13724" y="12683"/>
                  </a:lnTo>
                  <a:cubicBezTo>
                    <a:pt x="15219" y="12488"/>
                    <a:pt x="16390" y="11220"/>
                    <a:pt x="16390" y="9659"/>
                  </a:cubicBezTo>
                  <a:cubicBezTo>
                    <a:pt x="16390" y="8001"/>
                    <a:pt x="15024" y="6635"/>
                    <a:pt x="13333" y="6635"/>
                  </a:cubicBezTo>
                  <a:cubicBezTo>
                    <a:pt x="11642" y="6635"/>
                    <a:pt x="10276" y="8001"/>
                    <a:pt x="10276" y="9659"/>
                  </a:cubicBezTo>
                  <a:cubicBezTo>
                    <a:pt x="10276" y="9724"/>
                    <a:pt x="10276" y="9757"/>
                    <a:pt x="10276" y="9822"/>
                  </a:cubicBezTo>
                  <a:cubicBezTo>
                    <a:pt x="10179" y="9789"/>
                    <a:pt x="10049" y="9789"/>
                    <a:pt x="9951" y="9789"/>
                  </a:cubicBezTo>
                  <a:lnTo>
                    <a:pt x="8585" y="9789"/>
                  </a:lnTo>
                  <a:lnTo>
                    <a:pt x="8716" y="9431"/>
                  </a:lnTo>
                  <a:cubicBezTo>
                    <a:pt x="9398" y="8976"/>
                    <a:pt x="9984" y="8358"/>
                    <a:pt x="10407" y="7675"/>
                  </a:cubicBezTo>
                  <a:cubicBezTo>
                    <a:pt x="10829" y="6895"/>
                    <a:pt x="11089" y="6017"/>
                    <a:pt x="11089" y="5106"/>
                  </a:cubicBezTo>
                  <a:cubicBezTo>
                    <a:pt x="11089" y="2310"/>
                    <a:pt x="8781" y="1"/>
                    <a:pt x="59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46"/>
            <p:cNvSpPr/>
            <p:nvPr/>
          </p:nvSpPr>
          <p:spPr>
            <a:xfrm>
              <a:off x="14247775" y="4572938"/>
              <a:ext cx="90275" cy="40675"/>
            </a:xfrm>
            <a:custGeom>
              <a:rect b="b" l="l" r="r" t="t"/>
              <a:pathLst>
                <a:path extrusionOk="0" h="1627" w="3611">
                  <a:moveTo>
                    <a:pt x="2993" y="619"/>
                  </a:moveTo>
                  <a:lnTo>
                    <a:pt x="2993" y="1009"/>
                  </a:lnTo>
                  <a:lnTo>
                    <a:pt x="619" y="1009"/>
                  </a:lnTo>
                  <a:lnTo>
                    <a:pt x="619" y="619"/>
                  </a:lnTo>
                  <a:close/>
                  <a:moveTo>
                    <a:pt x="326" y="1"/>
                  </a:moveTo>
                  <a:cubicBezTo>
                    <a:pt x="131" y="1"/>
                    <a:pt x="1" y="131"/>
                    <a:pt x="1" y="326"/>
                  </a:cubicBezTo>
                  <a:lnTo>
                    <a:pt x="1" y="1302"/>
                  </a:lnTo>
                  <a:cubicBezTo>
                    <a:pt x="1" y="1464"/>
                    <a:pt x="131" y="1627"/>
                    <a:pt x="326" y="1627"/>
                  </a:cubicBezTo>
                  <a:lnTo>
                    <a:pt x="3285" y="1627"/>
                  </a:lnTo>
                  <a:cubicBezTo>
                    <a:pt x="3480" y="1627"/>
                    <a:pt x="3610" y="1464"/>
                    <a:pt x="3610" y="1302"/>
                  </a:cubicBezTo>
                  <a:lnTo>
                    <a:pt x="3610" y="326"/>
                  </a:lnTo>
                  <a:cubicBezTo>
                    <a:pt x="3610" y="131"/>
                    <a:pt x="3480" y="1"/>
                    <a:pt x="328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4" name="Google Shape;3894;p46"/>
          <p:cNvGrpSpPr/>
          <p:nvPr/>
        </p:nvGrpSpPr>
        <p:grpSpPr>
          <a:xfrm>
            <a:off x="8208252" y="4180040"/>
            <a:ext cx="325102" cy="365763"/>
            <a:chOff x="14495750" y="4380263"/>
            <a:chExt cx="443100" cy="495950"/>
          </a:xfrm>
        </p:grpSpPr>
        <p:sp>
          <p:nvSpPr>
            <p:cNvPr id="3895" name="Google Shape;3895;p46"/>
            <p:cNvSpPr/>
            <p:nvPr/>
          </p:nvSpPr>
          <p:spPr>
            <a:xfrm>
              <a:off x="14840450" y="4388413"/>
              <a:ext cx="49625" cy="377250"/>
            </a:xfrm>
            <a:custGeom>
              <a:rect b="b" l="l" r="r" t="t"/>
              <a:pathLst>
                <a:path extrusionOk="0" h="15090" w="1985">
                  <a:moveTo>
                    <a:pt x="683" y="0"/>
                  </a:moveTo>
                  <a:lnTo>
                    <a:pt x="1" y="2634"/>
                  </a:lnTo>
                  <a:lnTo>
                    <a:pt x="1" y="15089"/>
                  </a:lnTo>
                  <a:lnTo>
                    <a:pt x="1984" y="15089"/>
                  </a:lnTo>
                  <a:lnTo>
                    <a:pt x="1984" y="2634"/>
                  </a:lnTo>
                  <a:lnTo>
                    <a:pt x="13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46"/>
            <p:cNvSpPr/>
            <p:nvPr/>
          </p:nvSpPr>
          <p:spPr>
            <a:xfrm>
              <a:off x="14840450" y="4388413"/>
              <a:ext cx="17100" cy="377250"/>
            </a:xfrm>
            <a:custGeom>
              <a:rect b="b" l="l" r="r" t="t"/>
              <a:pathLst>
                <a:path extrusionOk="0" h="15090" w="684">
                  <a:moveTo>
                    <a:pt x="683" y="0"/>
                  </a:moveTo>
                  <a:lnTo>
                    <a:pt x="1" y="2634"/>
                  </a:lnTo>
                  <a:lnTo>
                    <a:pt x="1" y="15089"/>
                  </a:lnTo>
                  <a:lnTo>
                    <a:pt x="683" y="15089"/>
                  </a:lnTo>
                  <a:lnTo>
                    <a:pt x="683"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46"/>
            <p:cNvSpPr/>
            <p:nvPr/>
          </p:nvSpPr>
          <p:spPr>
            <a:xfrm>
              <a:off x="14836375" y="4770513"/>
              <a:ext cx="57750" cy="98400"/>
            </a:xfrm>
            <a:custGeom>
              <a:rect b="b" l="l" r="r" t="t"/>
              <a:pathLst>
                <a:path extrusionOk="0" h="3936" w="2310">
                  <a:moveTo>
                    <a:pt x="1" y="0"/>
                  </a:moveTo>
                  <a:lnTo>
                    <a:pt x="1" y="3122"/>
                  </a:lnTo>
                  <a:cubicBezTo>
                    <a:pt x="1" y="3577"/>
                    <a:pt x="391" y="3935"/>
                    <a:pt x="846" y="3935"/>
                  </a:cubicBezTo>
                  <a:lnTo>
                    <a:pt x="1497" y="3935"/>
                  </a:lnTo>
                  <a:cubicBezTo>
                    <a:pt x="1952" y="3935"/>
                    <a:pt x="2310" y="3577"/>
                    <a:pt x="2310" y="3122"/>
                  </a:cubicBezTo>
                  <a:lnTo>
                    <a:pt x="2310" y="0"/>
                  </a:ln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46"/>
            <p:cNvSpPr/>
            <p:nvPr/>
          </p:nvSpPr>
          <p:spPr>
            <a:xfrm>
              <a:off x="14836375" y="4770513"/>
              <a:ext cx="39050" cy="98400"/>
            </a:xfrm>
            <a:custGeom>
              <a:rect b="b" l="l" r="r" t="t"/>
              <a:pathLst>
                <a:path extrusionOk="0" h="3936" w="1562">
                  <a:moveTo>
                    <a:pt x="1" y="0"/>
                  </a:moveTo>
                  <a:lnTo>
                    <a:pt x="1" y="3122"/>
                  </a:lnTo>
                  <a:cubicBezTo>
                    <a:pt x="1" y="3577"/>
                    <a:pt x="391" y="3935"/>
                    <a:pt x="846" y="3935"/>
                  </a:cubicBezTo>
                  <a:lnTo>
                    <a:pt x="1562" y="3935"/>
                  </a:lnTo>
                  <a:cubicBezTo>
                    <a:pt x="1172" y="3870"/>
                    <a:pt x="846" y="3545"/>
                    <a:pt x="846" y="3122"/>
                  </a:cubicBezTo>
                  <a:lnTo>
                    <a:pt x="846"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46"/>
            <p:cNvSpPr/>
            <p:nvPr/>
          </p:nvSpPr>
          <p:spPr>
            <a:xfrm>
              <a:off x="14803875" y="4749363"/>
              <a:ext cx="127650" cy="41500"/>
            </a:xfrm>
            <a:custGeom>
              <a:rect b="b" l="l" r="r" t="t"/>
              <a:pathLst>
                <a:path extrusionOk="0" h="1660" w="5106">
                  <a:moveTo>
                    <a:pt x="0" y="1"/>
                  </a:moveTo>
                  <a:lnTo>
                    <a:pt x="0" y="1659"/>
                  </a:lnTo>
                  <a:lnTo>
                    <a:pt x="5106" y="1659"/>
                  </a:lnTo>
                  <a:lnTo>
                    <a:pt x="5106" y="1"/>
                  </a:lnTo>
                  <a:close/>
                </a:path>
              </a:pathLst>
            </a:custGeom>
            <a:solidFill>
              <a:srgbClr val="63C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46"/>
            <p:cNvSpPr/>
            <p:nvPr/>
          </p:nvSpPr>
          <p:spPr>
            <a:xfrm>
              <a:off x="14803875" y="4749363"/>
              <a:ext cx="35800" cy="41500"/>
            </a:xfrm>
            <a:custGeom>
              <a:rect b="b" l="l" r="r" t="t"/>
              <a:pathLst>
                <a:path extrusionOk="0" h="1660" w="1432">
                  <a:moveTo>
                    <a:pt x="0" y="1"/>
                  </a:moveTo>
                  <a:lnTo>
                    <a:pt x="0" y="1659"/>
                  </a:lnTo>
                  <a:lnTo>
                    <a:pt x="1431" y="1659"/>
                  </a:lnTo>
                  <a:lnTo>
                    <a:pt x="1431"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46"/>
            <p:cNvSpPr/>
            <p:nvPr/>
          </p:nvSpPr>
          <p:spPr>
            <a:xfrm>
              <a:off x="14856700" y="4749363"/>
              <a:ext cx="26050" cy="41500"/>
            </a:xfrm>
            <a:custGeom>
              <a:rect b="b" l="l" r="r" t="t"/>
              <a:pathLst>
                <a:path extrusionOk="0" h="1660" w="1042">
                  <a:moveTo>
                    <a:pt x="1" y="1"/>
                  </a:moveTo>
                  <a:lnTo>
                    <a:pt x="1" y="1659"/>
                  </a:lnTo>
                  <a:lnTo>
                    <a:pt x="1042" y="1659"/>
                  </a:lnTo>
                  <a:lnTo>
                    <a:pt x="1042"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46"/>
            <p:cNvSpPr/>
            <p:nvPr/>
          </p:nvSpPr>
          <p:spPr>
            <a:xfrm>
              <a:off x="14533150" y="4564813"/>
              <a:ext cx="229275" cy="293725"/>
            </a:xfrm>
            <a:custGeom>
              <a:rect b="b" l="l" r="r" t="t"/>
              <a:pathLst>
                <a:path extrusionOk="0" h="11749" w="9171">
                  <a:moveTo>
                    <a:pt x="0" y="1"/>
                  </a:moveTo>
                  <a:lnTo>
                    <a:pt x="3805" y="11188"/>
                  </a:lnTo>
                  <a:cubicBezTo>
                    <a:pt x="3935" y="11561"/>
                    <a:pt x="4260" y="11748"/>
                    <a:pt x="4585" y="11748"/>
                  </a:cubicBezTo>
                  <a:cubicBezTo>
                    <a:pt x="4911" y="11748"/>
                    <a:pt x="5236" y="11561"/>
                    <a:pt x="5366" y="11188"/>
                  </a:cubicBezTo>
                  <a:lnTo>
                    <a:pt x="9171" y="1"/>
                  </a:lnTo>
                  <a:lnTo>
                    <a:pt x="9171" y="1"/>
                  </a:lnTo>
                  <a:lnTo>
                    <a:pt x="7707" y="326"/>
                  </a:lnTo>
                  <a:lnTo>
                    <a:pt x="1464" y="326"/>
                  </a:lnTo>
                  <a:lnTo>
                    <a:pt x="0" y="1"/>
                  </a:ln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46"/>
            <p:cNvSpPr/>
            <p:nvPr/>
          </p:nvSpPr>
          <p:spPr>
            <a:xfrm>
              <a:off x="14533150" y="4564813"/>
              <a:ext cx="126850" cy="293800"/>
            </a:xfrm>
            <a:custGeom>
              <a:rect b="b" l="l" r="r" t="t"/>
              <a:pathLst>
                <a:path extrusionOk="0" h="11752" w="5074">
                  <a:moveTo>
                    <a:pt x="0" y="1"/>
                  </a:moveTo>
                  <a:lnTo>
                    <a:pt x="3805" y="11188"/>
                  </a:lnTo>
                  <a:cubicBezTo>
                    <a:pt x="3930" y="11564"/>
                    <a:pt x="4244" y="11752"/>
                    <a:pt x="4564" y="11752"/>
                  </a:cubicBezTo>
                  <a:cubicBezTo>
                    <a:pt x="4742" y="11752"/>
                    <a:pt x="4922" y="11694"/>
                    <a:pt x="5073" y="11578"/>
                  </a:cubicBezTo>
                  <a:cubicBezTo>
                    <a:pt x="4943" y="11513"/>
                    <a:pt x="4846" y="11350"/>
                    <a:pt x="4781" y="11188"/>
                  </a:cubicBezTo>
                  <a:lnTo>
                    <a:pt x="1106"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46"/>
            <p:cNvSpPr/>
            <p:nvPr/>
          </p:nvSpPr>
          <p:spPr>
            <a:xfrm>
              <a:off x="14565650" y="4564813"/>
              <a:ext cx="164250" cy="231725"/>
            </a:xfrm>
            <a:custGeom>
              <a:rect b="b" l="l" r="r" t="t"/>
              <a:pathLst>
                <a:path extrusionOk="0" h="9269" w="6570">
                  <a:moveTo>
                    <a:pt x="1" y="1"/>
                  </a:moveTo>
                  <a:lnTo>
                    <a:pt x="1497" y="4586"/>
                  </a:lnTo>
                  <a:lnTo>
                    <a:pt x="2895" y="8976"/>
                  </a:lnTo>
                  <a:cubicBezTo>
                    <a:pt x="2960" y="9171"/>
                    <a:pt x="3123" y="9269"/>
                    <a:pt x="3285" y="9269"/>
                  </a:cubicBezTo>
                  <a:cubicBezTo>
                    <a:pt x="3448" y="9269"/>
                    <a:pt x="3611" y="9171"/>
                    <a:pt x="3676" y="8976"/>
                  </a:cubicBezTo>
                  <a:lnTo>
                    <a:pt x="5074" y="4586"/>
                  </a:lnTo>
                  <a:lnTo>
                    <a:pt x="65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46"/>
            <p:cNvSpPr/>
            <p:nvPr/>
          </p:nvSpPr>
          <p:spPr>
            <a:xfrm>
              <a:off x="14565650" y="4564813"/>
              <a:ext cx="61825" cy="115475"/>
            </a:xfrm>
            <a:custGeom>
              <a:rect b="b" l="l" r="r" t="t"/>
              <a:pathLst>
                <a:path extrusionOk="0" h="4619" w="2473">
                  <a:moveTo>
                    <a:pt x="1" y="1"/>
                  </a:moveTo>
                  <a:lnTo>
                    <a:pt x="1497" y="4586"/>
                  </a:lnTo>
                  <a:lnTo>
                    <a:pt x="1497" y="4619"/>
                  </a:lnTo>
                  <a:lnTo>
                    <a:pt x="2472" y="4619"/>
                  </a:lnTo>
                  <a:lnTo>
                    <a:pt x="2472" y="4586"/>
                  </a:lnTo>
                  <a:lnTo>
                    <a:pt x="977"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46"/>
            <p:cNvSpPr/>
            <p:nvPr/>
          </p:nvSpPr>
          <p:spPr>
            <a:xfrm>
              <a:off x="14603050" y="4679463"/>
              <a:ext cx="89450" cy="117075"/>
            </a:xfrm>
            <a:custGeom>
              <a:rect b="b" l="l" r="r" t="t"/>
              <a:pathLst>
                <a:path extrusionOk="0" h="4683" w="3578">
                  <a:moveTo>
                    <a:pt x="1" y="0"/>
                  </a:moveTo>
                  <a:lnTo>
                    <a:pt x="1399" y="4390"/>
                  </a:lnTo>
                  <a:cubicBezTo>
                    <a:pt x="1464" y="4585"/>
                    <a:pt x="1627" y="4683"/>
                    <a:pt x="1789" y="4683"/>
                  </a:cubicBezTo>
                  <a:cubicBezTo>
                    <a:pt x="1952" y="4683"/>
                    <a:pt x="2115" y="4585"/>
                    <a:pt x="2180" y="4390"/>
                  </a:cubicBezTo>
                  <a:lnTo>
                    <a:pt x="3578" y="0"/>
                  </a:ln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46"/>
            <p:cNvSpPr/>
            <p:nvPr/>
          </p:nvSpPr>
          <p:spPr>
            <a:xfrm>
              <a:off x="14603050" y="4680263"/>
              <a:ext cx="56950" cy="116275"/>
            </a:xfrm>
            <a:custGeom>
              <a:rect b="b" l="l" r="r" t="t"/>
              <a:pathLst>
                <a:path extrusionOk="0" h="4651" w="2278">
                  <a:moveTo>
                    <a:pt x="1" y="1"/>
                  </a:moveTo>
                  <a:lnTo>
                    <a:pt x="1399" y="4358"/>
                  </a:lnTo>
                  <a:cubicBezTo>
                    <a:pt x="1464" y="4553"/>
                    <a:pt x="1627" y="4651"/>
                    <a:pt x="1789" y="4651"/>
                  </a:cubicBezTo>
                  <a:cubicBezTo>
                    <a:pt x="1952" y="4651"/>
                    <a:pt x="2115" y="4553"/>
                    <a:pt x="2180" y="4358"/>
                  </a:cubicBezTo>
                  <a:lnTo>
                    <a:pt x="2277" y="4033"/>
                  </a:lnTo>
                  <a:lnTo>
                    <a:pt x="976" y="1"/>
                  </a:lnTo>
                  <a:close/>
                </a:path>
              </a:pathLst>
            </a:custGeom>
            <a:solidFill>
              <a:srgbClr val="EAA6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46"/>
            <p:cNvSpPr/>
            <p:nvPr/>
          </p:nvSpPr>
          <p:spPr>
            <a:xfrm>
              <a:off x="14556725" y="4416038"/>
              <a:ext cx="119525" cy="122800"/>
            </a:xfrm>
            <a:custGeom>
              <a:rect b="b" l="l" r="r" t="t"/>
              <a:pathLst>
                <a:path extrusionOk="0" h="4912" w="4781">
                  <a:moveTo>
                    <a:pt x="3838" y="1"/>
                  </a:moveTo>
                  <a:lnTo>
                    <a:pt x="0" y="3838"/>
                  </a:lnTo>
                  <a:lnTo>
                    <a:pt x="33" y="3871"/>
                  </a:lnTo>
                  <a:lnTo>
                    <a:pt x="2244" y="4911"/>
                  </a:lnTo>
                  <a:lnTo>
                    <a:pt x="4781" y="2375"/>
                  </a:lnTo>
                  <a:lnTo>
                    <a:pt x="3870" y="33"/>
                  </a:lnTo>
                  <a:lnTo>
                    <a:pt x="3838" y="1"/>
                  </a:lnTo>
                  <a:close/>
                </a:path>
              </a:pathLst>
            </a:custGeom>
            <a:solidFill>
              <a:srgbClr val="EA6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46"/>
            <p:cNvSpPr/>
            <p:nvPr/>
          </p:nvSpPr>
          <p:spPr>
            <a:xfrm>
              <a:off x="14590875" y="4455888"/>
              <a:ext cx="63425" cy="62625"/>
            </a:xfrm>
            <a:custGeom>
              <a:rect b="b" l="l" r="r" t="t"/>
              <a:pathLst>
                <a:path extrusionOk="0" h="2505" w="2537">
                  <a:moveTo>
                    <a:pt x="878" y="0"/>
                  </a:moveTo>
                  <a:lnTo>
                    <a:pt x="0" y="878"/>
                  </a:lnTo>
                  <a:lnTo>
                    <a:pt x="1659" y="2504"/>
                  </a:lnTo>
                  <a:lnTo>
                    <a:pt x="2537" y="1659"/>
                  </a:lnTo>
                  <a:lnTo>
                    <a:pt x="878"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46"/>
            <p:cNvSpPr/>
            <p:nvPr/>
          </p:nvSpPr>
          <p:spPr>
            <a:xfrm>
              <a:off x="14646150" y="4690838"/>
              <a:ext cx="26025" cy="26850"/>
            </a:xfrm>
            <a:custGeom>
              <a:rect b="b" l="l" r="r" t="t"/>
              <a:pathLst>
                <a:path extrusionOk="0" h="1074" w="1041">
                  <a:moveTo>
                    <a:pt x="521" y="0"/>
                  </a:moveTo>
                  <a:cubicBezTo>
                    <a:pt x="228" y="0"/>
                    <a:pt x="0" y="260"/>
                    <a:pt x="0" y="553"/>
                  </a:cubicBezTo>
                  <a:cubicBezTo>
                    <a:pt x="0" y="846"/>
                    <a:pt x="228" y="1073"/>
                    <a:pt x="521" y="1073"/>
                  </a:cubicBezTo>
                  <a:cubicBezTo>
                    <a:pt x="813" y="1073"/>
                    <a:pt x="1041" y="846"/>
                    <a:pt x="1041" y="553"/>
                  </a:cubicBezTo>
                  <a:cubicBezTo>
                    <a:pt x="1041" y="260"/>
                    <a:pt x="813" y="0"/>
                    <a:pt x="5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46"/>
            <p:cNvSpPr/>
            <p:nvPr/>
          </p:nvSpPr>
          <p:spPr>
            <a:xfrm>
              <a:off x="14495750" y="4380263"/>
              <a:ext cx="303275" cy="486200"/>
            </a:xfrm>
            <a:custGeom>
              <a:rect b="b" l="l" r="r" t="t"/>
              <a:pathLst>
                <a:path extrusionOk="0" h="19448" w="12131">
                  <a:moveTo>
                    <a:pt x="6179" y="1985"/>
                  </a:moveTo>
                  <a:lnTo>
                    <a:pt x="6862" y="3708"/>
                  </a:lnTo>
                  <a:lnTo>
                    <a:pt x="4618" y="5984"/>
                  </a:lnTo>
                  <a:lnTo>
                    <a:pt x="2960" y="5204"/>
                  </a:lnTo>
                  <a:lnTo>
                    <a:pt x="6179" y="1985"/>
                  </a:lnTo>
                  <a:close/>
                  <a:moveTo>
                    <a:pt x="10244" y="7708"/>
                  </a:moveTo>
                  <a:lnTo>
                    <a:pt x="6569" y="18472"/>
                  </a:lnTo>
                  <a:cubicBezTo>
                    <a:pt x="6472" y="18732"/>
                    <a:pt x="6277" y="18830"/>
                    <a:pt x="6081" y="18830"/>
                  </a:cubicBezTo>
                  <a:cubicBezTo>
                    <a:pt x="5886" y="18830"/>
                    <a:pt x="5691" y="18732"/>
                    <a:pt x="5594" y="18472"/>
                  </a:cubicBezTo>
                  <a:lnTo>
                    <a:pt x="1919" y="7708"/>
                  </a:lnTo>
                  <a:lnTo>
                    <a:pt x="2569" y="7708"/>
                  </a:lnTo>
                  <a:lnTo>
                    <a:pt x="5399" y="16456"/>
                  </a:lnTo>
                  <a:cubicBezTo>
                    <a:pt x="5496" y="16748"/>
                    <a:pt x="5756" y="16944"/>
                    <a:pt x="6081" y="16944"/>
                  </a:cubicBezTo>
                  <a:cubicBezTo>
                    <a:pt x="6407" y="16944"/>
                    <a:pt x="6667" y="16748"/>
                    <a:pt x="6764" y="16456"/>
                  </a:cubicBezTo>
                  <a:lnTo>
                    <a:pt x="9594" y="7708"/>
                  </a:lnTo>
                  <a:close/>
                  <a:moveTo>
                    <a:pt x="7386" y="1"/>
                  </a:moveTo>
                  <a:cubicBezTo>
                    <a:pt x="7309" y="1"/>
                    <a:pt x="7236" y="33"/>
                    <a:pt x="7187" y="98"/>
                  </a:cubicBezTo>
                  <a:lnTo>
                    <a:pt x="130" y="7155"/>
                  </a:lnTo>
                  <a:cubicBezTo>
                    <a:pt x="33" y="7253"/>
                    <a:pt x="0" y="7383"/>
                    <a:pt x="65" y="7480"/>
                  </a:cubicBezTo>
                  <a:cubicBezTo>
                    <a:pt x="98" y="7610"/>
                    <a:pt x="195" y="7675"/>
                    <a:pt x="325" y="7675"/>
                  </a:cubicBezTo>
                  <a:lnTo>
                    <a:pt x="1269" y="7675"/>
                  </a:lnTo>
                  <a:lnTo>
                    <a:pt x="5008" y="18667"/>
                  </a:lnTo>
                  <a:cubicBezTo>
                    <a:pt x="5171" y="19122"/>
                    <a:pt x="5594" y="19448"/>
                    <a:pt x="6081" y="19448"/>
                  </a:cubicBezTo>
                  <a:cubicBezTo>
                    <a:pt x="6569" y="19448"/>
                    <a:pt x="6992" y="19122"/>
                    <a:pt x="7155" y="18667"/>
                  </a:cubicBezTo>
                  <a:lnTo>
                    <a:pt x="10894" y="7675"/>
                  </a:lnTo>
                  <a:lnTo>
                    <a:pt x="11837" y="7675"/>
                  </a:lnTo>
                  <a:cubicBezTo>
                    <a:pt x="12000" y="7675"/>
                    <a:pt x="12130" y="7545"/>
                    <a:pt x="12130" y="7383"/>
                  </a:cubicBezTo>
                  <a:cubicBezTo>
                    <a:pt x="12130" y="7220"/>
                    <a:pt x="12000" y="7058"/>
                    <a:pt x="11837" y="7058"/>
                  </a:cubicBezTo>
                  <a:lnTo>
                    <a:pt x="8130" y="7058"/>
                  </a:lnTo>
                  <a:cubicBezTo>
                    <a:pt x="7968" y="7058"/>
                    <a:pt x="7837" y="7220"/>
                    <a:pt x="7837" y="7383"/>
                  </a:cubicBezTo>
                  <a:cubicBezTo>
                    <a:pt x="7837" y="7545"/>
                    <a:pt x="7968" y="7675"/>
                    <a:pt x="8130" y="7675"/>
                  </a:cubicBezTo>
                  <a:lnTo>
                    <a:pt x="8943" y="7675"/>
                  </a:lnTo>
                  <a:lnTo>
                    <a:pt x="6179" y="16261"/>
                  </a:lnTo>
                  <a:cubicBezTo>
                    <a:pt x="6146" y="16326"/>
                    <a:pt x="6114" y="16326"/>
                    <a:pt x="6081" y="16326"/>
                  </a:cubicBezTo>
                  <a:cubicBezTo>
                    <a:pt x="6049" y="16326"/>
                    <a:pt x="6016" y="16326"/>
                    <a:pt x="5984" y="16261"/>
                  </a:cubicBezTo>
                  <a:lnTo>
                    <a:pt x="3220" y="7675"/>
                  </a:lnTo>
                  <a:lnTo>
                    <a:pt x="6569" y="7675"/>
                  </a:lnTo>
                  <a:cubicBezTo>
                    <a:pt x="6764" y="7675"/>
                    <a:pt x="6894" y="7545"/>
                    <a:pt x="6894" y="7383"/>
                  </a:cubicBezTo>
                  <a:cubicBezTo>
                    <a:pt x="6894" y="7220"/>
                    <a:pt x="6764" y="7058"/>
                    <a:pt x="6569" y="7058"/>
                  </a:cubicBezTo>
                  <a:lnTo>
                    <a:pt x="1073" y="7058"/>
                  </a:lnTo>
                  <a:lnTo>
                    <a:pt x="2504" y="5659"/>
                  </a:lnTo>
                  <a:lnTo>
                    <a:pt x="4553" y="6635"/>
                  </a:lnTo>
                  <a:cubicBezTo>
                    <a:pt x="4586" y="6635"/>
                    <a:pt x="4618" y="6667"/>
                    <a:pt x="4683" y="6667"/>
                  </a:cubicBezTo>
                  <a:cubicBezTo>
                    <a:pt x="4748" y="6667"/>
                    <a:pt x="4846" y="6635"/>
                    <a:pt x="4878" y="6570"/>
                  </a:cubicBezTo>
                  <a:lnTo>
                    <a:pt x="7447" y="4001"/>
                  </a:lnTo>
                  <a:cubicBezTo>
                    <a:pt x="7545" y="3903"/>
                    <a:pt x="7577" y="3773"/>
                    <a:pt x="7512" y="3676"/>
                  </a:cubicBezTo>
                  <a:lnTo>
                    <a:pt x="6634" y="1497"/>
                  </a:lnTo>
                  <a:lnTo>
                    <a:pt x="7610" y="521"/>
                  </a:lnTo>
                  <a:cubicBezTo>
                    <a:pt x="7740" y="391"/>
                    <a:pt x="7740" y="196"/>
                    <a:pt x="7610" y="98"/>
                  </a:cubicBezTo>
                  <a:cubicBezTo>
                    <a:pt x="7545" y="33"/>
                    <a:pt x="7463" y="1"/>
                    <a:pt x="73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46"/>
            <p:cNvSpPr/>
            <p:nvPr/>
          </p:nvSpPr>
          <p:spPr>
            <a:xfrm>
              <a:off x="14795725" y="4380263"/>
              <a:ext cx="143125" cy="495950"/>
            </a:xfrm>
            <a:custGeom>
              <a:rect b="b" l="l" r="r" t="t"/>
              <a:pathLst>
                <a:path extrusionOk="0" h="19838" w="5725">
                  <a:moveTo>
                    <a:pt x="5107" y="15090"/>
                  </a:moveTo>
                  <a:lnTo>
                    <a:pt x="5107" y="16098"/>
                  </a:lnTo>
                  <a:lnTo>
                    <a:pt x="651" y="16098"/>
                  </a:lnTo>
                  <a:lnTo>
                    <a:pt x="651" y="15090"/>
                  </a:lnTo>
                  <a:close/>
                  <a:moveTo>
                    <a:pt x="3643" y="16716"/>
                  </a:moveTo>
                  <a:lnTo>
                    <a:pt x="3643" y="18732"/>
                  </a:lnTo>
                  <a:cubicBezTo>
                    <a:pt x="3643" y="18992"/>
                    <a:pt x="3416" y="19220"/>
                    <a:pt x="3123" y="19220"/>
                  </a:cubicBezTo>
                  <a:lnTo>
                    <a:pt x="2472" y="19220"/>
                  </a:lnTo>
                  <a:cubicBezTo>
                    <a:pt x="2180" y="19220"/>
                    <a:pt x="1952" y="18992"/>
                    <a:pt x="1952" y="18732"/>
                  </a:cubicBezTo>
                  <a:lnTo>
                    <a:pt x="1952" y="16716"/>
                  </a:lnTo>
                  <a:close/>
                  <a:moveTo>
                    <a:pt x="2472" y="1"/>
                  </a:moveTo>
                  <a:cubicBezTo>
                    <a:pt x="2310" y="1"/>
                    <a:pt x="2212" y="98"/>
                    <a:pt x="2147" y="228"/>
                  </a:cubicBezTo>
                  <a:cubicBezTo>
                    <a:pt x="1920" y="1107"/>
                    <a:pt x="1692" y="2017"/>
                    <a:pt x="1497" y="2928"/>
                  </a:cubicBezTo>
                  <a:cubicBezTo>
                    <a:pt x="1497" y="2960"/>
                    <a:pt x="1497" y="2960"/>
                    <a:pt x="1497" y="2993"/>
                  </a:cubicBezTo>
                  <a:lnTo>
                    <a:pt x="1497" y="5952"/>
                  </a:lnTo>
                  <a:cubicBezTo>
                    <a:pt x="1497" y="6115"/>
                    <a:pt x="1627" y="6245"/>
                    <a:pt x="1790" y="6245"/>
                  </a:cubicBezTo>
                  <a:cubicBezTo>
                    <a:pt x="1985" y="6245"/>
                    <a:pt x="2115" y="6115"/>
                    <a:pt x="2115" y="5952"/>
                  </a:cubicBezTo>
                  <a:lnTo>
                    <a:pt x="2115" y="3025"/>
                  </a:lnTo>
                  <a:cubicBezTo>
                    <a:pt x="2277" y="2212"/>
                    <a:pt x="2472" y="1399"/>
                    <a:pt x="2700" y="619"/>
                  </a:cubicBezTo>
                  <a:lnTo>
                    <a:pt x="2895" y="619"/>
                  </a:lnTo>
                  <a:cubicBezTo>
                    <a:pt x="2928" y="846"/>
                    <a:pt x="2993" y="1074"/>
                    <a:pt x="3025" y="1269"/>
                  </a:cubicBezTo>
                  <a:cubicBezTo>
                    <a:pt x="3155" y="1822"/>
                    <a:pt x="3285" y="2375"/>
                    <a:pt x="3448" y="2895"/>
                  </a:cubicBezTo>
                  <a:lnTo>
                    <a:pt x="3448" y="14472"/>
                  </a:lnTo>
                  <a:lnTo>
                    <a:pt x="2115" y="14472"/>
                  </a:lnTo>
                  <a:lnTo>
                    <a:pt x="2115" y="7773"/>
                  </a:lnTo>
                  <a:cubicBezTo>
                    <a:pt x="2115" y="7610"/>
                    <a:pt x="1985" y="7480"/>
                    <a:pt x="1790" y="7480"/>
                  </a:cubicBezTo>
                  <a:cubicBezTo>
                    <a:pt x="1627" y="7480"/>
                    <a:pt x="1497" y="7610"/>
                    <a:pt x="1497" y="7773"/>
                  </a:cubicBezTo>
                  <a:lnTo>
                    <a:pt x="1497" y="14472"/>
                  </a:lnTo>
                  <a:lnTo>
                    <a:pt x="326" y="14472"/>
                  </a:lnTo>
                  <a:cubicBezTo>
                    <a:pt x="164" y="14472"/>
                    <a:pt x="1" y="14602"/>
                    <a:pt x="1" y="14765"/>
                  </a:cubicBezTo>
                  <a:lnTo>
                    <a:pt x="1" y="16423"/>
                  </a:lnTo>
                  <a:cubicBezTo>
                    <a:pt x="1" y="16586"/>
                    <a:pt x="164" y="16716"/>
                    <a:pt x="326" y="16716"/>
                  </a:cubicBezTo>
                  <a:lnTo>
                    <a:pt x="1334" y="16716"/>
                  </a:lnTo>
                  <a:lnTo>
                    <a:pt x="1334" y="18732"/>
                  </a:lnTo>
                  <a:cubicBezTo>
                    <a:pt x="1334" y="19350"/>
                    <a:pt x="1822" y="19838"/>
                    <a:pt x="2472" y="19838"/>
                  </a:cubicBezTo>
                  <a:lnTo>
                    <a:pt x="3123" y="19838"/>
                  </a:lnTo>
                  <a:cubicBezTo>
                    <a:pt x="3741" y="19838"/>
                    <a:pt x="4261" y="19350"/>
                    <a:pt x="4261" y="18732"/>
                  </a:cubicBezTo>
                  <a:lnTo>
                    <a:pt x="4261" y="16716"/>
                  </a:lnTo>
                  <a:lnTo>
                    <a:pt x="5432" y="16716"/>
                  </a:lnTo>
                  <a:cubicBezTo>
                    <a:pt x="5594" y="16716"/>
                    <a:pt x="5724" y="16586"/>
                    <a:pt x="5724" y="16423"/>
                  </a:cubicBezTo>
                  <a:lnTo>
                    <a:pt x="5724" y="14765"/>
                  </a:lnTo>
                  <a:cubicBezTo>
                    <a:pt x="5724" y="14602"/>
                    <a:pt x="5594" y="14472"/>
                    <a:pt x="5432" y="14472"/>
                  </a:cubicBezTo>
                  <a:lnTo>
                    <a:pt x="4098" y="14472"/>
                  </a:lnTo>
                  <a:lnTo>
                    <a:pt x="4098" y="2863"/>
                  </a:lnTo>
                  <a:cubicBezTo>
                    <a:pt x="4098" y="2830"/>
                    <a:pt x="4066" y="2798"/>
                    <a:pt x="4066" y="2765"/>
                  </a:cubicBezTo>
                  <a:cubicBezTo>
                    <a:pt x="3903" y="2245"/>
                    <a:pt x="3773" y="1692"/>
                    <a:pt x="3643" y="1139"/>
                  </a:cubicBezTo>
                  <a:cubicBezTo>
                    <a:pt x="3578" y="879"/>
                    <a:pt x="3513" y="619"/>
                    <a:pt x="3448" y="391"/>
                  </a:cubicBezTo>
                  <a:cubicBezTo>
                    <a:pt x="3448" y="228"/>
                    <a:pt x="3318" y="1"/>
                    <a:pt x="30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3916" name="Shape 3916"/>
        <p:cNvGrpSpPr/>
        <p:nvPr/>
      </p:nvGrpSpPr>
      <p:grpSpPr>
        <a:xfrm>
          <a:off x="0" y="0"/>
          <a:ext cx="0" cy="0"/>
          <a:chOff x="0" y="0"/>
          <a:chExt cx="0" cy="0"/>
        </a:xfrm>
      </p:grpSpPr>
      <p:sp>
        <p:nvSpPr>
          <p:cNvPr id="3917" name="Google Shape;3917;p47"/>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3918" name="Google Shape;3918;p47"/>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100">
                <a:solidFill>
                  <a:schemeClr val="lt1"/>
                </a:solidFill>
              </a:rPr>
              <a:t>As a Premium user, you can use this template without attributing </a:t>
            </a:r>
            <a:r>
              <a:rPr b="1" lang="en" sz="1000" u="sng">
                <a:solidFill>
                  <a:schemeClr val="hlink"/>
                </a:solidFill>
              </a:rPr>
              <a:t>S</a:t>
            </a:r>
            <a:r>
              <a:rPr b="1" lang="en" sz="1100" u="sng">
                <a:solidFill>
                  <a:schemeClr val="hlink"/>
                </a:solidFill>
                <a:hlinkClick r:id="rId3"/>
              </a:rPr>
              <a:t>lidesgo</a:t>
            </a:r>
            <a:endParaRPr b="1" sz="1000">
              <a:solidFill>
                <a:srgbClr val="869FB2"/>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Hide or delete the “Thanks” slide and the mention to Slidesgo in the credits.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3919" name="Google Shape;3919;p47"/>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a:t>
            </a:r>
            <a:r>
              <a:rPr lang="en" sz="900">
                <a:solidFill>
                  <a:srgbClr val="FFFFFF"/>
                </a:solidFill>
              </a:rPr>
              <a:t>read </a:t>
            </a:r>
            <a:r>
              <a:rPr lang="en" sz="1000">
                <a:solidFill>
                  <a:srgbClr val="FFFFFF"/>
                </a:solidFill>
              </a:rPr>
              <a:t>our FAQs or visit Slidesgo School:</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3923" name="Shape 3923"/>
        <p:cNvGrpSpPr/>
        <p:nvPr/>
      </p:nvGrpSpPr>
      <p:grpSpPr>
        <a:xfrm>
          <a:off x="0" y="0"/>
          <a:ext cx="0" cy="0"/>
          <a:chOff x="0" y="0"/>
          <a:chExt cx="0" cy="0"/>
        </a:xfrm>
      </p:grpSpPr>
      <p:sp>
        <p:nvSpPr>
          <p:cNvPr id="3924" name="Google Shape;3924;p48"/>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3925" name="Google Shape;3925;p48"/>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3926" name="Google Shape;3926;p48"/>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Slidesgo School</a:t>
            </a:r>
            <a:r>
              <a:rPr lang="en" sz="1100">
                <a:solidFill>
                  <a:srgbClr val="FFFFFF"/>
                </a:solidFill>
              </a:rPr>
              <a:t>.</a:t>
            </a:r>
            <a:endParaRPr sz="1100"/>
          </a:p>
        </p:txBody>
      </p:sp>
      <p:grpSp>
        <p:nvGrpSpPr>
          <p:cNvPr id="3927" name="Google Shape;3927;p48"/>
          <p:cNvGrpSpPr/>
          <p:nvPr/>
        </p:nvGrpSpPr>
        <p:grpSpPr>
          <a:xfrm>
            <a:off x="6874322" y="1571957"/>
            <a:ext cx="1446116" cy="2863897"/>
            <a:chOff x="6529419" y="1724307"/>
            <a:chExt cx="1480463" cy="2931917"/>
          </a:xfrm>
        </p:grpSpPr>
        <p:grpSp>
          <p:nvGrpSpPr>
            <p:cNvPr id="3928" name="Google Shape;3928;p48"/>
            <p:cNvGrpSpPr/>
            <p:nvPr/>
          </p:nvGrpSpPr>
          <p:grpSpPr>
            <a:xfrm>
              <a:off x="6556827" y="1724307"/>
              <a:ext cx="956596" cy="944294"/>
              <a:chOff x="3800349" y="1238762"/>
              <a:chExt cx="1098904" cy="1084772"/>
            </a:xfrm>
          </p:grpSpPr>
          <p:grpSp>
            <p:nvGrpSpPr>
              <p:cNvPr id="3929" name="Google Shape;3929;p48"/>
              <p:cNvGrpSpPr/>
              <p:nvPr/>
            </p:nvGrpSpPr>
            <p:grpSpPr>
              <a:xfrm>
                <a:off x="3800349" y="1238762"/>
                <a:ext cx="1098904" cy="1084772"/>
                <a:chOff x="3800349" y="1238762"/>
                <a:chExt cx="1098904" cy="1084772"/>
              </a:xfrm>
            </p:grpSpPr>
            <p:sp>
              <p:nvSpPr>
                <p:cNvPr id="3930" name="Google Shape;3930;p48"/>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48"/>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32" name="Google Shape;3932;p48"/>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3" name="Google Shape;3933;p48"/>
            <p:cNvGrpSpPr/>
            <p:nvPr/>
          </p:nvGrpSpPr>
          <p:grpSpPr>
            <a:xfrm>
              <a:off x="7053286" y="2227254"/>
              <a:ext cx="956596" cy="944252"/>
              <a:chOff x="4370663" y="1816530"/>
              <a:chExt cx="1098904" cy="1084724"/>
            </a:xfrm>
          </p:grpSpPr>
          <p:grpSp>
            <p:nvGrpSpPr>
              <p:cNvPr id="3934" name="Google Shape;3934;p48"/>
              <p:cNvGrpSpPr/>
              <p:nvPr/>
            </p:nvGrpSpPr>
            <p:grpSpPr>
              <a:xfrm>
                <a:off x="4370663" y="1816530"/>
                <a:ext cx="1098904" cy="1084724"/>
                <a:chOff x="4370663" y="1816530"/>
                <a:chExt cx="1098904" cy="1084724"/>
              </a:xfrm>
            </p:grpSpPr>
            <p:sp>
              <p:nvSpPr>
                <p:cNvPr id="3935" name="Google Shape;3935;p48"/>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48"/>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7" name="Google Shape;3937;p48"/>
              <p:cNvGrpSpPr/>
              <p:nvPr/>
            </p:nvGrpSpPr>
            <p:grpSpPr>
              <a:xfrm>
                <a:off x="4732628" y="2171596"/>
                <a:ext cx="374986" cy="374572"/>
                <a:chOff x="3303268" y="3817349"/>
                <a:chExt cx="346056" cy="345674"/>
              </a:xfrm>
            </p:grpSpPr>
            <p:sp>
              <p:nvSpPr>
                <p:cNvPr id="3938" name="Google Shape;3938;p48"/>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48"/>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48"/>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48"/>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42" name="Google Shape;3942;p48"/>
            <p:cNvGrpSpPr/>
            <p:nvPr/>
          </p:nvGrpSpPr>
          <p:grpSpPr>
            <a:xfrm>
              <a:off x="6547098" y="2715744"/>
              <a:ext cx="956596" cy="944315"/>
              <a:chOff x="3789173" y="2377690"/>
              <a:chExt cx="1098904" cy="1084796"/>
            </a:xfrm>
          </p:grpSpPr>
          <p:grpSp>
            <p:nvGrpSpPr>
              <p:cNvPr id="3943" name="Google Shape;3943;p48"/>
              <p:cNvGrpSpPr/>
              <p:nvPr/>
            </p:nvGrpSpPr>
            <p:grpSpPr>
              <a:xfrm>
                <a:off x="3789173" y="2377690"/>
                <a:ext cx="1098904" cy="1084796"/>
                <a:chOff x="3789173" y="2377690"/>
                <a:chExt cx="1098904" cy="1084796"/>
              </a:xfrm>
            </p:grpSpPr>
            <p:sp>
              <p:nvSpPr>
                <p:cNvPr id="3944" name="Google Shape;3944;p48"/>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48"/>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6" name="Google Shape;3946;p48"/>
              <p:cNvGrpSpPr/>
              <p:nvPr/>
            </p:nvGrpSpPr>
            <p:grpSpPr>
              <a:xfrm>
                <a:off x="4151137" y="2732796"/>
                <a:ext cx="374986" cy="374572"/>
                <a:chOff x="3752358" y="3817349"/>
                <a:chExt cx="346056" cy="345674"/>
              </a:xfrm>
            </p:grpSpPr>
            <p:sp>
              <p:nvSpPr>
                <p:cNvPr id="3947" name="Google Shape;3947;p48"/>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48"/>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48"/>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48"/>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51" name="Google Shape;3951;p48"/>
            <p:cNvGrpSpPr/>
            <p:nvPr/>
          </p:nvGrpSpPr>
          <p:grpSpPr>
            <a:xfrm>
              <a:off x="7034853" y="3222917"/>
              <a:ext cx="956596" cy="944252"/>
              <a:chOff x="4349489" y="2960313"/>
              <a:chExt cx="1098904" cy="1084724"/>
            </a:xfrm>
          </p:grpSpPr>
          <p:grpSp>
            <p:nvGrpSpPr>
              <p:cNvPr id="3952" name="Google Shape;3952;p48"/>
              <p:cNvGrpSpPr/>
              <p:nvPr/>
            </p:nvGrpSpPr>
            <p:grpSpPr>
              <a:xfrm>
                <a:off x="4349489" y="2960313"/>
                <a:ext cx="1098904" cy="1084724"/>
                <a:chOff x="4349489" y="2960313"/>
                <a:chExt cx="1098904" cy="1084724"/>
              </a:xfrm>
            </p:grpSpPr>
            <p:sp>
              <p:nvSpPr>
                <p:cNvPr id="3953" name="Google Shape;3953;p48"/>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48"/>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5" name="Google Shape;3955;p48"/>
              <p:cNvGrpSpPr/>
              <p:nvPr/>
            </p:nvGrpSpPr>
            <p:grpSpPr>
              <a:xfrm>
                <a:off x="4732657" y="3315384"/>
                <a:ext cx="374952" cy="374572"/>
                <a:chOff x="4201447" y="3817349"/>
                <a:chExt cx="346024" cy="345674"/>
              </a:xfrm>
            </p:grpSpPr>
            <p:sp>
              <p:nvSpPr>
                <p:cNvPr id="3956" name="Google Shape;3956;p48"/>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48"/>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58" name="Google Shape;3958;p48"/>
            <p:cNvGrpSpPr/>
            <p:nvPr/>
          </p:nvGrpSpPr>
          <p:grpSpPr>
            <a:xfrm>
              <a:off x="6529419" y="3711909"/>
              <a:ext cx="956596" cy="944315"/>
              <a:chOff x="3768864" y="3522050"/>
              <a:chExt cx="1098904" cy="1084796"/>
            </a:xfrm>
          </p:grpSpPr>
          <p:grpSp>
            <p:nvGrpSpPr>
              <p:cNvPr id="3959" name="Google Shape;3959;p48"/>
              <p:cNvGrpSpPr/>
              <p:nvPr/>
            </p:nvGrpSpPr>
            <p:grpSpPr>
              <a:xfrm>
                <a:off x="3768864" y="3522050"/>
                <a:ext cx="1098904" cy="1084796"/>
                <a:chOff x="3768864" y="3522050"/>
                <a:chExt cx="1098904" cy="1084796"/>
              </a:xfrm>
            </p:grpSpPr>
            <p:sp>
              <p:nvSpPr>
                <p:cNvPr id="3960" name="Google Shape;3960;p48"/>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48"/>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2" name="Google Shape;3962;p48"/>
              <p:cNvGrpSpPr/>
              <p:nvPr/>
            </p:nvGrpSpPr>
            <p:grpSpPr>
              <a:xfrm>
                <a:off x="4139616" y="3871555"/>
                <a:ext cx="357419" cy="357005"/>
                <a:chOff x="7482229" y="3351230"/>
                <a:chExt cx="357419" cy="357005"/>
              </a:xfrm>
            </p:grpSpPr>
            <p:sp>
              <p:nvSpPr>
                <p:cNvPr id="3963" name="Google Shape;3963;p48"/>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48"/>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48"/>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48"/>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48"/>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8"/>
          <p:cNvSpPr txBox="1"/>
          <p:nvPr>
            <p:ph type="title"/>
          </p:nvPr>
        </p:nvSpPr>
        <p:spPr>
          <a:xfrm>
            <a:off x="311700" y="411475"/>
            <a:ext cx="8520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Chemical reactions infographics</a:t>
            </a:r>
            <a:endParaRPr/>
          </a:p>
        </p:txBody>
      </p:sp>
      <p:sp>
        <p:nvSpPr>
          <p:cNvPr id="360" name="Google Shape;360;p18"/>
          <p:cNvSpPr txBox="1"/>
          <p:nvPr/>
        </p:nvSpPr>
        <p:spPr>
          <a:xfrm>
            <a:off x="457200" y="918525"/>
            <a:ext cx="82296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Use a catalyst to make a chemical reaction happen faster</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361" name="Google Shape;361;p18"/>
          <p:cNvSpPr txBox="1"/>
          <p:nvPr/>
        </p:nvSpPr>
        <p:spPr>
          <a:xfrm>
            <a:off x="3278100" y="1517111"/>
            <a:ext cx="2587800" cy="31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E₃ = Activation energy</a:t>
            </a:r>
            <a:endParaRPr sz="1200">
              <a:solidFill>
                <a:schemeClr val="dk1"/>
              </a:solidFill>
              <a:latin typeface="Roboto"/>
              <a:ea typeface="Roboto"/>
              <a:cs typeface="Roboto"/>
              <a:sym typeface="Roboto"/>
            </a:endParaRPr>
          </a:p>
        </p:txBody>
      </p:sp>
      <p:grpSp>
        <p:nvGrpSpPr>
          <p:cNvPr id="362" name="Google Shape;362;p18"/>
          <p:cNvGrpSpPr/>
          <p:nvPr/>
        </p:nvGrpSpPr>
        <p:grpSpPr>
          <a:xfrm>
            <a:off x="663225" y="2067100"/>
            <a:ext cx="7792800" cy="2400325"/>
            <a:chOff x="663225" y="2067100"/>
            <a:chExt cx="7792800" cy="2400325"/>
          </a:xfrm>
        </p:grpSpPr>
        <p:sp>
          <p:nvSpPr>
            <p:cNvPr id="363" name="Google Shape;363;p18"/>
            <p:cNvSpPr/>
            <p:nvPr/>
          </p:nvSpPr>
          <p:spPr>
            <a:xfrm>
              <a:off x="1565551" y="3473975"/>
              <a:ext cx="1343400" cy="315600"/>
            </a:xfrm>
            <a:prstGeom prst="roundRect">
              <a:avLst>
                <a:gd fmla="val 25190" name="adj"/>
              </a:avLst>
            </a:prstGeom>
            <a:solidFill>
              <a:schemeClr val="accent1"/>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Reactants</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364" name="Google Shape;364;p18"/>
            <p:cNvSpPr/>
            <p:nvPr/>
          </p:nvSpPr>
          <p:spPr>
            <a:xfrm>
              <a:off x="6549751" y="3473975"/>
              <a:ext cx="1343400" cy="315600"/>
            </a:xfrm>
            <a:prstGeom prst="roundRect">
              <a:avLst>
                <a:gd fmla="val 25190" name="adj"/>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Products</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365" name="Google Shape;365;p18"/>
            <p:cNvSpPr/>
            <p:nvPr/>
          </p:nvSpPr>
          <p:spPr>
            <a:xfrm>
              <a:off x="3873750" y="2916800"/>
              <a:ext cx="1711200" cy="315600"/>
            </a:xfrm>
            <a:prstGeom prst="roundRect">
              <a:avLst>
                <a:gd fmla="val 25190" name="adj"/>
              </a:avLst>
            </a:prstGeom>
            <a:solidFill>
              <a:schemeClr val="lt2"/>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With catalyst</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366" name="Google Shape;366;p18"/>
            <p:cNvSpPr/>
            <p:nvPr/>
          </p:nvSpPr>
          <p:spPr>
            <a:xfrm>
              <a:off x="3873750" y="2287625"/>
              <a:ext cx="1711200" cy="315600"/>
            </a:xfrm>
            <a:prstGeom prst="roundRect">
              <a:avLst>
                <a:gd fmla="val 25190" name="adj"/>
              </a:avLst>
            </a:prstGeom>
            <a:solidFill>
              <a:schemeClr val="accent3"/>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Without catalyst</a:t>
              </a:r>
              <a:endParaRPr sz="1500">
                <a:solidFill>
                  <a:schemeClr val="lt1"/>
                </a:solidFill>
                <a:latin typeface="Fira Sans Extra Condensed Medium"/>
                <a:ea typeface="Fira Sans Extra Condensed Medium"/>
                <a:cs typeface="Fira Sans Extra Condensed Medium"/>
                <a:sym typeface="Fira Sans Extra Condensed Medium"/>
              </a:endParaRPr>
            </a:p>
          </p:txBody>
        </p:sp>
        <p:cxnSp>
          <p:nvCxnSpPr>
            <p:cNvPr id="367" name="Google Shape;367;p18"/>
            <p:cNvCxnSpPr>
              <a:stCxn id="363" idx="3"/>
              <a:endCxn id="365" idx="1"/>
            </p:cNvCxnSpPr>
            <p:nvPr/>
          </p:nvCxnSpPr>
          <p:spPr>
            <a:xfrm flipH="1" rot="10800000">
              <a:off x="2908951" y="3074675"/>
              <a:ext cx="964800" cy="557100"/>
            </a:xfrm>
            <a:prstGeom prst="bentConnector3">
              <a:avLst>
                <a:gd fmla="val 50000" name="adj1"/>
              </a:avLst>
            </a:prstGeom>
            <a:noFill/>
            <a:ln cap="flat" cmpd="sng" w="19050">
              <a:solidFill>
                <a:schemeClr val="dk2"/>
              </a:solidFill>
              <a:prstDash val="solid"/>
              <a:round/>
              <a:headEnd len="med" w="med" type="none"/>
              <a:tailEnd len="med" w="med" type="none"/>
            </a:ln>
          </p:spPr>
        </p:cxnSp>
        <p:cxnSp>
          <p:nvCxnSpPr>
            <p:cNvPr id="368" name="Google Shape;368;p18"/>
            <p:cNvCxnSpPr>
              <a:stCxn id="365" idx="3"/>
              <a:endCxn id="364" idx="1"/>
            </p:cNvCxnSpPr>
            <p:nvPr/>
          </p:nvCxnSpPr>
          <p:spPr>
            <a:xfrm>
              <a:off x="5584950" y="3074600"/>
              <a:ext cx="964800" cy="557100"/>
            </a:xfrm>
            <a:prstGeom prst="bentConnector3">
              <a:avLst>
                <a:gd fmla="val 50000" name="adj1"/>
              </a:avLst>
            </a:prstGeom>
            <a:noFill/>
            <a:ln cap="flat" cmpd="sng" w="19050">
              <a:solidFill>
                <a:schemeClr val="dk2"/>
              </a:solidFill>
              <a:prstDash val="solid"/>
              <a:round/>
              <a:headEnd len="med" w="med" type="none"/>
              <a:tailEnd len="med" w="med" type="none"/>
            </a:ln>
          </p:spPr>
        </p:cxnSp>
        <p:cxnSp>
          <p:nvCxnSpPr>
            <p:cNvPr id="369" name="Google Shape;369;p18"/>
            <p:cNvCxnSpPr>
              <a:stCxn id="363" idx="3"/>
              <a:endCxn id="366" idx="1"/>
            </p:cNvCxnSpPr>
            <p:nvPr/>
          </p:nvCxnSpPr>
          <p:spPr>
            <a:xfrm flipH="1" rot="10800000">
              <a:off x="2908951" y="2445275"/>
              <a:ext cx="964800" cy="1186500"/>
            </a:xfrm>
            <a:prstGeom prst="bentConnector3">
              <a:avLst>
                <a:gd fmla="val 50000" name="adj1"/>
              </a:avLst>
            </a:prstGeom>
            <a:noFill/>
            <a:ln cap="flat" cmpd="sng" w="19050">
              <a:solidFill>
                <a:schemeClr val="dk2"/>
              </a:solidFill>
              <a:prstDash val="solid"/>
              <a:round/>
              <a:headEnd len="med" w="med" type="none"/>
              <a:tailEnd len="med" w="med" type="none"/>
            </a:ln>
          </p:spPr>
        </p:cxnSp>
        <p:cxnSp>
          <p:nvCxnSpPr>
            <p:cNvPr id="370" name="Google Shape;370;p18"/>
            <p:cNvCxnSpPr>
              <a:stCxn id="366" idx="3"/>
              <a:endCxn id="364" idx="1"/>
            </p:cNvCxnSpPr>
            <p:nvPr/>
          </p:nvCxnSpPr>
          <p:spPr>
            <a:xfrm>
              <a:off x="5584950" y="2445425"/>
              <a:ext cx="964800" cy="1186500"/>
            </a:xfrm>
            <a:prstGeom prst="bentConnector3">
              <a:avLst>
                <a:gd fmla="val 50000" name="adj1"/>
              </a:avLst>
            </a:prstGeom>
            <a:noFill/>
            <a:ln cap="flat" cmpd="sng" w="19050">
              <a:solidFill>
                <a:schemeClr val="dk2"/>
              </a:solidFill>
              <a:prstDash val="solid"/>
              <a:round/>
              <a:headEnd len="med" w="med" type="none"/>
              <a:tailEnd len="med" w="med" type="none"/>
            </a:ln>
          </p:spPr>
        </p:cxnSp>
        <p:cxnSp>
          <p:nvCxnSpPr>
            <p:cNvPr id="371" name="Google Shape;371;p18"/>
            <p:cNvCxnSpPr/>
            <p:nvPr/>
          </p:nvCxnSpPr>
          <p:spPr>
            <a:xfrm rot="10800000">
              <a:off x="1580075" y="2445425"/>
              <a:ext cx="1763100" cy="0"/>
            </a:xfrm>
            <a:prstGeom prst="straightConnector1">
              <a:avLst/>
            </a:prstGeom>
            <a:noFill/>
            <a:ln cap="flat" cmpd="sng" w="19050">
              <a:solidFill>
                <a:schemeClr val="dk2"/>
              </a:solidFill>
              <a:prstDash val="dash"/>
              <a:round/>
              <a:headEnd len="med" w="med" type="none"/>
              <a:tailEnd len="med" w="med" type="none"/>
            </a:ln>
          </p:spPr>
        </p:cxnSp>
        <p:cxnSp>
          <p:nvCxnSpPr>
            <p:cNvPr id="372" name="Google Shape;372;p18"/>
            <p:cNvCxnSpPr/>
            <p:nvPr/>
          </p:nvCxnSpPr>
          <p:spPr>
            <a:xfrm rot="10800000">
              <a:off x="1580075" y="3074600"/>
              <a:ext cx="1763100" cy="0"/>
            </a:xfrm>
            <a:prstGeom prst="straightConnector1">
              <a:avLst/>
            </a:prstGeom>
            <a:noFill/>
            <a:ln cap="flat" cmpd="sng" w="19050">
              <a:solidFill>
                <a:schemeClr val="dk2"/>
              </a:solidFill>
              <a:prstDash val="dash"/>
              <a:round/>
              <a:headEnd len="med" w="med" type="none"/>
              <a:tailEnd len="med" w="med" type="none"/>
            </a:ln>
          </p:spPr>
        </p:cxnSp>
        <p:cxnSp>
          <p:nvCxnSpPr>
            <p:cNvPr id="373" name="Google Shape;373;p18"/>
            <p:cNvCxnSpPr/>
            <p:nvPr/>
          </p:nvCxnSpPr>
          <p:spPr>
            <a:xfrm rot="10800000">
              <a:off x="2055401" y="3080975"/>
              <a:ext cx="0" cy="393000"/>
            </a:xfrm>
            <a:prstGeom prst="straightConnector1">
              <a:avLst/>
            </a:prstGeom>
            <a:noFill/>
            <a:ln cap="flat" cmpd="sng" w="19050">
              <a:solidFill>
                <a:schemeClr val="lt2"/>
              </a:solidFill>
              <a:prstDash val="solid"/>
              <a:round/>
              <a:headEnd len="med" w="med" type="none"/>
              <a:tailEnd len="med" w="med" type="triangle"/>
            </a:ln>
          </p:spPr>
        </p:cxnSp>
        <p:cxnSp>
          <p:nvCxnSpPr>
            <p:cNvPr id="374" name="Google Shape;374;p18"/>
            <p:cNvCxnSpPr/>
            <p:nvPr/>
          </p:nvCxnSpPr>
          <p:spPr>
            <a:xfrm rot="10800000">
              <a:off x="2419101" y="2444375"/>
              <a:ext cx="0" cy="1029600"/>
            </a:xfrm>
            <a:prstGeom prst="straightConnector1">
              <a:avLst/>
            </a:prstGeom>
            <a:noFill/>
            <a:ln cap="flat" cmpd="sng" w="19050">
              <a:solidFill>
                <a:schemeClr val="accent3"/>
              </a:solidFill>
              <a:prstDash val="solid"/>
              <a:round/>
              <a:headEnd len="med" w="med" type="none"/>
              <a:tailEnd len="med" w="med" type="triangle"/>
            </a:ln>
          </p:spPr>
        </p:cxnSp>
        <p:sp>
          <p:nvSpPr>
            <p:cNvPr id="375" name="Google Shape;375;p18"/>
            <p:cNvSpPr/>
            <p:nvPr/>
          </p:nvSpPr>
          <p:spPr>
            <a:xfrm>
              <a:off x="1027425" y="2067100"/>
              <a:ext cx="7428450" cy="2036675"/>
            </a:xfrm>
            <a:custGeom>
              <a:rect b="b" l="l" r="r" t="t"/>
              <a:pathLst>
                <a:path extrusionOk="0" h="81467" w="297138">
                  <a:moveTo>
                    <a:pt x="0" y="0"/>
                  </a:moveTo>
                  <a:lnTo>
                    <a:pt x="0" y="81467"/>
                  </a:lnTo>
                  <a:lnTo>
                    <a:pt x="297138" y="81467"/>
                  </a:lnTo>
                </a:path>
              </a:pathLst>
            </a:custGeom>
            <a:noFill/>
            <a:ln cap="flat" cmpd="sng" w="19050">
              <a:solidFill>
                <a:schemeClr val="dk2"/>
              </a:solidFill>
              <a:prstDash val="solid"/>
              <a:round/>
              <a:headEnd len="med" w="med" type="triangle"/>
              <a:tailEnd len="med" w="med" type="triangle"/>
            </a:ln>
          </p:spPr>
        </p:sp>
        <p:sp>
          <p:nvSpPr>
            <p:cNvPr id="376" name="Google Shape;376;p18"/>
            <p:cNvSpPr txBox="1"/>
            <p:nvPr/>
          </p:nvSpPr>
          <p:spPr>
            <a:xfrm rot="-5400000">
              <a:off x="-109875" y="2966475"/>
              <a:ext cx="19104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Energy</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377" name="Google Shape;377;p18"/>
            <p:cNvSpPr txBox="1"/>
            <p:nvPr/>
          </p:nvSpPr>
          <p:spPr>
            <a:xfrm>
              <a:off x="1027425" y="4103225"/>
              <a:ext cx="74286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Reaction progress</a:t>
              </a:r>
              <a:endParaRPr sz="1500">
                <a:solidFill>
                  <a:schemeClr val="dk1"/>
                </a:solidFill>
                <a:latin typeface="Fira Sans Extra Condensed Medium"/>
                <a:ea typeface="Fira Sans Extra Condensed Medium"/>
                <a:cs typeface="Fira Sans Extra Condensed Medium"/>
                <a:sym typeface="Fira Sans Extra Condensed Medium"/>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19"/>
          <p:cNvSpPr txBox="1"/>
          <p:nvPr>
            <p:ph type="title"/>
          </p:nvPr>
        </p:nvSpPr>
        <p:spPr>
          <a:xfrm>
            <a:off x="311700" y="411475"/>
            <a:ext cx="8520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Chemical reactions infographics</a:t>
            </a:r>
            <a:endParaRPr/>
          </a:p>
        </p:txBody>
      </p:sp>
      <p:sp>
        <p:nvSpPr>
          <p:cNvPr id="383" name="Google Shape;383;p19"/>
          <p:cNvSpPr txBox="1"/>
          <p:nvPr/>
        </p:nvSpPr>
        <p:spPr>
          <a:xfrm>
            <a:off x="457200" y="918525"/>
            <a:ext cx="82296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Types of chemical reactions</a:t>
            </a:r>
            <a:endParaRPr sz="1500">
              <a:solidFill>
                <a:schemeClr val="dk1"/>
              </a:solidFill>
              <a:latin typeface="Fira Sans Extra Condensed Medium"/>
              <a:ea typeface="Fira Sans Extra Condensed Medium"/>
              <a:cs typeface="Fira Sans Extra Condensed Medium"/>
              <a:sym typeface="Fira Sans Extra Condensed Medium"/>
            </a:endParaRPr>
          </a:p>
        </p:txBody>
      </p:sp>
      <p:grpSp>
        <p:nvGrpSpPr>
          <p:cNvPr id="384" name="Google Shape;384;p19"/>
          <p:cNvGrpSpPr/>
          <p:nvPr/>
        </p:nvGrpSpPr>
        <p:grpSpPr>
          <a:xfrm>
            <a:off x="457200" y="1420713"/>
            <a:ext cx="2182800" cy="878727"/>
            <a:chOff x="457200" y="1420713"/>
            <a:chExt cx="2182800" cy="878727"/>
          </a:xfrm>
        </p:grpSpPr>
        <p:sp>
          <p:nvSpPr>
            <p:cNvPr id="385" name="Google Shape;385;p19"/>
            <p:cNvSpPr txBox="1"/>
            <p:nvPr/>
          </p:nvSpPr>
          <p:spPr>
            <a:xfrm>
              <a:off x="457200" y="1420713"/>
              <a:ext cx="21828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Fira Sans Extra Condensed Medium"/>
                  <a:ea typeface="Fira Sans Extra Condensed Medium"/>
                  <a:cs typeface="Fira Sans Extra Condensed Medium"/>
                  <a:sym typeface="Fira Sans Extra Condensed Medium"/>
                </a:rPr>
                <a:t>Addition</a:t>
              </a:r>
              <a:endParaRPr sz="1500">
                <a:solidFill>
                  <a:schemeClr val="lt2"/>
                </a:solidFill>
                <a:latin typeface="Fira Sans Extra Condensed Medium"/>
                <a:ea typeface="Fira Sans Extra Condensed Medium"/>
                <a:cs typeface="Fira Sans Extra Condensed Medium"/>
                <a:sym typeface="Fira Sans Extra Condensed Medium"/>
              </a:endParaRPr>
            </a:p>
          </p:txBody>
        </p:sp>
        <p:sp>
          <p:nvSpPr>
            <p:cNvPr id="386" name="Google Shape;386;p19"/>
            <p:cNvSpPr txBox="1"/>
            <p:nvPr/>
          </p:nvSpPr>
          <p:spPr>
            <a:xfrm>
              <a:off x="457200" y="1640639"/>
              <a:ext cx="2182800" cy="65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Despite being red, Mars is actually a cold place. It’s full of iron oxide dust</a:t>
              </a:r>
              <a:endParaRPr sz="1200">
                <a:solidFill>
                  <a:schemeClr val="dk1"/>
                </a:solidFill>
                <a:latin typeface="Roboto"/>
                <a:ea typeface="Roboto"/>
                <a:cs typeface="Roboto"/>
                <a:sym typeface="Roboto"/>
              </a:endParaRPr>
            </a:p>
          </p:txBody>
        </p:sp>
      </p:grpSp>
      <p:sp>
        <p:nvSpPr>
          <p:cNvPr id="387" name="Google Shape;387;p19"/>
          <p:cNvSpPr/>
          <p:nvPr/>
        </p:nvSpPr>
        <p:spPr>
          <a:xfrm>
            <a:off x="3021000" y="1378923"/>
            <a:ext cx="937500" cy="9375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8" name="Google Shape;388;p19"/>
          <p:cNvGrpSpPr/>
          <p:nvPr/>
        </p:nvGrpSpPr>
        <p:grpSpPr>
          <a:xfrm>
            <a:off x="457200" y="3840888"/>
            <a:ext cx="2182800" cy="878727"/>
            <a:chOff x="457200" y="3840888"/>
            <a:chExt cx="2182800" cy="878727"/>
          </a:xfrm>
        </p:grpSpPr>
        <p:sp>
          <p:nvSpPr>
            <p:cNvPr id="389" name="Google Shape;389;p19"/>
            <p:cNvSpPr txBox="1"/>
            <p:nvPr/>
          </p:nvSpPr>
          <p:spPr>
            <a:xfrm>
              <a:off x="457200" y="3840888"/>
              <a:ext cx="21828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2"/>
                  </a:solidFill>
                  <a:latin typeface="Fira Sans Extra Condensed Medium"/>
                  <a:ea typeface="Fira Sans Extra Condensed Medium"/>
                  <a:cs typeface="Fira Sans Extra Condensed Medium"/>
                  <a:sym typeface="Fira Sans Extra Condensed Medium"/>
                </a:rPr>
                <a:t>Single displacement</a:t>
              </a:r>
              <a:endParaRPr sz="1500">
                <a:solidFill>
                  <a:schemeClr val="accent2"/>
                </a:solidFill>
                <a:latin typeface="Fira Sans Extra Condensed Medium"/>
                <a:ea typeface="Fira Sans Extra Condensed Medium"/>
                <a:cs typeface="Fira Sans Extra Condensed Medium"/>
                <a:sym typeface="Fira Sans Extra Condensed Medium"/>
              </a:endParaRPr>
            </a:p>
          </p:txBody>
        </p:sp>
        <p:sp>
          <p:nvSpPr>
            <p:cNvPr id="390" name="Google Shape;390;p19"/>
            <p:cNvSpPr txBox="1"/>
            <p:nvPr/>
          </p:nvSpPr>
          <p:spPr>
            <a:xfrm>
              <a:off x="457200" y="4060814"/>
              <a:ext cx="2182800" cy="65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Earth is the third planet from the Sun and the only one that harbors life</a:t>
              </a:r>
              <a:endParaRPr sz="1200">
                <a:solidFill>
                  <a:schemeClr val="dk1"/>
                </a:solidFill>
                <a:latin typeface="Roboto"/>
                <a:ea typeface="Roboto"/>
                <a:cs typeface="Roboto"/>
                <a:sym typeface="Roboto"/>
              </a:endParaRPr>
            </a:p>
          </p:txBody>
        </p:sp>
      </p:grpSp>
      <p:sp>
        <p:nvSpPr>
          <p:cNvPr id="391" name="Google Shape;391;p19"/>
          <p:cNvSpPr/>
          <p:nvPr/>
        </p:nvSpPr>
        <p:spPr>
          <a:xfrm>
            <a:off x="3021000" y="3799098"/>
            <a:ext cx="937500" cy="9375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2" name="Google Shape;392;p19"/>
          <p:cNvGrpSpPr/>
          <p:nvPr/>
        </p:nvGrpSpPr>
        <p:grpSpPr>
          <a:xfrm>
            <a:off x="457200" y="2630800"/>
            <a:ext cx="2182800" cy="878727"/>
            <a:chOff x="457200" y="2630800"/>
            <a:chExt cx="2182800" cy="878727"/>
          </a:xfrm>
        </p:grpSpPr>
        <p:sp>
          <p:nvSpPr>
            <p:cNvPr id="393" name="Google Shape;393;p19"/>
            <p:cNvSpPr txBox="1"/>
            <p:nvPr/>
          </p:nvSpPr>
          <p:spPr>
            <a:xfrm>
              <a:off x="457200" y="2630800"/>
              <a:ext cx="21828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Fira Sans Extra Condensed Medium"/>
                  <a:ea typeface="Fira Sans Extra Condensed Medium"/>
                  <a:cs typeface="Fira Sans Extra Condensed Medium"/>
                  <a:sym typeface="Fira Sans Extra Condensed Medium"/>
                </a:rPr>
                <a:t>Decomposition</a:t>
              </a:r>
              <a:endParaRPr sz="1500">
                <a:solidFill>
                  <a:schemeClr val="accent1"/>
                </a:solidFill>
                <a:latin typeface="Fira Sans Extra Condensed Medium"/>
                <a:ea typeface="Fira Sans Extra Condensed Medium"/>
                <a:cs typeface="Fira Sans Extra Condensed Medium"/>
                <a:sym typeface="Fira Sans Extra Condensed Medium"/>
              </a:endParaRPr>
            </a:p>
          </p:txBody>
        </p:sp>
        <p:sp>
          <p:nvSpPr>
            <p:cNvPr id="394" name="Google Shape;394;p19"/>
            <p:cNvSpPr txBox="1"/>
            <p:nvPr/>
          </p:nvSpPr>
          <p:spPr>
            <a:xfrm>
              <a:off x="457200" y="2850727"/>
              <a:ext cx="2182800" cy="65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Mercury is the closest planet to the Sun and the smallest one in the Solar System</a:t>
              </a:r>
              <a:endParaRPr sz="1200">
                <a:solidFill>
                  <a:schemeClr val="dk1"/>
                </a:solidFill>
                <a:latin typeface="Roboto"/>
                <a:ea typeface="Roboto"/>
                <a:cs typeface="Roboto"/>
                <a:sym typeface="Roboto"/>
              </a:endParaRPr>
            </a:p>
          </p:txBody>
        </p:sp>
      </p:grpSp>
      <p:sp>
        <p:nvSpPr>
          <p:cNvPr id="395" name="Google Shape;395;p19"/>
          <p:cNvSpPr/>
          <p:nvPr/>
        </p:nvSpPr>
        <p:spPr>
          <a:xfrm>
            <a:off x="3021000" y="2589010"/>
            <a:ext cx="937500" cy="9375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6" name="Google Shape;396;p19"/>
          <p:cNvGrpSpPr/>
          <p:nvPr/>
        </p:nvGrpSpPr>
        <p:grpSpPr>
          <a:xfrm>
            <a:off x="6504000" y="1420713"/>
            <a:ext cx="2182800" cy="878727"/>
            <a:chOff x="6504000" y="1420713"/>
            <a:chExt cx="2182800" cy="878727"/>
          </a:xfrm>
        </p:grpSpPr>
        <p:sp>
          <p:nvSpPr>
            <p:cNvPr id="397" name="Google Shape;397;p19"/>
            <p:cNvSpPr txBox="1"/>
            <p:nvPr/>
          </p:nvSpPr>
          <p:spPr>
            <a:xfrm flipH="1">
              <a:off x="6504000" y="1420713"/>
              <a:ext cx="2182800" cy="260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500">
                  <a:solidFill>
                    <a:schemeClr val="accent4"/>
                  </a:solidFill>
                  <a:latin typeface="Fira Sans Extra Condensed Medium"/>
                  <a:ea typeface="Fira Sans Extra Condensed Medium"/>
                  <a:cs typeface="Fira Sans Extra Condensed Medium"/>
                  <a:sym typeface="Fira Sans Extra Condensed Medium"/>
                </a:rPr>
                <a:t>Precipitation</a:t>
              </a:r>
              <a:endParaRPr sz="1500">
                <a:solidFill>
                  <a:schemeClr val="accent4"/>
                </a:solidFill>
                <a:latin typeface="Fira Sans Extra Condensed Medium"/>
                <a:ea typeface="Fira Sans Extra Condensed Medium"/>
                <a:cs typeface="Fira Sans Extra Condensed Medium"/>
                <a:sym typeface="Fira Sans Extra Condensed Medium"/>
              </a:endParaRPr>
            </a:p>
          </p:txBody>
        </p:sp>
        <p:sp>
          <p:nvSpPr>
            <p:cNvPr id="398" name="Google Shape;398;p19"/>
            <p:cNvSpPr txBox="1"/>
            <p:nvPr/>
          </p:nvSpPr>
          <p:spPr>
            <a:xfrm flipH="1">
              <a:off x="6504000" y="1640639"/>
              <a:ext cx="2182800" cy="658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Saturn is a gas giant and It's composed mostly of hydrogen and helium</a:t>
              </a:r>
              <a:endParaRPr sz="1200">
                <a:solidFill>
                  <a:schemeClr val="dk1"/>
                </a:solidFill>
                <a:latin typeface="Roboto"/>
                <a:ea typeface="Roboto"/>
                <a:cs typeface="Roboto"/>
                <a:sym typeface="Roboto"/>
              </a:endParaRPr>
            </a:p>
          </p:txBody>
        </p:sp>
      </p:grpSp>
      <p:sp>
        <p:nvSpPr>
          <p:cNvPr id="399" name="Google Shape;399;p19"/>
          <p:cNvSpPr/>
          <p:nvPr/>
        </p:nvSpPr>
        <p:spPr>
          <a:xfrm flipH="1">
            <a:off x="5185500" y="1378923"/>
            <a:ext cx="937500" cy="9375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 name="Google Shape;400;p19"/>
          <p:cNvGrpSpPr/>
          <p:nvPr/>
        </p:nvGrpSpPr>
        <p:grpSpPr>
          <a:xfrm>
            <a:off x="6504000" y="3840888"/>
            <a:ext cx="2182800" cy="878727"/>
            <a:chOff x="6504000" y="3840888"/>
            <a:chExt cx="2182800" cy="878727"/>
          </a:xfrm>
        </p:grpSpPr>
        <p:sp>
          <p:nvSpPr>
            <p:cNvPr id="401" name="Google Shape;401;p19"/>
            <p:cNvSpPr txBox="1"/>
            <p:nvPr/>
          </p:nvSpPr>
          <p:spPr>
            <a:xfrm flipH="1">
              <a:off x="6504000" y="3840888"/>
              <a:ext cx="2182800" cy="260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500">
                  <a:solidFill>
                    <a:schemeClr val="accent3"/>
                  </a:solidFill>
                  <a:latin typeface="Fira Sans Extra Condensed Medium"/>
                  <a:ea typeface="Fira Sans Extra Condensed Medium"/>
                  <a:cs typeface="Fira Sans Extra Condensed Medium"/>
                  <a:sym typeface="Fira Sans Extra Condensed Medium"/>
                </a:rPr>
                <a:t>Double displacement</a:t>
              </a:r>
              <a:endParaRPr sz="1500">
                <a:solidFill>
                  <a:schemeClr val="accent3"/>
                </a:solidFill>
                <a:latin typeface="Fira Sans Extra Condensed Medium"/>
                <a:ea typeface="Fira Sans Extra Condensed Medium"/>
                <a:cs typeface="Fira Sans Extra Condensed Medium"/>
                <a:sym typeface="Fira Sans Extra Condensed Medium"/>
              </a:endParaRPr>
            </a:p>
          </p:txBody>
        </p:sp>
        <p:sp>
          <p:nvSpPr>
            <p:cNvPr id="402" name="Google Shape;402;p19"/>
            <p:cNvSpPr txBox="1"/>
            <p:nvPr/>
          </p:nvSpPr>
          <p:spPr>
            <a:xfrm flipH="1">
              <a:off x="6504000" y="4060814"/>
              <a:ext cx="2182800" cy="658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Neptune is also the fourth-largest object by diameter in the Solar System </a:t>
              </a:r>
              <a:endParaRPr sz="1200">
                <a:solidFill>
                  <a:schemeClr val="dk1"/>
                </a:solidFill>
                <a:latin typeface="Roboto"/>
                <a:ea typeface="Roboto"/>
                <a:cs typeface="Roboto"/>
                <a:sym typeface="Roboto"/>
              </a:endParaRPr>
            </a:p>
          </p:txBody>
        </p:sp>
      </p:grpSp>
      <p:sp>
        <p:nvSpPr>
          <p:cNvPr id="403" name="Google Shape;403;p19"/>
          <p:cNvSpPr/>
          <p:nvPr/>
        </p:nvSpPr>
        <p:spPr>
          <a:xfrm flipH="1">
            <a:off x="5185500" y="3799098"/>
            <a:ext cx="937500" cy="9375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4" name="Google Shape;404;p19"/>
          <p:cNvGrpSpPr/>
          <p:nvPr/>
        </p:nvGrpSpPr>
        <p:grpSpPr>
          <a:xfrm>
            <a:off x="6504000" y="2630800"/>
            <a:ext cx="2182800" cy="878727"/>
            <a:chOff x="6504000" y="2630800"/>
            <a:chExt cx="2182800" cy="878727"/>
          </a:xfrm>
        </p:grpSpPr>
        <p:sp>
          <p:nvSpPr>
            <p:cNvPr id="405" name="Google Shape;405;p19"/>
            <p:cNvSpPr txBox="1"/>
            <p:nvPr/>
          </p:nvSpPr>
          <p:spPr>
            <a:xfrm flipH="1">
              <a:off x="6504000" y="2630800"/>
              <a:ext cx="2182800" cy="260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500">
                  <a:solidFill>
                    <a:schemeClr val="accent5"/>
                  </a:solidFill>
                  <a:latin typeface="Fira Sans Extra Condensed Medium"/>
                  <a:ea typeface="Fira Sans Extra Condensed Medium"/>
                  <a:cs typeface="Fira Sans Extra Condensed Medium"/>
                  <a:sym typeface="Fira Sans Extra Condensed Medium"/>
                </a:rPr>
                <a:t>Combustion</a:t>
              </a:r>
              <a:endParaRPr sz="1500">
                <a:solidFill>
                  <a:schemeClr val="accent5"/>
                </a:solidFill>
                <a:latin typeface="Fira Sans Extra Condensed Medium"/>
                <a:ea typeface="Fira Sans Extra Condensed Medium"/>
                <a:cs typeface="Fira Sans Extra Condensed Medium"/>
                <a:sym typeface="Fira Sans Extra Condensed Medium"/>
              </a:endParaRPr>
            </a:p>
          </p:txBody>
        </p:sp>
        <p:sp>
          <p:nvSpPr>
            <p:cNvPr id="406" name="Google Shape;406;p19"/>
            <p:cNvSpPr txBox="1"/>
            <p:nvPr/>
          </p:nvSpPr>
          <p:spPr>
            <a:xfrm flipH="1">
              <a:off x="6504000" y="2850727"/>
              <a:ext cx="2182800" cy="658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Venus has a beautiful name, but also extremely</a:t>
              </a:r>
              <a:endParaRPr sz="1200">
                <a:solidFill>
                  <a:schemeClr val="dk1"/>
                </a:solidFill>
                <a:latin typeface="Roboto"/>
                <a:ea typeface="Roboto"/>
                <a:cs typeface="Roboto"/>
                <a:sym typeface="Roboto"/>
              </a:endParaRPr>
            </a:p>
            <a:p>
              <a:pPr indent="0" lvl="0" marL="0" rtl="0" algn="r">
                <a:spcBef>
                  <a:spcPts val="0"/>
                </a:spcBef>
                <a:spcAft>
                  <a:spcPts val="0"/>
                </a:spcAft>
                <a:buNone/>
              </a:pPr>
              <a:r>
                <a:rPr lang="en" sz="1200">
                  <a:solidFill>
                    <a:schemeClr val="dk1"/>
                  </a:solidFill>
                  <a:latin typeface="Roboto"/>
                  <a:ea typeface="Roboto"/>
                  <a:cs typeface="Roboto"/>
                  <a:sym typeface="Roboto"/>
                </a:rPr>
                <a:t>high temperatures</a:t>
              </a:r>
              <a:endParaRPr sz="1200">
                <a:solidFill>
                  <a:schemeClr val="dk1"/>
                </a:solidFill>
                <a:latin typeface="Roboto"/>
                <a:ea typeface="Roboto"/>
                <a:cs typeface="Roboto"/>
                <a:sym typeface="Roboto"/>
              </a:endParaRPr>
            </a:p>
          </p:txBody>
        </p:sp>
      </p:grpSp>
      <p:sp>
        <p:nvSpPr>
          <p:cNvPr id="407" name="Google Shape;407;p19"/>
          <p:cNvSpPr/>
          <p:nvPr/>
        </p:nvSpPr>
        <p:spPr>
          <a:xfrm flipH="1">
            <a:off x="5185500" y="2589010"/>
            <a:ext cx="937500" cy="937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8" name="Google Shape;408;p19"/>
          <p:cNvCxnSpPr>
            <a:stCxn id="387" idx="6"/>
            <a:endCxn id="399" idx="6"/>
          </p:cNvCxnSpPr>
          <p:nvPr/>
        </p:nvCxnSpPr>
        <p:spPr>
          <a:xfrm>
            <a:off x="3958500" y="1847673"/>
            <a:ext cx="1227000" cy="0"/>
          </a:xfrm>
          <a:prstGeom prst="straightConnector1">
            <a:avLst/>
          </a:prstGeom>
          <a:noFill/>
          <a:ln cap="flat" cmpd="sng" w="19050">
            <a:solidFill>
              <a:schemeClr val="dk2"/>
            </a:solidFill>
            <a:prstDash val="solid"/>
            <a:round/>
            <a:headEnd len="med" w="med" type="none"/>
            <a:tailEnd len="med" w="med" type="none"/>
          </a:ln>
        </p:spPr>
      </p:cxnSp>
      <p:cxnSp>
        <p:nvCxnSpPr>
          <p:cNvPr id="409" name="Google Shape;409;p19"/>
          <p:cNvCxnSpPr>
            <a:stCxn id="395" idx="6"/>
            <a:endCxn id="407" idx="6"/>
          </p:cNvCxnSpPr>
          <p:nvPr/>
        </p:nvCxnSpPr>
        <p:spPr>
          <a:xfrm>
            <a:off x="3958500" y="3057760"/>
            <a:ext cx="1227000" cy="0"/>
          </a:xfrm>
          <a:prstGeom prst="straightConnector1">
            <a:avLst/>
          </a:prstGeom>
          <a:noFill/>
          <a:ln cap="flat" cmpd="sng" w="19050">
            <a:solidFill>
              <a:schemeClr val="dk2"/>
            </a:solidFill>
            <a:prstDash val="solid"/>
            <a:round/>
            <a:headEnd len="med" w="med" type="none"/>
            <a:tailEnd len="med" w="med" type="none"/>
          </a:ln>
        </p:spPr>
      </p:cxnSp>
      <p:cxnSp>
        <p:nvCxnSpPr>
          <p:cNvPr id="410" name="Google Shape;410;p19"/>
          <p:cNvCxnSpPr>
            <a:stCxn id="391" idx="6"/>
            <a:endCxn id="403" idx="6"/>
          </p:cNvCxnSpPr>
          <p:nvPr/>
        </p:nvCxnSpPr>
        <p:spPr>
          <a:xfrm>
            <a:off x="3958500" y="4267848"/>
            <a:ext cx="1227000" cy="0"/>
          </a:xfrm>
          <a:prstGeom prst="straightConnector1">
            <a:avLst/>
          </a:prstGeom>
          <a:noFill/>
          <a:ln cap="flat" cmpd="sng" w="19050">
            <a:solidFill>
              <a:schemeClr val="dk2"/>
            </a:solidFill>
            <a:prstDash val="solid"/>
            <a:round/>
            <a:headEnd len="med" w="med" type="none"/>
            <a:tailEnd len="med" w="med" type="none"/>
          </a:ln>
        </p:spPr>
      </p:cxnSp>
      <p:cxnSp>
        <p:nvCxnSpPr>
          <p:cNvPr id="411" name="Google Shape;411;p19"/>
          <p:cNvCxnSpPr>
            <a:stCxn id="399" idx="4"/>
            <a:endCxn id="395" idx="0"/>
          </p:cNvCxnSpPr>
          <p:nvPr/>
        </p:nvCxnSpPr>
        <p:spPr>
          <a:xfrm rot="5400000">
            <a:off x="4435650" y="1370523"/>
            <a:ext cx="272700" cy="2164500"/>
          </a:xfrm>
          <a:prstGeom prst="bentConnector3">
            <a:avLst>
              <a:gd fmla="val 49979" name="adj1"/>
            </a:avLst>
          </a:prstGeom>
          <a:noFill/>
          <a:ln cap="flat" cmpd="sng" w="19050">
            <a:solidFill>
              <a:schemeClr val="dk2"/>
            </a:solidFill>
            <a:prstDash val="solid"/>
            <a:round/>
            <a:headEnd len="med" w="med" type="none"/>
            <a:tailEnd len="med" w="med" type="none"/>
          </a:ln>
        </p:spPr>
      </p:cxnSp>
      <p:cxnSp>
        <p:nvCxnSpPr>
          <p:cNvPr id="412" name="Google Shape;412;p19"/>
          <p:cNvCxnSpPr>
            <a:stCxn id="407" idx="4"/>
            <a:endCxn id="391" idx="0"/>
          </p:cNvCxnSpPr>
          <p:nvPr/>
        </p:nvCxnSpPr>
        <p:spPr>
          <a:xfrm rot="5400000">
            <a:off x="4435650" y="2580610"/>
            <a:ext cx="272700" cy="2164500"/>
          </a:xfrm>
          <a:prstGeom prst="bentConnector3">
            <a:avLst>
              <a:gd fmla="val 49979" name="adj1"/>
            </a:avLst>
          </a:prstGeom>
          <a:noFill/>
          <a:ln cap="flat" cmpd="sng" w="19050">
            <a:solidFill>
              <a:schemeClr val="dk2"/>
            </a:solidFill>
            <a:prstDash val="solid"/>
            <a:round/>
            <a:headEnd len="med" w="med" type="none"/>
            <a:tailEnd len="med" w="med" type="none"/>
          </a:ln>
        </p:spPr>
      </p:cxnSp>
      <p:grpSp>
        <p:nvGrpSpPr>
          <p:cNvPr id="413" name="Google Shape;413;p19"/>
          <p:cNvGrpSpPr/>
          <p:nvPr/>
        </p:nvGrpSpPr>
        <p:grpSpPr>
          <a:xfrm>
            <a:off x="3220513" y="2783500"/>
            <a:ext cx="538482" cy="548621"/>
            <a:chOff x="3220513" y="2783500"/>
            <a:chExt cx="538482" cy="548621"/>
          </a:xfrm>
        </p:grpSpPr>
        <p:sp>
          <p:nvSpPr>
            <p:cNvPr id="414" name="Google Shape;414;p19"/>
            <p:cNvSpPr/>
            <p:nvPr/>
          </p:nvSpPr>
          <p:spPr>
            <a:xfrm>
              <a:off x="3459230" y="3180115"/>
              <a:ext cx="83482" cy="84569"/>
            </a:xfrm>
            <a:custGeom>
              <a:rect b="b" l="l" r="r" t="t"/>
              <a:pathLst>
                <a:path extrusionOk="0" h="3058" w="3025">
                  <a:moveTo>
                    <a:pt x="1529" y="1"/>
                  </a:moveTo>
                  <a:cubicBezTo>
                    <a:pt x="683" y="1"/>
                    <a:pt x="0" y="684"/>
                    <a:pt x="0" y="1529"/>
                  </a:cubicBezTo>
                  <a:cubicBezTo>
                    <a:pt x="0" y="2375"/>
                    <a:pt x="683" y="3058"/>
                    <a:pt x="1529" y="3058"/>
                  </a:cubicBezTo>
                  <a:cubicBezTo>
                    <a:pt x="2374" y="3058"/>
                    <a:pt x="3025" y="2375"/>
                    <a:pt x="3025" y="1529"/>
                  </a:cubicBezTo>
                  <a:cubicBezTo>
                    <a:pt x="3025" y="684"/>
                    <a:pt x="2374" y="1"/>
                    <a:pt x="15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9"/>
            <p:cNvSpPr/>
            <p:nvPr/>
          </p:nvSpPr>
          <p:spPr>
            <a:xfrm>
              <a:off x="3459230" y="3185508"/>
              <a:ext cx="79012" cy="79176"/>
            </a:xfrm>
            <a:custGeom>
              <a:rect b="b" l="l" r="r" t="t"/>
              <a:pathLst>
                <a:path extrusionOk="0" h="2863" w="2863">
                  <a:moveTo>
                    <a:pt x="813" y="1"/>
                  </a:moveTo>
                  <a:cubicBezTo>
                    <a:pt x="326" y="261"/>
                    <a:pt x="0" y="749"/>
                    <a:pt x="0" y="1334"/>
                  </a:cubicBezTo>
                  <a:cubicBezTo>
                    <a:pt x="0" y="2180"/>
                    <a:pt x="683" y="2863"/>
                    <a:pt x="1529" y="2863"/>
                  </a:cubicBezTo>
                  <a:cubicBezTo>
                    <a:pt x="2114" y="2863"/>
                    <a:pt x="2602" y="2537"/>
                    <a:pt x="2862" y="2050"/>
                  </a:cubicBezTo>
                  <a:lnTo>
                    <a:pt x="2862" y="2050"/>
                  </a:lnTo>
                  <a:cubicBezTo>
                    <a:pt x="2667" y="2147"/>
                    <a:pt x="2407" y="2212"/>
                    <a:pt x="2147" y="2212"/>
                  </a:cubicBezTo>
                  <a:cubicBezTo>
                    <a:pt x="1334" y="2212"/>
                    <a:pt x="651" y="1529"/>
                    <a:pt x="651" y="684"/>
                  </a:cubicBezTo>
                  <a:cubicBezTo>
                    <a:pt x="651" y="456"/>
                    <a:pt x="716" y="196"/>
                    <a:pt x="813"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
            <p:cNvSpPr/>
            <p:nvPr/>
          </p:nvSpPr>
          <p:spPr>
            <a:xfrm>
              <a:off x="3653074" y="3255671"/>
              <a:ext cx="66455" cy="66566"/>
            </a:xfrm>
            <a:custGeom>
              <a:rect b="b" l="l" r="r" t="t"/>
              <a:pathLst>
                <a:path extrusionOk="0" h="2407" w="2408">
                  <a:moveTo>
                    <a:pt x="1204" y="0"/>
                  </a:moveTo>
                  <a:cubicBezTo>
                    <a:pt x="1009" y="0"/>
                    <a:pt x="814" y="65"/>
                    <a:pt x="651" y="130"/>
                  </a:cubicBezTo>
                  <a:cubicBezTo>
                    <a:pt x="261" y="358"/>
                    <a:pt x="1" y="748"/>
                    <a:pt x="1" y="1204"/>
                  </a:cubicBezTo>
                  <a:cubicBezTo>
                    <a:pt x="1" y="1854"/>
                    <a:pt x="554" y="2407"/>
                    <a:pt x="1204" y="2407"/>
                  </a:cubicBezTo>
                  <a:cubicBezTo>
                    <a:pt x="1887" y="2407"/>
                    <a:pt x="2407" y="1854"/>
                    <a:pt x="2407" y="1204"/>
                  </a:cubicBezTo>
                  <a:cubicBezTo>
                    <a:pt x="2407" y="521"/>
                    <a:pt x="1887" y="0"/>
                    <a:pt x="1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9"/>
            <p:cNvSpPr/>
            <p:nvPr/>
          </p:nvSpPr>
          <p:spPr>
            <a:xfrm>
              <a:off x="3653074" y="3259266"/>
              <a:ext cx="62867" cy="62970"/>
            </a:xfrm>
            <a:custGeom>
              <a:rect b="b" l="l" r="r" t="t"/>
              <a:pathLst>
                <a:path extrusionOk="0" h="2277" w="2278">
                  <a:moveTo>
                    <a:pt x="651" y="0"/>
                  </a:moveTo>
                  <a:cubicBezTo>
                    <a:pt x="261" y="228"/>
                    <a:pt x="1" y="618"/>
                    <a:pt x="1" y="1074"/>
                  </a:cubicBezTo>
                  <a:cubicBezTo>
                    <a:pt x="1" y="1724"/>
                    <a:pt x="554" y="2277"/>
                    <a:pt x="1204" y="2277"/>
                  </a:cubicBezTo>
                  <a:cubicBezTo>
                    <a:pt x="1692" y="2277"/>
                    <a:pt x="2082" y="1984"/>
                    <a:pt x="2277" y="1594"/>
                  </a:cubicBezTo>
                  <a:lnTo>
                    <a:pt x="2277" y="1594"/>
                  </a:lnTo>
                  <a:cubicBezTo>
                    <a:pt x="2147" y="1659"/>
                    <a:pt x="1952" y="1691"/>
                    <a:pt x="1757" y="1691"/>
                  </a:cubicBezTo>
                  <a:cubicBezTo>
                    <a:pt x="1106" y="1691"/>
                    <a:pt x="586" y="1171"/>
                    <a:pt x="586" y="521"/>
                  </a:cubicBezTo>
                  <a:cubicBezTo>
                    <a:pt x="586" y="326"/>
                    <a:pt x="619" y="131"/>
                    <a:pt x="684"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a:off x="3662043" y="3074884"/>
              <a:ext cx="87981" cy="88164"/>
            </a:xfrm>
            <a:custGeom>
              <a:rect b="b" l="l" r="r" t="t"/>
              <a:pathLst>
                <a:path extrusionOk="0" h="3188" w="3188">
                  <a:moveTo>
                    <a:pt x="1594" y="1"/>
                  </a:moveTo>
                  <a:cubicBezTo>
                    <a:pt x="716" y="1"/>
                    <a:pt x="1" y="684"/>
                    <a:pt x="1" y="1594"/>
                  </a:cubicBezTo>
                  <a:cubicBezTo>
                    <a:pt x="1" y="2472"/>
                    <a:pt x="716" y="3188"/>
                    <a:pt x="1594" y="3188"/>
                  </a:cubicBezTo>
                  <a:cubicBezTo>
                    <a:pt x="2472" y="3188"/>
                    <a:pt x="3188" y="2472"/>
                    <a:pt x="3188" y="1594"/>
                  </a:cubicBezTo>
                  <a:cubicBezTo>
                    <a:pt x="3188" y="684"/>
                    <a:pt x="2472" y="1"/>
                    <a:pt x="1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a:off x="3662043" y="3079392"/>
              <a:ext cx="83510" cy="83656"/>
            </a:xfrm>
            <a:custGeom>
              <a:rect b="b" l="l" r="r" t="t"/>
              <a:pathLst>
                <a:path extrusionOk="0" h="3025" w="3026">
                  <a:moveTo>
                    <a:pt x="846" y="1"/>
                  </a:moveTo>
                  <a:lnTo>
                    <a:pt x="846" y="1"/>
                  </a:lnTo>
                  <a:cubicBezTo>
                    <a:pt x="359" y="261"/>
                    <a:pt x="1" y="814"/>
                    <a:pt x="1" y="1431"/>
                  </a:cubicBezTo>
                  <a:cubicBezTo>
                    <a:pt x="1" y="2309"/>
                    <a:pt x="716" y="3025"/>
                    <a:pt x="1594" y="3025"/>
                  </a:cubicBezTo>
                  <a:cubicBezTo>
                    <a:pt x="2212" y="3025"/>
                    <a:pt x="2765" y="2667"/>
                    <a:pt x="3025" y="2179"/>
                  </a:cubicBezTo>
                  <a:lnTo>
                    <a:pt x="3025" y="2179"/>
                  </a:lnTo>
                  <a:cubicBezTo>
                    <a:pt x="2798" y="2277"/>
                    <a:pt x="2537" y="2342"/>
                    <a:pt x="2277" y="2342"/>
                  </a:cubicBezTo>
                  <a:cubicBezTo>
                    <a:pt x="1399" y="2342"/>
                    <a:pt x="684" y="1626"/>
                    <a:pt x="684" y="748"/>
                  </a:cubicBezTo>
                  <a:cubicBezTo>
                    <a:pt x="684" y="488"/>
                    <a:pt x="749" y="228"/>
                    <a:pt x="84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9"/>
            <p:cNvSpPr/>
            <p:nvPr/>
          </p:nvSpPr>
          <p:spPr>
            <a:xfrm>
              <a:off x="3666541" y="2791603"/>
              <a:ext cx="83482" cy="83656"/>
            </a:xfrm>
            <a:custGeom>
              <a:rect b="b" l="l" r="r" t="t"/>
              <a:pathLst>
                <a:path extrusionOk="0" h="3025" w="3025">
                  <a:moveTo>
                    <a:pt x="1529" y="0"/>
                  </a:moveTo>
                  <a:cubicBezTo>
                    <a:pt x="683" y="0"/>
                    <a:pt x="0" y="683"/>
                    <a:pt x="0" y="1529"/>
                  </a:cubicBezTo>
                  <a:cubicBezTo>
                    <a:pt x="0" y="2374"/>
                    <a:pt x="683" y="3025"/>
                    <a:pt x="1529" y="3025"/>
                  </a:cubicBezTo>
                  <a:cubicBezTo>
                    <a:pt x="2374" y="3025"/>
                    <a:pt x="3025" y="2374"/>
                    <a:pt x="3025" y="1529"/>
                  </a:cubicBezTo>
                  <a:cubicBezTo>
                    <a:pt x="3025" y="683"/>
                    <a:pt x="2374"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9"/>
            <p:cNvSpPr/>
            <p:nvPr/>
          </p:nvSpPr>
          <p:spPr>
            <a:xfrm>
              <a:off x="3666541" y="2796083"/>
              <a:ext cx="79895" cy="79176"/>
            </a:xfrm>
            <a:custGeom>
              <a:rect b="b" l="l" r="r" t="t"/>
              <a:pathLst>
                <a:path extrusionOk="0" h="2863" w="2895">
                  <a:moveTo>
                    <a:pt x="846" y="1"/>
                  </a:moveTo>
                  <a:cubicBezTo>
                    <a:pt x="358" y="261"/>
                    <a:pt x="0" y="781"/>
                    <a:pt x="0" y="1367"/>
                  </a:cubicBezTo>
                  <a:cubicBezTo>
                    <a:pt x="0" y="2212"/>
                    <a:pt x="683" y="2863"/>
                    <a:pt x="1529" y="2863"/>
                  </a:cubicBezTo>
                  <a:cubicBezTo>
                    <a:pt x="2114" y="2863"/>
                    <a:pt x="2635" y="2537"/>
                    <a:pt x="2895" y="2050"/>
                  </a:cubicBezTo>
                  <a:lnTo>
                    <a:pt x="2895" y="2050"/>
                  </a:lnTo>
                  <a:cubicBezTo>
                    <a:pt x="2667" y="2147"/>
                    <a:pt x="2439" y="2212"/>
                    <a:pt x="2212" y="2212"/>
                  </a:cubicBezTo>
                  <a:cubicBezTo>
                    <a:pt x="1366" y="2212"/>
                    <a:pt x="683" y="1529"/>
                    <a:pt x="683" y="684"/>
                  </a:cubicBezTo>
                  <a:cubicBezTo>
                    <a:pt x="683" y="424"/>
                    <a:pt x="748" y="196"/>
                    <a:pt x="84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9"/>
            <p:cNvSpPr/>
            <p:nvPr/>
          </p:nvSpPr>
          <p:spPr>
            <a:xfrm>
              <a:off x="3278826" y="2831179"/>
              <a:ext cx="79012" cy="80061"/>
            </a:xfrm>
            <a:custGeom>
              <a:rect b="b" l="l" r="r" t="t"/>
              <a:pathLst>
                <a:path extrusionOk="0" h="2895" w="2863">
                  <a:moveTo>
                    <a:pt x="1432" y="0"/>
                  </a:moveTo>
                  <a:cubicBezTo>
                    <a:pt x="651" y="0"/>
                    <a:pt x="1" y="651"/>
                    <a:pt x="1" y="1464"/>
                  </a:cubicBezTo>
                  <a:cubicBezTo>
                    <a:pt x="1" y="2244"/>
                    <a:pt x="651" y="2894"/>
                    <a:pt x="1432" y="2894"/>
                  </a:cubicBezTo>
                  <a:cubicBezTo>
                    <a:pt x="2245" y="2894"/>
                    <a:pt x="2863" y="2244"/>
                    <a:pt x="2863" y="1464"/>
                  </a:cubicBezTo>
                  <a:cubicBezTo>
                    <a:pt x="2863" y="651"/>
                    <a:pt x="2245" y="0"/>
                    <a:pt x="14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9"/>
            <p:cNvSpPr/>
            <p:nvPr/>
          </p:nvSpPr>
          <p:spPr>
            <a:xfrm>
              <a:off x="3278826" y="2835659"/>
              <a:ext cx="75424" cy="75581"/>
            </a:xfrm>
            <a:custGeom>
              <a:rect b="b" l="l" r="r" t="t"/>
              <a:pathLst>
                <a:path extrusionOk="0" h="2733" w="2733">
                  <a:moveTo>
                    <a:pt x="781" y="1"/>
                  </a:moveTo>
                  <a:cubicBezTo>
                    <a:pt x="326" y="228"/>
                    <a:pt x="1" y="716"/>
                    <a:pt x="1" y="1269"/>
                  </a:cubicBezTo>
                  <a:cubicBezTo>
                    <a:pt x="1" y="2082"/>
                    <a:pt x="651" y="2732"/>
                    <a:pt x="1432" y="2732"/>
                  </a:cubicBezTo>
                  <a:cubicBezTo>
                    <a:pt x="1985" y="2732"/>
                    <a:pt x="2472" y="2407"/>
                    <a:pt x="2733" y="1919"/>
                  </a:cubicBezTo>
                  <a:lnTo>
                    <a:pt x="2733" y="1919"/>
                  </a:lnTo>
                  <a:cubicBezTo>
                    <a:pt x="2538" y="2017"/>
                    <a:pt x="2310" y="2082"/>
                    <a:pt x="2082" y="2082"/>
                  </a:cubicBezTo>
                  <a:cubicBezTo>
                    <a:pt x="1269" y="2082"/>
                    <a:pt x="651" y="1432"/>
                    <a:pt x="651" y="651"/>
                  </a:cubicBezTo>
                  <a:cubicBezTo>
                    <a:pt x="651" y="423"/>
                    <a:pt x="684" y="196"/>
                    <a:pt x="78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p:nvPr/>
          </p:nvSpPr>
          <p:spPr>
            <a:xfrm>
              <a:off x="3468199" y="2809580"/>
              <a:ext cx="52987" cy="53098"/>
            </a:xfrm>
            <a:custGeom>
              <a:rect b="b" l="l" r="r" t="t"/>
              <a:pathLst>
                <a:path extrusionOk="0" h="1920" w="1920">
                  <a:moveTo>
                    <a:pt x="976" y="1"/>
                  </a:moveTo>
                  <a:cubicBezTo>
                    <a:pt x="423" y="1"/>
                    <a:pt x="1" y="423"/>
                    <a:pt x="1" y="944"/>
                  </a:cubicBezTo>
                  <a:cubicBezTo>
                    <a:pt x="1" y="1497"/>
                    <a:pt x="423" y="1919"/>
                    <a:pt x="976" y="1919"/>
                  </a:cubicBezTo>
                  <a:cubicBezTo>
                    <a:pt x="1497" y="1919"/>
                    <a:pt x="1919" y="1497"/>
                    <a:pt x="1919" y="944"/>
                  </a:cubicBezTo>
                  <a:cubicBezTo>
                    <a:pt x="1919" y="423"/>
                    <a:pt x="1497" y="1"/>
                    <a:pt x="9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9"/>
            <p:cNvSpPr/>
            <p:nvPr/>
          </p:nvSpPr>
          <p:spPr>
            <a:xfrm>
              <a:off x="3468199" y="2809580"/>
              <a:ext cx="49400" cy="53098"/>
            </a:xfrm>
            <a:custGeom>
              <a:rect b="b" l="l" r="r" t="t"/>
              <a:pathLst>
                <a:path extrusionOk="0" h="1920" w="1790">
                  <a:moveTo>
                    <a:pt x="749" y="1"/>
                  </a:moveTo>
                  <a:lnTo>
                    <a:pt x="749" y="1"/>
                  </a:lnTo>
                  <a:cubicBezTo>
                    <a:pt x="326" y="98"/>
                    <a:pt x="1" y="488"/>
                    <a:pt x="1" y="944"/>
                  </a:cubicBezTo>
                  <a:cubicBezTo>
                    <a:pt x="1" y="1464"/>
                    <a:pt x="423" y="1919"/>
                    <a:pt x="976" y="1919"/>
                  </a:cubicBezTo>
                  <a:cubicBezTo>
                    <a:pt x="1334" y="1919"/>
                    <a:pt x="1627" y="1692"/>
                    <a:pt x="1789" y="1399"/>
                  </a:cubicBezTo>
                  <a:lnTo>
                    <a:pt x="1789" y="1399"/>
                  </a:lnTo>
                  <a:cubicBezTo>
                    <a:pt x="1724" y="1432"/>
                    <a:pt x="1659" y="1432"/>
                    <a:pt x="1594" y="1432"/>
                  </a:cubicBezTo>
                  <a:cubicBezTo>
                    <a:pt x="1074" y="1432"/>
                    <a:pt x="651" y="1009"/>
                    <a:pt x="651" y="488"/>
                  </a:cubicBezTo>
                  <a:cubicBezTo>
                    <a:pt x="651" y="293"/>
                    <a:pt x="684" y="163"/>
                    <a:pt x="74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a:off x="3234863" y="3008343"/>
              <a:ext cx="74513" cy="74669"/>
            </a:xfrm>
            <a:custGeom>
              <a:rect b="b" l="l" r="r" t="t"/>
              <a:pathLst>
                <a:path extrusionOk="0" h="2700" w="2700">
                  <a:moveTo>
                    <a:pt x="1366" y="0"/>
                  </a:moveTo>
                  <a:cubicBezTo>
                    <a:pt x="586" y="0"/>
                    <a:pt x="1" y="586"/>
                    <a:pt x="1" y="1334"/>
                  </a:cubicBezTo>
                  <a:cubicBezTo>
                    <a:pt x="1" y="2114"/>
                    <a:pt x="586" y="2700"/>
                    <a:pt x="1366" y="2700"/>
                  </a:cubicBezTo>
                  <a:cubicBezTo>
                    <a:pt x="2114" y="2700"/>
                    <a:pt x="2700" y="2114"/>
                    <a:pt x="2700" y="1334"/>
                  </a:cubicBezTo>
                  <a:cubicBezTo>
                    <a:pt x="2700" y="586"/>
                    <a:pt x="2114" y="0"/>
                    <a:pt x="1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p:nvPr/>
          </p:nvSpPr>
          <p:spPr>
            <a:xfrm>
              <a:off x="3234863" y="3011939"/>
              <a:ext cx="70926" cy="71073"/>
            </a:xfrm>
            <a:custGeom>
              <a:rect b="b" l="l" r="r" t="t"/>
              <a:pathLst>
                <a:path extrusionOk="0" h="2570" w="2570">
                  <a:moveTo>
                    <a:pt x="781" y="1"/>
                  </a:moveTo>
                  <a:lnTo>
                    <a:pt x="781" y="1"/>
                  </a:lnTo>
                  <a:cubicBezTo>
                    <a:pt x="293" y="228"/>
                    <a:pt x="1" y="683"/>
                    <a:pt x="1" y="1236"/>
                  </a:cubicBezTo>
                  <a:cubicBezTo>
                    <a:pt x="1" y="1984"/>
                    <a:pt x="586" y="2570"/>
                    <a:pt x="1334" y="2570"/>
                  </a:cubicBezTo>
                  <a:cubicBezTo>
                    <a:pt x="1887" y="2570"/>
                    <a:pt x="2374" y="2277"/>
                    <a:pt x="2570" y="1822"/>
                  </a:cubicBezTo>
                  <a:lnTo>
                    <a:pt x="2570" y="1822"/>
                  </a:lnTo>
                  <a:cubicBezTo>
                    <a:pt x="2407" y="1887"/>
                    <a:pt x="2212" y="1952"/>
                    <a:pt x="1984" y="1952"/>
                  </a:cubicBezTo>
                  <a:cubicBezTo>
                    <a:pt x="1236" y="1952"/>
                    <a:pt x="618" y="1334"/>
                    <a:pt x="618" y="586"/>
                  </a:cubicBezTo>
                  <a:cubicBezTo>
                    <a:pt x="618" y="358"/>
                    <a:pt x="683" y="163"/>
                    <a:pt x="78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9"/>
            <p:cNvSpPr/>
            <p:nvPr/>
          </p:nvSpPr>
          <p:spPr>
            <a:xfrm>
              <a:off x="3228571" y="3213385"/>
              <a:ext cx="110418" cy="110648"/>
            </a:xfrm>
            <a:custGeom>
              <a:rect b="b" l="l" r="r" t="t"/>
              <a:pathLst>
                <a:path extrusionOk="0" h="4001" w="4001">
                  <a:moveTo>
                    <a:pt x="1985" y="1"/>
                  </a:moveTo>
                  <a:cubicBezTo>
                    <a:pt x="879" y="1"/>
                    <a:pt x="1" y="879"/>
                    <a:pt x="1" y="1985"/>
                  </a:cubicBezTo>
                  <a:cubicBezTo>
                    <a:pt x="1" y="3090"/>
                    <a:pt x="879" y="4001"/>
                    <a:pt x="1985" y="4001"/>
                  </a:cubicBezTo>
                  <a:cubicBezTo>
                    <a:pt x="3090" y="4001"/>
                    <a:pt x="4001" y="3090"/>
                    <a:pt x="4001" y="1985"/>
                  </a:cubicBezTo>
                  <a:cubicBezTo>
                    <a:pt x="4001" y="879"/>
                    <a:pt x="3090" y="1"/>
                    <a:pt x="19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9"/>
            <p:cNvSpPr/>
            <p:nvPr/>
          </p:nvSpPr>
          <p:spPr>
            <a:xfrm>
              <a:off x="3228571" y="3217893"/>
              <a:ext cx="100565" cy="106140"/>
            </a:xfrm>
            <a:custGeom>
              <a:rect b="b" l="l" r="r" t="t"/>
              <a:pathLst>
                <a:path extrusionOk="0" h="3838" w="3644">
                  <a:moveTo>
                    <a:pt x="1204" y="1"/>
                  </a:moveTo>
                  <a:lnTo>
                    <a:pt x="1204" y="1"/>
                  </a:lnTo>
                  <a:cubicBezTo>
                    <a:pt x="489" y="293"/>
                    <a:pt x="1" y="1009"/>
                    <a:pt x="1" y="1822"/>
                  </a:cubicBezTo>
                  <a:cubicBezTo>
                    <a:pt x="1" y="2927"/>
                    <a:pt x="879" y="3838"/>
                    <a:pt x="1985" y="3838"/>
                  </a:cubicBezTo>
                  <a:cubicBezTo>
                    <a:pt x="2668" y="3838"/>
                    <a:pt x="3285" y="3480"/>
                    <a:pt x="3643" y="2960"/>
                  </a:cubicBezTo>
                  <a:lnTo>
                    <a:pt x="3643" y="2960"/>
                  </a:lnTo>
                  <a:cubicBezTo>
                    <a:pt x="3383" y="3057"/>
                    <a:pt x="3123" y="3122"/>
                    <a:pt x="2863" y="3122"/>
                  </a:cubicBezTo>
                  <a:cubicBezTo>
                    <a:pt x="1757" y="3122"/>
                    <a:pt x="846" y="2212"/>
                    <a:pt x="846" y="1139"/>
                  </a:cubicBezTo>
                  <a:cubicBezTo>
                    <a:pt x="846" y="716"/>
                    <a:pt x="976" y="326"/>
                    <a:pt x="1204"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9"/>
            <p:cNvSpPr/>
            <p:nvPr/>
          </p:nvSpPr>
          <p:spPr>
            <a:xfrm>
              <a:off x="3428707" y="2990367"/>
              <a:ext cx="122974" cy="124116"/>
            </a:xfrm>
            <a:custGeom>
              <a:rect b="b" l="l" r="r" t="t"/>
              <a:pathLst>
                <a:path extrusionOk="0" h="4488" w="4456">
                  <a:moveTo>
                    <a:pt x="2245" y="0"/>
                  </a:moveTo>
                  <a:cubicBezTo>
                    <a:pt x="1009" y="0"/>
                    <a:pt x="1" y="1008"/>
                    <a:pt x="1" y="2244"/>
                  </a:cubicBezTo>
                  <a:cubicBezTo>
                    <a:pt x="1" y="3480"/>
                    <a:pt x="1009" y="4488"/>
                    <a:pt x="2245" y="4488"/>
                  </a:cubicBezTo>
                  <a:cubicBezTo>
                    <a:pt x="3480" y="4488"/>
                    <a:pt x="4456" y="3480"/>
                    <a:pt x="4456" y="2244"/>
                  </a:cubicBezTo>
                  <a:cubicBezTo>
                    <a:pt x="4456" y="1008"/>
                    <a:pt x="3480" y="0"/>
                    <a:pt x="22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9"/>
            <p:cNvSpPr/>
            <p:nvPr/>
          </p:nvSpPr>
          <p:spPr>
            <a:xfrm>
              <a:off x="3428707" y="2993962"/>
              <a:ext cx="104153" cy="119636"/>
            </a:xfrm>
            <a:custGeom>
              <a:rect b="b" l="l" r="r" t="t"/>
              <a:pathLst>
                <a:path extrusionOk="0" h="4326" w="3774">
                  <a:moveTo>
                    <a:pt x="1497" y="0"/>
                  </a:moveTo>
                  <a:cubicBezTo>
                    <a:pt x="619" y="293"/>
                    <a:pt x="1" y="1138"/>
                    <a:pt x="1" y="2114"/>
                  </a:cubicBezTo>
                  <a:cubicBezTo>
                    <a:pt x="1" y="3350"/>
                    <a:pt x="1009" y="4325"/>
                    <a:pt x="2245" y="4325"/>
                  </a:cubicBezTo>
                  <a:cubicBezTo>
                    <a:pt x="2830" y="4325"/>
                    <a:pt x="3350" y="4098"/>
                    <a:pt x="3773" y="3740"/>
                  </a:cubicBezTo>
                  <a:lnTo>
                    <a:pt x="3773" y="3740"/>
                  </a:lnTo>
                  <a:cubicBezTo>
                    <a:pt x="3545" y="3837"/>
                    <a:pt x="3285" y="3870"/>
                    <a:pt x="3025" y="3870"/>
                  </a:cubicBezTo>
                  <a:cubicBezTo>
                    <a:pt x="1789" y="3870"/>
                    <a:pt x="814" y="2862"/>
                    <a:pt x="814" y="1626"/>
                  </a:cubicBezTo>
                  <a:cubicBezTo>
                    <a:pt x="814" y="976"/>
                    <a:pt x="1074" y="390"/>
                    <a:pt x="1497"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9"/>
            <p:cNvSpPr/>
            <p:nvPr/>
          </p:nvSpPr>
          <p:spPr>
            <a:xfrm>
              <a:off x="3477168" y="3017332"/>
              <a:ext cx="44018" cy="44110"/>
            </a:xfrm>
            <a:custGeom>
              <a:rect b="b" l="l" r="r" t="t"/>
              <a:pathLst>
                <a:path extrusionOk="0" h="1595" w="1595">
                  <a:moveTo>
                    <a:pt x="814" y="1"/>
                  </a:moveTo>
                  <a:cubicBezTo>
                    <a:pt x="359" y="1"/>
                    <a:pt x="1" y="358"/>
                    <a:pt x="1" y="781"/>
                  </a:cubicBezTo>
                  <a:cubicBezTo>
                    <a:pt x="1" y="1236"/>
                    <a:pt x="359" y="1594"/>
                    <a:pt x="814" y="1594"/>
                  </a:cubicBezTo>
                  <a:cubicBezTo>
                    <a:pt x="1237" y="1594"/>
                    <a:pt x="1594" y="1236"/>
                    <a:pt x="1594" y="781"/>
                  </a:cubicBezTo>
                  <a:cubicBezTo>
                    <a:pt x="1594" y="358"/>
                    <a:pt x="1237" y="1"/>
                    <a:pt x="814" y="1"/>
                  </a:cubicBezTo>
                  <a:close/>
                </a:path>
              </a:pathLst>
            </a:custGeom>
            <a:solidFill>
              <a:srgbClr val="F9F8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9"/>
            <p:cNvSpPr/>
            <p:nvPr/>
          </p:nvSpPr>
          <p:spPr>
            <a:xfrm>
              <a:off x="3313847" y="2849155"/>
              <a:ext cx="22464" cy="21599"/>
            </a:xfrm>
            <a:custGeom>
              <a:rect b="b" l="l" r="r" t="t"/>
              <a:pathLst>
                <a:path extrusionOk="0" h="781" w="814">
                  <a:moveTo>
                    <a:pt x="390" y="1"/>
                  </a:moveTo>
                  <a:cubicBezTo>
                    <a:pt x="195" y="1"/>
                    <a:pt x="0" y="163"/>
                    <a:pt x="0" y="391"/>
                  </a:cubicBezTo>
                  <a:cubicBezTo>
                    <a:pt x="0" y="618"/>
                    <a:pt x="195" y="781"/>
                    <a:pt x="390" y="781"/>
                  </a:cubicBezTo>
                  <a:cubicBezTo>
                    <a:pt x="618" y="781"/>
                    <a:pt x="813" y="618"/>
                    <a:pt x="813" y="391"/>
                  </a:cubicBezTo>
                  <a:cubicBezTo>
                    <a:pt x="813" y="163"/>
                    <a:pt x="618" y="1"/>
                    <a:pt x="390"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
            <p:cNvSpPr/>
            <p:nvPr/>
          </p:nvSpPr>
          <p:spPr>
            <a:xfrm>
              <a:off x="3269857" y="3025435"/>
              <a:ext cx="17994" cy="18003"/>
            </a:xfrm>
            <a:custGeom>
              <a:rect b="b" l="l" r="r" t="t"/>
              <a:pathLst>
                <a:path extrusionOk="0" h="651" w="652">
                  <a:moveTo>
                    <a:pt x="326" y="0"/>
                  </a:moveTo>
                  <a:cubicBezTo>
                    <a:pt x="131" y="0"/>
                    <a:pt x="1" y="163"/>
                    <a:pt x="1" y="326"/>
                  </a:cubicBezTo>
                  <a:cubicBezTo>
                    <a:pt x="1" y="521"/>
                    <a:pt x="131" y="651"/>
                    <a:pt x="326" y="651"/>
                  </a:cubicBezTo>
                  <a:cubicBezTo>
                    <a:pt x="489" y="651"/>
                    <a:pt x="651" y="521"/>
                    <a:pt x="651" y="326"/>
                  </a:cubicBezTo>
                  <a:cubicBezTo>
                    <a:pt x="651" y="163"/>
                    <a:pt x="489"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
            <p:cNvSpPr/>
            <p:nvPr/>
          </p:nvSpPr>
          <p:spPr>
            <a:xfrm>
              <a:off x="3490636" y="2823076"/>
              <a:ext cx="17083" cy="17118"/>
            </a:xfrm>
            <a:custGeom>
              <a:rect b="b" l="l" r="r" t="t"/>
              <a:pathLst>
                <a:path extrusionOk="0" h="619" w="619">
                  <a:moveTo>
                    <a:pt x="326" y="0"/>
                  </a:moveTo>
                  <a:cubicBezTo>
                    <a:pt x="131" y="0"/>
                    <a:pt x="1" y="131"/>
                    <a:pt x="1" y="293"/>
                  </a:cubicBezTo>
                  <a:cubicBezTo>
                    <a:pt x="1" y="488"/>
                    <a:pt x="131" y="618"/>
                    <a:pt x="326" y="618"/>
                  </a:cubicBezTo>
                  <a:cubicBezTo>
                    <a:pt x="488" y="618"/>
                    <a:pt x="619" y="488"/>
                    <a:pt x="619" y="293"/>
                  </a:cubicBezTo>
                  <a:cubicBezTo>
                    <a:pt x="619" y="131"/>
                    <a:pt x="488"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9"/>
            <p:cNvSpPr/>
            <p:nvPr/>
          </p:nvSpPr>
          <p:spPr>
            <a:xfrm>
              <a:off x="3706033" y="2809580"/>
              <a:ext cx="22464" cy="21626"/>
            </a:xfrm>
            <a:custGeom>
              <a:rect b="b" l="l" r="r" t="t"/>
              <a:pathLst>
                <a:path extrusionOk="0" h="782" w="814">
                  <a:moveTo>
                    <a:pt x="423" y="1"/>
                  </a:moveTo>
                  <a:cubicBezTo>
                    <a:pt x="195" y="1"/>
                    <a:pt x="0" y="163"/>
                    <a:pt x="0" y="391"/>
                  </a:cubicBezTo>
                  <a:cubicBezTo>
                    <a:pt x="0" y="619"/>
                    <a:pt x="195" y="781"/>
                    <a:pt x="423" y="781"/>
                  </a:cubicBezTo>
                  <a:cubicBezTo>
                    <a:pt x="618" y="781"/>
                    <a:pt x="813" y="619"/>
                    <a:pt x="813" y="391"/>
                  </a:cubicBezTo>
                  <a:cubicBezTo>
                    <a:pt x="813" y="163"/>
                    <a:pt x="618" y="1"/>
                    <a:pt x="423"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a:off x="3701535" y="3096483"/>
              <a:ext cx="22464" cy="21599"/>
            </a:xfrm>
            <a:custGeom>
              <a:rect b="b" l="l" r="r" t="t"/>
              <a:pathLst>
                <a:path extrusionOk="0" h="781" w="814">
                  <a:moveTo>
                    <a:pt x="423" y="0"/>
                  </a:moveTo>
                  <a:cubicBezTo>
                    <a:pt x="196" y="0"/>
                    <a:pt x="1" y="163"/>
                    <a:pt x="1" y="391"/>
                  </a:cubicBezTo>
                  <a:cubicBezTo>
                    <a:pt x="1" y="618"/>
                    <a:pt x="196" y="781"/>
                    <a:pt x="423" y="781"/>
                  </a:cubicBezTo>
                  <a:cubicBezTo>
                    <a:pt x="619" y="781"/>
                    <a:pt x="814" y="618"/>
                    <a:pt x="814" y="391"/>
                  </a:cubicBezTo>
                  <a:cubicBezTo>
                    <a:pt x="814" y="163"/>
                    <a:pt x="619" y="0"/>
                    <a:pt x="423"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9"/>
            <p:cNvSpPr/>
            <p:nvPr/>
          </p:nvSpPr>
          <p:spPr>
            <a:xfrm>
              <a:off x="3503192" y="3202599"/>
              <a:ext cx="17994" cy="18031"/>
            </a:xfrm>
            <a:custGeom>
              <a:rect b="b" l="l" r="r" t="t"/>
              <a:pathLst>
                <a:path extrusionOk="0" h="652" w="652">
                  <a:moveTo>
                    <a:pt x="326" y="1"/>
                  </a:moveTo>
                  <a:cubicBezTo>
                    <a:pt x="164" y="1"/>
                    <a:pt x="1" y="131"/>
                    <a:pt x="1" y="326"/>
                  </a:cubicBezTo>
                  <a:cubicBezTo>
                    <a:pt x="1" y="488"/>
                    <a:pt x="164" y="651"/>
                    <a:pt x="326" y="651"/>
                  </a:cubicBezTo>
                  <a:cubicBezTo>
                    <a:pt x="521" y="651"/>
                    <a:pt x="651" y="488"/>
                    <a:pt x="651" y="326"/>
                  </a:cubicBezTo>
                  <a:cubicBezTo>
                    <a:pt x="651" y="131"/>
                    <a:pt x="521" y="1"/>
                    <a:pt x="326"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9"/>
            <p:cNvSpPr/>
            <p:nvPr/>
          </p:nvSpPr>
          <p:spPr>
            <a:xfrm>
              <a:off x="3684480" y="3272763"/>
              <a:ext cx="17083" cy="18003"/>
            </a:xfrm>
            <a:custGeom>
              <a:rect b="b" l="l" r="r" t="t"/>
              <a:pathLst>
                <a:path extrusionOk="0" h="651" w="619">
                  <a:moveTo>
                    <a:pt x="326" y="0"/>
                  </a:moveTo>
                  <a:cubicBezTo>
                    <a:pt x="131" y="0"/>
                    <a:pt x="1" y="163"/>
                    <a:pt x="1" y="325"/>
                  </a:cubicBezTo>
                  <a:cubicBezTo>
                    <a:pt x="1" y="521"/>
                    <a:pt x="131" y="651"/>
                    <a:pt x="326" y="651"/>
                  </a:cubicBezTo>
                  <a:cubicBezTo>
                    <a:pt x="489" y="651"/>
                    <a:pt x="619" y="521"/>
                    <a:pt x="619" y="325"/>
                  </a:cubicBezTo>
                  <a:cubicBezTo>
                    <a:pt x="619" y="163"/>
                    <a:pt x="489" y="0"/>
                    <a:pt x="326"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3283324" y="3242175"/>
              <a:ext cx="26052" cy="27019"/>
            </a:xfrm>
            <a:custGeom>
              <a:rect b="b" l="l" r="r" t="t"/>
              <a:pathLst>
                <a:path extrusionOk="0" h="977" w="944">
                  <a:moveTo>
                    <a:pt x="456" y="1"/>
                  </a:moveTo>
                  <a:cubicBezTo>
                    <a:pt x="196" y="1"/>
                    <a:pt x="1" y="228"/>
                    <a:pt x="1" y="488"/>
                  </a:cubicBezTo>
                  <a:cubicBezTo>
                    <a:pt x="1" y="749"/>
                    <a:pt x="196" y="976"/>
                    <a:pt x="456" y="976"/>
                  </a:cubicBezTo>
                  <a:cubicBezTo>
                    <a:pt x="749" y="976"/>
                    <a:pt x="944" y="749"/>
                    <a:pt x="944" y="488"/>
                  </a:cubicBezTo>
                  <a:cubicBezTo>
                    <a:pt x="944" y="228"/>
                    <a:pt x="749" y="1"/>
                    <a:pt x="456" y="1"/>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9"/>
            <p:cNvSpPr/>
            <p:nvPr/>
          </p:nvSpPr>
          <p:spPr>
            <a:xfrm>
              <a:off x="3592056" y="2783500"/>
              <a:ext cx="166937" cy="169995"/>
            </a:xfrm>
            <a:custGeom>
              <a:rect b="b" l="l" r="r" t="t"/>
              <a:pathLst>
                <a:path extrusionOk="0" h="6147" w="6049">
                  <a:moveTo>
                    <a:pt x="4228" y="586"/>
                  </a:moveTo>
                  <a:cubicBezTo>
                    <a:pt x="4878" y="586"/>
                    <a:pt x="5431" y="1139"/>
                    <a:pt x="5431" y="1822"/>
                  </a:cubicBezTo>
                  <a:cubicBezTo>
                    <a:pt x="5431" y="2505"/>
                    <a:pt x="4911" y="3025"/>
                    <a:pt x="4228" y="3025"/>
                  </a:cubicBezTo>
                  <a:cubicBezTo>
                    <a:pt x="3545" y="3025"/>
                    <a:pt x="2992" y="2505"/>
                    <a:pt x="2992" y="1822"/>
                  </a:cubicBezTo>
                  <a:cubicBezTo>
                    <a:pt x="2992" y="1139"/>
                    <a:pt x="3545" y="586"/>
                    <a:pt x="4228" y="586"/>
                  </a:cubicBezTo>
                  <a:close/>
                  <a:moveTo>
                    <a:pt x="4228" y="1"/>
                  </a:moveTo>
                  <a:cubicBezTo>
                    <a:pt x="3220" y="1"/>
                    <a:pt x="2407" y="814"/>
                    <a:pt x="2407" y="1822"/>
                  </a:cubicBezTo>
                  <a:cubicBezTo>
                    <a:pt x="2407" y="2244"/>
                    <a:pt x="2569" y="2635"/>
                    <a:pt x="2797" y="2960"/>
                  </a:cubicBezTo>
                  <a:lnTo>
                    <a:pt x="130" y="5659"/>
                  </a:lnTo>
                  <a:cubicBezTo>
                    <a:pt x="0" y="5757"/>
                    <a:pt x="0" y="5952"/>
                    <a:pt x="130" y="6082"/>
                  </a:cubicBezTo>
                  <a:cubicBezTo>
                    <a:pt x="195" y="6114"/>
                    <a:pt x="261" y="6147"/>
                    <a:pt x="326" y="6147"/>
                  </a:cubicBezTo>
                  <a:cubicBezTo>
                    <a:pt x="423" y="6147"/>
                    <a:pt x="488" y="6114"/>
                    <a:pt x="553" y="6082"/>
                  </a:cubicBezTo>
                  <a:lnTo>
                    <a:pt x="3252" y="3350"/>
                  </a:lnTo>
                  <a:cubicBezTo>
                    <a:pt x="3545" y="3545"/>
                    <a:pt x="3870" y="3643"/>
                    <a:pt x="4228" y="3643"/>
                  </a:cubicBezTo>
                  <a:cubicBezTo>
                    <a:pt x="5236" y="3643"/>
                    <a:pt x="6049" y="2830"/>
                    <a:pt x="6049" y="1822"/>
                  </a:cubicBezTo>
                  <a:cubicBezTo>
                    <a:pt x="6049" y="814"/>
                    <a:pt x="5236" y="1"/>
                    <a:pt x="42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9"/>
            <p:cNvSpPr/>
            <p:nvPr/>
          </p:nvSpPr>
          <p:spPr>
            <a:xfrm>
              <a:off x="3220513" y="2801476"/>
              <a:ext cx="538482" cy="530644"/>
            </a:xfrm>
            <a:custGeom>
              <a:rect b="b" l="l" r="r" t="t"/>
              <a:pathLst>
                <a:path extrusionOk="0" h="19188" w="19512">
                  <a:moveTo>
                    <a:pt x="9951" y="586"/>
                  </a:moveTo>
                  <a:cubicBezTo>
                    <a:pt x="10309" y="586"/>
                    <a:pt x="10602" y="879"/>
                    <a:pt x="10602" y="1237"/>
                  </a:cubicBezTo>
                  <a:cubicBezTo>
                    <a:pt x="10602" y="1594"/>
                    <a:pt x="10309" y="1920"/>
                    <a:pt x="9951" y="1920"/>
                  </a:cubicBezTo>
                  <a:cubicBezTo>
                    <a:pt x="9561" y="1920"/>
                    <a:pt x="9268" y="1594"/>
                    <a:pt x="9268" y="1237"/>
                  </a:cubicBezTo>
                  <a:cubicBezTo>
                    <a:pt x="9268" y="879"/>
                    <a:pt x="9561" y="586"/>
                    <a:pt x="9951" y="586"/>
                  </a:cubicBezTo>
                  <a:close/>
                  <a:moveTo>
                    <a:pt x="3545" y="1399"/>
                  </a:moveTo>
                  <a:cubicBezTo>
                    <a:pt x="4163" y="1399"/>
                    <a:pt x="4683" y="1887"/>
                    <a:pt x="4683" y="2538"/>
                  </a:cubicBezTo>
                  <a:cubicBezTo>
                    <a:pt x="4683" y="3155"/>
                    <a:pt x="4163" y="3676"/>
                    <a:pt x="3545" y="3676"/>
                  </a:cubicBezTo>
                  <a:cubicBezTo>
                    <a:pt x="2927" y="3676"/>
                    <a:pt x="2407" y="3155"/>
                    <a:pt x="2407" y="2538"/>
                  </a:cubicBezTo>
                  <a:cubicBezTo>
                    <a:pt x="2407" y="1887"/>
                    <a:pt x="2927" y="1399"/>
                    <a:pt x="3545" y="1399"/>
                  </a:cubicBezTo>
                  <a:close/>
                  <a:moveTo>
                    <a:pt x="9789" y="7155"/>
                  </a:moveTo>
                  <a:cubicBezTo>
                    <a:pt x="10862" y="7155"/>
                    <a:pt x="11707" y="8001"/>
                    <a:pt x="11707" y="9074"/>
                  </a:cubicBezTo>
                  <a:cubicBezTo>
                    <a:pt x="11707" y="10147"/>
                    <a:pt x="10862" y="10993"/>
                    <a:pt x="9789" y="10993"/>
                  </a:cubicBezTo>
                  <a:cubicBezTo>
                    <a:pt x="8715" y="10993"/>
                    <a:pt x="7837" y="10147"/>
                    <a:pt x="7837" y="9074"/>
                  </a:cubicBezTo>
                  <a:cubicBezTo>
                    <a:pt x="7837" y="8001"/>
                    <a:pt x="8715" y="7155"/>
                    <a:pt x="9789" y="7155"/>
                  </a:cubicBezTo>
                  <a:close/>
                  <a:moveTo>
                    <a:pt x="17593" y="10180"/>
                  </a:moveTo>
                  <a:cubicBezTo>
                    <a:pt x="18309" y="10180"/>
                    <a:pt x="18894" y="10765"/>
                    <a:pt x="18894" y="11480"/>
                  </a:cubicBezTo>
                  <a:cubicBezTo>
                    <a:pt x="18894" y="12196"/>
                    <a:pt x="18309" y="12781"/>
                    <a:pt x="17593" y="12781"/>
                  </a:cubicBezTo>
                  <a:cubicBezTo>
                    <a:pt x="16878" y="12781"/>
                    <a:pt x="16293" y="12196"/>
                    <a:pt x="16293" y="11480"/>
                  </a:cubicBezTo>
                  <a:cubicBezTo>
                    <a:pt x="16293" y="10765"/>
                    <a:pt x="16878" y="10180"/>
                    <a:pt x="17593" y="10180"/>
                  </a:cubicBezTo>
                  <a:close/>
                  <a:moveTo>
                    <a:pt x="10179" y="14017"/>
                  </a:moveTo>
                  <a:cubicBezTo>
                    <a:pt x="10862" y="14017"/>
                    <a:pt x="11382" y="14537"/>
                    <a:pt x="11382" y="15220"/>
                  </a:cubicBezTo>
                  <a:cubicBezTo>
                    <a:pt x="11382" y="15903"/>
                    <a:pt x="10862" y="16456"/>
                    <a:pt x="10179" y="16456"/>
                  </a:cubicBezTo>
                  <a:cubicBezTo>
                    <a:pt x="9496" y="16456"/>
                    <a:pt x="8943" y="15903"/>
                    <a:pt x="8943" y="15220"/>
                  </a:cubicBezTo>
                  <a:cubicBezTo>
                    <a:pt x="8943" y="14537"/>
                    <a:pt x="9496" y="14017"/>
                    <a:pt x="10179" y="14017"/>
                  </a:cubicBezTo>
                  <a:close/>
                  <a:moveTo>
                    <a:pt x="2277" y="15188"/>
                  </a:moveTo>
                  <a:cubicBezTo>
                    <a:pt x="3220" y="15188"/>
                    <a:pt x="3968" y="15936"/>
                    <a:pt x="3968" y="16879"/>
                  </a:cubicBezTo>
                  <a:cubicBezTo>
                    <a:pt x="3968" y="17822"/>
                    <a:pt x="3220" y="18570"/>
                    <a:pt x="2277" y="18570"/>
                  </a:cubicBezTo>
                  <a:cubicBezTo>
                    <a:pt x="1334" y="18570"/>
                    <a:pt x="586" y="17822"/>
                    <a:pt x="586" y="16879"/>
                  </a:cubicBezTo>
                  <a:cubicBezTo>
                    <a:pt x="586" y="15968"/>
                    <a:pt x="1334" y="15188"/>
                    <a:pt x="2277" y="15188"/>
                  </a:cubicBezTo>
                  <a:close/>
                  <a:moveTo>
                    <a:pt x="9951" y="1"/>
                  </a:moveTo>
                  <a:cubicBezTo>
                    <a:pt x="9236" y="1"/>
                    <a:pt x="8683" y="554"/>
                    <a:pt x="8683" y="1237"/>
                  </a:cubicBezTo>
                  <a:cubicBezTo>
                    <a:pt x="8683" y="1822"/>
                    <a:pt x="9073" y="2342"/>
                    <a:pt x="9626" y="2472"/>
                  </a:cubicBezTo>
                  <a:lnTo>
                    <a:pt x="9496" y="6570"/>
                  </a:lnTo>
                  <a:cubicBezTo>
                    <a:pt x="9008" y="6602"/>
                    <a:pt x="8585" y="6798"/>
                    <a:pt x="8228" y="7090"/>
                  </a:cubicBezTo>
                  <a:lnTo>
                    <a:pt x="4748" y="3773"/>
                  </a:lnTo>
                  <a:cubicBezTo>
                    <a:pt x="5073" y="3481"/>
                    <a:pt x="5301" y="3025"/>
                    <a:pt x="5301" y="2538"/>
                  </a:cubicBezTo>
                  <a:cubicBezTo>
                    <a:pt x="5301" y="1562"/>
                    <a:pt x="4520" y="814"/>
                    <a:pt x="3545" y="814"/>
                  </a:cubicBezTo>
                  <a:cubicBezTo>
                    <a:pt x="2602" y="814"/>
                    <a:pt x="1821" y="1594"/>
                    <a:pt x="1821" y="2538"/>
                  </a:cubicBezTo>
                  <a:cubicBezTo>
                    <a:pt x="1821" y="3481"/>
                    <a:pt x="2602" y="4261"/>
                    <a:pt x="3545" y="4261"/>
                  </a:cubicBezTo>
                  <a:cubicBezTo>
                    <a:pt x="3805" y="4261"/>
                    <a:pt x="4033" y="4229"/>
                    <a:pt x="4260" y="4131"/>
                  </a:cubicBezTo>
                  <a:lnTo>
                    <a:pt x="7805" y="7513"/>
                  </a:lnTo>
                  <a:cubicBezTo>
                    <a:pt x="7480" y="7903"/>
                    <a:pt x="7285" y="8391"/>
                    <a:pt x="7252" y="8944"/>
                  </a:cubicBezTo>
                  <a:cubicBezTo>
                    <a:pt x="6959" y="8911"/>
                    <a:pt x="5854" y="8911"/>
                    <a:pt x="5561" y="8879"/>
                  </a:cubicBezTo>
                  <a:cubicBezTo>
                    <a:pt x="5398" y="8879"/>
                    <a:pt x="5268" y="9009"/>
                    <a:pt x="5268" y="9171"/>
                  </a:cubicBezTo>
                  <a:cubicBezTo>
                    <a:pt x="5268" y="9334"/>
                    <a:pt x="5398" y="9464"/>
                    <a:pt x="5561" y="9497"/>
                  </a:cubicBezTo>
                  <a:cubicBezTo>
                    <a:pt x="5821" y="9497"/>
                    <a:pt x="6992" y="9529"/>
                    <a:pt x="7285" y="9529"/>
                  </a:cubicBezTo>
                  <a:cubicBezTo>
                    <a:pt x="7382" y="10017"/>
                    <a:pt x="7610" y="10472"/>
                    <a:pt x="7935" y="10830"/>
                  </a:cubicBezTo>
                  <a:lnTo>
                    <a:pt x="3675" y="15058"/>
                  </a:lnTo>
                  <a:cubicBezTo>
                    <a:pt x="3317" y="14765"/>
                    <a:pt x="2829" y="14602"/>
                    <a:pt x="2277" y="14602"/>
                  </a:cubicBezTo>
                  <a:cubicBezTo>
                    <a:pt x="1041" y="14602"/>
                    <a:pt x="0" y="15643"/>
                    <a:pt x="0" y="16911"/>
                  </a:cubicBezTo>
                  <a:cubicBezTo>
                    <a:pt x="0" y="18179"/>
                    <a:pt x="1008" y="19188"/>
                    <a:pt x="2277" y="19188"/>
                  </a:cubicBezTo>
                  <a:cubicBezTo>
                    <a:pt x="3545" y="19188"/>
                    <a:pt x="4585" y="18179"/>
                    <a:pt x="4585" y="16911"/>
                  </a:cubicBezTo>
                  <a:cubicBezTo>
                    <a:pt x="4585" y="16358"/>
                    <a:pt x="4423" y="15903"/>
                    <a:pt x="4098" y="15513"/>
                  </a:cubicBezTo>
                  <a:lnTo>
                    <a:pt x="8390" y="11220"/>
                  </a:lnTo>
                  <a:cubicBezTo>
                    <a:pt x="8715" y="11415"/>
                    <a:pt x="9106" y="11545"/>
                    <a:pt x="9496" y="11610"/>
                  </a:cubicBezTo>
                  <a:lnTo>
                    <a:pt x="9626" y="13497"/>
                  </a:lnTo>
                  <a:cubicBezTo>
                    <a:pt x="8911" y="13724"/>
                    <a:pt x="8358" y="14407"/>
                    <a:pt x="8358" y="15220"/>
                  </a:cubicBezTo>
                  <a:cubicBezTo>
                    <a:pt x="8358" y="16228"/>
                    <a:pt x="9171" y="17041"/>
                    <a:pt x="10179" y="17041"/>
                  </a:cubicBezTo>
                  <a:cubicBezTo>
                    <a:pt x="11187" y="17041"/>
                    <a:pt x="12000" y="16228"/>
                    <a:pt x="12000" y="15220"/>
                  </a:cubicBezTo>
                  <a:cubicBezTo>
                    <a:pt x="12000" y="14245"/>
                    <a:pt x="11219" y="13432"/>
                    <a:pt x="10211" y="13399"/>
                  </a:cubicBezTo>
                  <a:lnTo>
                    <a:pt x="10114" y="11578"/>
                  </a:lnTo>
                  <a:cubicBezTo>
                    <a:pt x="10472" y="11545"/>
                    <a:pt x="10829" y="11415"/>
                    <a:pt x="11154" y="11220"/>
                  </a:cubicBezTo>
                  <a:cubicBezTo>
                    <a:pt x="11447" y="11545"/>
                    <a:pt x="11740" y="11871"/>
                    <a:pt x="12032" y="12196"/>
                  </a:cubicBezTo>
                  <a:cubicBezTo>
                    <a:pt x="12102" y="12266"/>
                    <a:pt x="12191" y="12298"/>
                    <a:pt x="12278" y="12298"/>
                  </a:cubicBezTo>
                  <a:cubicBezTo>
                    <a:pt x="12353" y="12298"/>
                    <a:pt x="12427" y="12274"/>
                    <a:pt x="12488" y="12228"/>
                  </a:cubicBezTo>
                  <a:cubicBezTo>
                    <a:pt x="12585" y="12098"/>
                    <a:pt x="12585" y="11936"/>
                    <a:pt x="12488" y="11806"/>
                  </a:cubicBezTo>
                  <a:cubicBezTo>
                    <a:pt x="12195" y="11480"/>
                    <a:pt x="11902" y="11155"/>
                    <a:pt x="11610" y="10830"/>
                  </a:cubicBezTo>
                  <a:cubicBezTo>
                    <a:pt x="11837" y="10602"/>
                    <a:pt x="12000" y="10342"/>
                    <a:pt x="12130" y="10082"/>
                  </a:cubicBezTo>
                  <a:lnTo>
                    <a:pt x="15707" y="11383"/>
                  </a:lnTo>
                  <a:cubicBezTo>
                    <a:pt x="15707" y="11415"/>
                    <a:pt x="15707" y="11448"/>
                    <a:pt x="15707" y="11480"/>
                  </a:cubicBezTo>
                  <a:cubicBezTo>
                    <a:pt x="15707" y="12521"/>
                    <a:pt x="16553" y="13367"/>
                    <a:pt x="17626" y="13367"/>
                  </a:cubicBezTo>
                  <a:cubicBezTo>
                    <a:pt x="18666" y="13367"/>
                    <a:pt x="19512" y="12521"/>
                    <a:pt x="19512" y="11480"/>
                  </a:cubicBezTo>
                  <a:cubicBezTo>
                    <a:pt x="19512" y="10440"/>
                    <a:pt x="18666" y="9562"/>
                    <a:pt x="17593" y="9562"/>
                  </a:cubicBezTo>
                  <a:cubicBezTo>
                    <a:pt x="16813" y="9562"/>
                    <a:pt x="16130" y="10082"/>
                    <a:pt x="15837" y="10765"/>
                  </a:cubicBezTo>
                  <a:lnTo>
                    <a:pt x="12293" y="9497"/>
                  </a:lnTo>
                  <a:cubicBezTo>
                    <a:pt x="12293" y="9367"/>
                    <a:pt x="12325" y="9204"/>
                    <a:pt x="12325" y="9074"/>
                  </a:cubicBezTo>
                  <a:cubicBezTo>
                    <a:pt x="12325" y="8521"/>
                    <a:pt x="12130" y="8001"/>
                    <a:pt x="11837" y="7611"/>
                  </a:cubicBezTo>
                  <a:lnTo>
                    <a:pt x="13106" y="6342"/>
                  </a:lnTo>
                  <a:cubicBezTo>
                    <a:pt x="13236" y="6212"/>
                    <a:pt x="13236" y="6017"/>
                    <a:pt x="13106" y="5920"/>
                  </a:cubicBezTo>
                  <a:cubicBezTo>
                    <a:pt x="13041" y="5854"/>
                    <a:pt x="12967" y="5822"/>
                    <a:pt x="12894" y="5822"/>
                  </a:cubicBezTo>
                  <a:cubicBezTo>
                    <a:pt x="12821" y="5822"/>
                    <a:pt x="12748" y="5854"/>
                    <a:pt x="12683" y="5920"/>
                  </a:cubicBezTo>
                  <a:lnTo>
                    <a:pt x="11447" y="7155"/>
                  </a:lnTo>
                  <a:cubicBezTo>
                    <a:pt x="11057" y="6830"/>
                    <a:pt x="10602" y="6635"/>
                    <a:pt x="10081" y="6570"/>
                  </a:cubicBezTo>
                  <a:lnTo>
                    <a:pt x="10244" y="2472"/>
                  </a:lnTo>
                  <a:cubicBezTo>
                    <a:pt x="10797" y="2342"/>
                    <a:pt x="11187" y="1855"/>
                    <a:pt x="11187" y="1237"/>
                  </a:cubicBezTo>
                  <a:cubicBezTo>
                    <a:pt x="11187" y="554"/>
                    <a:pt x="10634" y="1"/>
                    <a:pt x="99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a:off x="3572296" y="3151214"/>
              <a:ext cx="155291" cy="179121"/>
            </a:xfrm>
            <a:custGeom>
              <a:rect b="b" l="l" r="r" t="t"/>
              <a:pathLst>
                <a:path extrusionOk="0" h="6477" w="5627">
                  <a:moveTo>
                    <a:pt x="4131" y="4070"/>
                  </a:moveTo>
                  <a:cubicBezTo>
                    <a:pt x="4619" y="4070"/>
                    <a:pt x="5041" y="4460"/>
                    <a:pt x="5041" y="4981"/>
                  </a:cubicBezTo>
                  <a:cubicBezTo>
                    <a:pt x="5041" y="5468"/>
                    <a:pt x="4619" y="5859"/>
                    <a:pt x="4131" y="5859"/>
                  </a:cubicBezTo>
                  <a:cubicBezTo>
                    <a:pt x="3643" y="5859"/>
                    <a:pt x="3253" y="5468"/>
                    <a:pt x="3253" y="4981"/>
                  </a:cubicBezTo>
                  <a:cubicBezTo>
                    <a:pt x="3253" y="4623"/>
                    <a:pt x="3415" y="4330"/>
                    <a:pt x="3708" y="4168"/>
                  </a:cubicBezTo>
                  <a:cubicBezTo>
                    <a:pt x="3838" y="4103"/>
                    <a:pt x="4001" y="4070"/>
                    <a:pt x="4131" y="4070"/>
                  </a:cubicBezTo>
                  <a:close/>
                  <a:moveTo>
                    <a:pt x="338" y="1"/>
                  </a:moveTo>
                  <a:cubicBezTo>
                    <a:pt x="266" y="1"/>
                    <a:pt x="191" y="25"/>
                    <a:pt x="131" y="70"/>
                  </a:cubicBezTo>
                  <a:cubicBezTo>
                    <a:pt x="1" y="168"/>
                    <a:pt x="1" y="363"/>
                    <a:pt x="98" y="493"/>
                  </a:cubicBezTo>
                  <a:cubicBezTo>
                    <a:pt x="977" y="1501"/>
                    <a:pt x="1887" y="2477"/>
                    <a:pt x="2635" y="3322"/>
                  </a:cubicBezTo>
                  <a:lnTo>
                    <a:pt x="3123" y="3875"/>
                  </a:lnTo>
                  <a:cubicBezTo>
                    <a:pt x="2830" y="4168"/>
                    <a:pt x="2635" y="4558"/>
                    <a:pt x="2635" y="4981"/>
                  </a:cubicBezTo>
                  <a:cubicBezTo>
                    <a:pt x="2635" y="5794"/>
                    <a:pt x="3318" y="6476"/>
                    <a:pt x="4131" y="6476"/>
                  </a:cubicBezTo>
                  <a:cubicBezTo>
                    <a:pt x="4976" y="6476"/>
                    <a:pt x="5627" y="5794"/>
                    <a:pt x="5627" y="4981"/>
                  </a:cubicBezTo>
                  <a:cubicBezTo>
                    <a:pt x="5627" y="4135"/>
                    <a:pt x="4976" y="3485"/>
                    <a:pt x="4131" y="3485"/>
                  </a:cubicBezTo>
                  <a:cubicBezTo>
                    <a:pt x="3968" y="3485"/>
                    <a:pt x="3806" y="3517"/>
                    <a:pt x="3643" y="3550"/>
                  </a:cubicBezTo>
                  <a:cubicBezTo>
                    <a:pt x="3448" y="3355"/>
                    <a:pt x="3253" y="3159"/>
                    <a:pt x="3090" y="2932"/>
                  </a:cubicBezTo>
                  <a:cubicBezTo>
                    <a:pt x="2310" y="2086"/>
                    <a:pt x="1432" y="1111"/>
                    <a:pt x="554" y="103"/>
                  </a:cubicBezTo>
                  <a:cubicBezTo>
                    <a:pt x="501" y="33"/>
                    <a:pt x="421" y="1"/>
                    <a:pt x="3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a:off x="3226777" y="3000240"/>
              <a:ext cx="122091" cy="91759"/>
            </a:xfrm>
            <a:custGeom>
              <a:rect b="b" l="l" r="r" t="t"/>
              <a:pathLst>
                <a:path extrusionOk="0" h="3318" w="4424">
                  <a:moveTo>
                    <a:pt x="1659" y="586"/>
                  </a:moveTo>
                  <a:cubicBezTo>
                    <a:pt x="2245" y="586"/>
                    <a:pt x="2700" y="1074"/>
                    <a:pt x="2700" y="1659"/>
                  </a:cubicBezTo>
                  <a:cubicBezTo>
                    <a:pt x="2700" y="2245"/>
                    <a:pt x="2212" y="2700"/>
                    <a:pt x="1659" y="2700"/>
                  </a:cubicBezTo>
                  <a:cubicBezTo>
                    <a:pt x="1074" y="2700"/>
                    <a:pt x="586" y="2212"/>
                    <a:pt x="586" y="1659"/>
                  </a:cubicBezTo>
                  <a:cubicBezTo>
                    <a:pt x="586" y="1074"/>
                    <a:pt x="1074" y="586"/>
                    <a:pt x="1659" y="586"/>
                  </a:cubicBezTo>
                  <a:close/>
                  <a:moveTo>
                    <a:pt x="1627" y="1"/>
                  </a:moveTo>
                  <a:cubicBezTo>
                    <a:pt x="716" y="1"/>
                    <a:pt x="1" y="716"/>
                    <a:pt x="1" y="1659"/>
                  </a:cubicBezTo>
                  <a:cubicBezTo>
                    <a:pt x="1" y="2570"/>
                    <a:pt x="716" y="3318"/>
                    <a:pt x="1659" y="3318"/>
                  </a:cubicBezTo>
                  <a:cubicBezTo>
                    <a:pt x="2375" y="3318"/>
                    <a:pt x="2993" y="2830"/>
                    <a:pt x="3220" y="2180"/>
                  </a:cubicBezTo>
                  <a:lnTo>
                    <a:pt x="4098" y="2212"/>
                  </a:lnTo>
                  <a:lnTo>
                    <a:pt x="4131" y="2212"/>
                  </a:lnTo>
                  <a:cubicBezTo>
                    <a:pt x="4261" y="2212"/>
                    <a:pt x="4424" y="2115"/>
                    <a:pt x="4424" y="1952"/>
                  </a:cubicBezTo>
                  <a:cubicBezTo>
                    <a:pt x="4424" y="1757"/>
                    <a:pt x="4293" y="1627"/>
                    <a:pt x="4131" y="1627"/>
                  </a:cubicBezTo>
                  <a:lnTo>
                    <a:pt x="3285" y="1594"/>
                  </a:lnTo>
                  <a:cubicBezTo>
                    <a:pt x="3285" y="716"/>
                    <a:pt x="2537" y="1"/>
                    <a:pt x="16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9"/>
            <p:cNvSpPr/>
            <p:nvPr/>
          </p:nvSpPr>
          <p:spPr>
            <a:xfrm>
              <a:off x="3469110" y="3008343"/>
              <a:ext cx="60135" cy="61173"/>
            </a:xfrm>
            <a:custGeom>
              <a:rect b="b" l="l" r="r" t="t"/>
              <a:pathLst>
                <a:path extrusionOk="0" h="2212" w="2179">
                  <a:moveTo>
                    <a:pt x="1106" y="618"/>
                  </a:moveTo>
                  <a:cubicBezTo>
                    <a:pt x="1366" y="618"/>
                    <a:pt x="1594" y="846"/>
                    <a:pt x="1594" y="1106"/>
                  </a:cubicBezTo>
                  <a:cubicBezTo>
                    <a:pt x="1594" y="1399"/>
                    <a:pt x="1366" y="1594"/>
                    <a:pt x="1106" y="1594"/>
                  </a:cubicBezTo>
                  <a:cubicBezTo>
                    <a:pt x="813" y="1594"/>
                    <a:pt x="586" y="1399"/>
                    <a:pt x="586" y="1106"/>
                  </a:cubicBezTo>
                  <a:cubicBezTo>
                    <a:pt x="586" y="846"/>
                    <a:pt x="813" y="618"/>
                    <a:pt x="1106" y="618"/>
                  </a:cubicBezTo>
                  <a:close/>
                  <a:moveTo>
                    <a:pt x="1106" y="0"/>
                  </a:moveTo>
                  <a:cubicBezTo>
                    <a:pt x="488" y="0"/>
                    <a:pt x="0" y="521"/>
                    <a:pt x="0" y="1106"/>
                  </a:cubicBezTo>
                  <a:cubicBezTo>
                    <a:pt x="0" y="1724"/>
                    <a:pt x="488" y="2212"/>
                    <a:pt x="1106" y="2212"/>
                  </a:cubicBezTo>
                  <a:cubicBezTo>
                    <a:pt x="1691" y="2212"/>
                    <a:pt x="2179" y="1724"/>
                    <a:pt x="2179" y="1106"/>
                  </a:cubicBezTo>
                  <a:cubicBezTo>
                    <a:pt x="2179" y="488"/>
                    <a:pt x="1691" y="0"/>
                    <a:pt x="1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19"/>
          <p:cNvGrpSpPr/>
          <p:nvPr/>
        </p:nvGrpSpPr>
        <p:grpSpPr>
          <a:xfrm>
            <a:off x="5385000" y="4015488"/>
            <a:ext cx="548616" cy="548620"/>
            <a:chOff x="5385000" y="4015488"/>
            <a:chExt cx="548616" cy="548620"/>
          </a:xfrm>
        </p:grpSpPr>
        <p:sp>
          <p:nvSpPr>
            <p:cNvPr id="447" name="Google Shape;447;p19"/>
            <p:cNvSpPr/>
            <p:nvPr/>
          </p:nvSpPr>
          <p:spPr>
            <a:xfrm>
              <a:off x="5393170" y="4024476"/>
              <a:ext cx="105201" cy="104342"/>
            </a:xfrm>
            <a:custGeom>
              <a:rect b="b" l="l" r="r" t="t"/>
              <a:pathLst>
                <a:path extrusionOk="0" h="3773" w="3773">
                  <a:moveTo>
                    <a:pt x="1887" y="1"/>
                  </a:moveTo>
                  <a:cubicBezTo>
                    <a:pt x="846" y="1"/>
                    <a:pt x="1" y="846"/>
                    <a:pt x="1" y="1887"/>
                  </a:cubicBezTo>
                  <a:cubicBezTo>
                    <a:pt x="1" y="2927"/>
                    <a:pt x="846" y="3773"/>
                    <a:pt x="1887" y="3773"/>
                  </a:cubicBezTo>
                  <a:cubicBezTo>
                    <a:pt x="2927" y="3773"/>
                    <a:pt x="3773" y="2927"/>
                    <a:pt x="3773" y="1887"/>
                  </a:cubicBezTo>
                  <a:cubicBezTo>
                    <a:pt x="3773" y="846"/>
                    <a:pt x="2927" y="1"/>
                    <a:pt x="18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5393170" y="4028984"/>
              <a:ext cx="92514" cy="99835"/>
            </a:xfrm>
            <a:custGeom>
              <a:rect b="b" l="l" r="r" t="t"/>
              <a:pathLst>
                <a:path extrusionOk="0" h="3610" w="3318">
                  <a:moveTo>
                    <a:pt x="1106" y="0"/>
                  </a:moveTo>
                  <a:lnTo>
                    <a:pt x="1106" y="0"/>
                  </a:lnTo>
                  <a:cubicBezTo>
                    <a:pt x="456" y="293"/>
                    <a:pt x="1" y="943"/>
                    <a:pt x="1" y="1724"/>
                  </a:cubicBezTo>
                  <a:cubicBezTo>
                    <a:pt x="1" y="2764"/>
                    <a:pt x="846" y="3610"/>
                    <a:pt x="1887" y="3610"/>
                  </a:cubicBezTo>
                  <a:cubicBezTo>
                    <a:pt x="2472" y="3610"/>
                    <a:pt x="2992" y="3350"/>
                    <a:pt x="3318" y="2959"/>
                  </a:cubicBezTo>
                  <a:lnTo>
                    <a:pt x="3318" y="2959"/>
                  </a:lnTo>
                  <a:cubicBezTo>
                    <a:pt x="3090" y="3057"/>
                    <a:pt x="2830" y="3122"/>
                    <a:pt x="2570" y="3122"/>
                  </a:cubicBezTo>
                  <a:cubicBezTo>
                    <a:pt x="1496" y="3122"/>
                    <a:pt x="651" y="2276"/>
                    <a:pt x="651" y="1203"/>
                  </a:cubicBezTo>
                  <a:cubicBezTo>
                    <a:pt x="651" y="748"/>
                    <a:pt x="846" y="325"/>
                    <a:pt x="110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a:off x="5819345" y="4024476"/>
              <a:ext cx="105229" cy="104342"/>
            </a:xfrm>
            <a:custGeom>
              <a:rect b="b" l="l" r="r" t="t"/>
              <a:pathLst>
                <a:path extrusionOk="0" h="3773" w="3774">
                  <a:moveTo>
                    <a:pt x="1887" y="1"/>
                  </a:moveTo>
                  <a:cubicBezTo>
                    <a:pt x="846" y="1"/>
                    <a:pt x="1" y="846"/>
                    <a:pt x="1" y="1887"/>
                  </a:cubicBezTo>
                  <a:cubicBezTo>
                    <a:pt x="1" y="2927"/>
                    <a:pt x="846" y="3773"/>
                    <a:pt x="1887" y="3773"/>
                  </a:cubicBezTo>
                  <a:cubicBezTo>
                    <a:pt x="2928" y="3773"/>
                    <a:pt x="3773" y="2927"/>
                    <a:pt x="3773" y="1887"/>
                  </a:cubicBezTo>
                  <a:cubicBezTo>
                    <a:pt x="3773" y="846"/>
                    <a:pt x="2928" y="1"/>
                    <a:pt x="18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p:nvPr/>
          </p:nvSpPr>
          <p:spPr>
            <a:xfrm>
              <a:off x="5819345" y="4028071"/>
              <a:ext cx="96139" cy="100747"/>
            </a:xfrm>
            <a:custGeom>
              <a:rect b="b" l="l" r="r" t="t"/>
              <a:pathLst>
                <a:path extrusionOk="0" h="3643" w="3448">
                  <a:moveTo>
                    <a:pt x="1172" y="1"/>
                  </a:moveTo>
                  <a:lnTo>
                    <a:pt x="1172" y="1"/>
                  </a:lnTo>
                  <a:cubicBezTo>
                    <a:pt x="489" y="293"/>
                    <a:pt x="1" y="944"/>
                    <a:pt x="1" y="1757"/>
                  </a:cubicBezTo>
                  <a:cubicBezTo>
                    <a:pt x="1" y="2797"/>
                    <a:pt x="846" y="3643"/>
                    <a:pt x="1887" y="3643"/>
                  </a:cubicBezTo>
                  <a:cubicBezTo>
                    <a:pt x="2537" y="3643"/>
                    <a:pt x="3090" y="3318"/>
                    <a:pt x="3448" y="2830"/>
                  </a:cubicBezTo>
                  <a:lnTo>
                    <a:pt x="3448" y="2830"/>
                  </a:lnTo>
                  <a:cubicBezTo>
                    <a:pt x="3220" y="2927"/>
                    <a:pt x="2960" y="2992"/>
                    <a:pt x="2700" y="2992"/>
                  </a:cubicBezTo>
                  <a:cubicBezTo>
                    <a:pt x="1659" y="2992"/>
                    <a:pt x="814" y="2147"/>
                    <a:pt x="814" y="1074"/>
                  </a:cubicBezTo>
                  <a:cubicBezTo>
                    <a:pt x="814" y="684"/>
                    <a:pt x="944" y="293"/>
                    <a:pt x="1172"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9"/>
            <p:cNvSpPr/>
            <p:nvPr/>
          </p:nvSpPr>
          <p:spPr>
            <a:xfrm>
              <a:off x="5618052" y="4155786"/>
              <a:ext cx="27241" cy="90847"/>
            </a:xfrm>
            <a:custGeom>
              <a:rect b="b" l="l" r="r" t="t"/>
              <a:pathLst>
                <a:path extrusionOk="0" h="3285" w="977">
                  <a:moveTo>
                    <a:pt x="0" y="0"/>
                  </a:moveTo>
                  <a:lnTo>
                    <a:pt x="0" y="3285"/>
                  </a:lnTo>
                  <a:lnTo>
                    <a:pt x="976" y="3285"/>
                  </a:lnTo>
                  <a:lnTo>
                    <a:pt x="976"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9"/>
            <p:cNvSpPr/>
            <p:nvPr/>
          </p:nvSpPr>
          <p:spPr>
            <a:xfrm>
              <a:off x="5462098" y="4246609"/>
              <a:ext cx="393534" cy="309404"/>
            </a:xfrm>
            <a:custGeom>
              <a:rect b="b" l="l" r="r" t="t"/>
              <a:pathLst>
                <a:path extrusionOk="0" h="11188" w="14114">
                  <a:moveTo>
                    <a:pt x="5593" y="1"/>
                  </a:moveTo>
                  <a:lnTo>
                    <a:pt x="5593" y="4619"/>
                  </a:lnTo>
                  <a:lnTo>
                    <a:pt x="0" y="11188"/>
                  </a:lnTo>
                  <a:lnTo>
                    <a:pt x="14114" y="11188"/>
                  </a:lnTo>
                  <a:lnTo>
                    <a:pt x="8390" y="4619"/>
                  </a:lnTo>
                  <a:lnTo>
                    <a:pt x="83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a:off x="5462098" y="4246609"/>
              <a:ext cx="183188" cy="309404"/>
            </a:xfrm>
            <a:custGeom>
              <a:rect b="b" l="l" r="r" t="t"/>
              <a:pathLst>
                <a:path extrusionOk="0" h="11188" w="6570">
                  <a:moveTo>
                    <a:pt x="5593" y="1"/>
                  </a:moveTo>
                  <a:lnTo>
                    <a:pt x="5593" y="4619"/>
                  </a:lnTo>
                  <a:lnTo>
                    <a:pt x="0" y="11188"/>
                  </a:lnTo>
                  <a:lnTo>
                    <a:pt x="2602" y="11188"/>
                  </a:lnTo>
                  <a:lnTo>
                    <a:pt x="6569" y="4619"/>
                  </a:lnTo>
                  <a:lnTo>
                    <a:pt x="6569"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a:off x="5696043" y="4457071"/>
              <a:ext cx="75283" cy="74668"/>
            </a:xfrm>
            <a:custGeom>
              <a:rect b="b" l="l" r="r" t="t"/>
              <a:pathLst>
                <a:path extrusionOk="0" h="2700" w="2700">
                  <a:moveTo>
                    <a:pt x="1333" y="0"/>
                  </a:moveTo>
                  <a:cubicBezTo>
                    <a:pt x="585" y="0"/>
                    <a:pt x="0" y="618"/>
                    <a:pt x="0" y="1366"/>
                  </a:cubicBezTo>
                  <a:cubicBezTo>
                    <a:pt x="0" y="2082"/>
                    <a:pt x="585" y="2700"/>
                    <a:pt x="1333" y="2700"/>
                  </a:cubicBezTo>
                  <a:cubicBezTo>
                    <a:pt x="2081" y="2700"/>
                    <a:pt x="2699" y="2082"/>
                    <a:pt x="2699" y="1366"/>
                  </a:cubicBezTo>
                  <a:cubicBezTo>
                    <a:pt x="2699" y="618"/>
                    <a:pt x="2081" y="0"/>
                    <a:pt x="1333"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5645267" y="4417495"/>
              <a:ext cx="48990" cy="48590"/>
            </a:xfrm>
            <a:custGeom>
              <a:rect b="b" l="l" r="r" t="t"/>
              <a:pathLst>
                <a:path extrusionOk="0" h="1757" w="1757">
                  <a:moveTo>
                    <a:pt x="878" y="1"/>
                  </a:moveTo>
                  <a:cubicBezTo>
                    <a:pt x="390" y="1"/>
                    <a:pt x="0" y="391"/>
                    <a:pt x="0" y="879"/>
                  </a:cubicBezTo>
                  <a:cubicBezTo>
                    <a:pt x="0" y="1366"/>
                    <a:pt x="390" y="1757"/>
                    <a:pt x="878" y="1757"/>
                  </a:cubicBezTo>
                  <a:cubicBezTo>
                    <a:pt x="1366" y="1757"/>
                    <a:pt x="1756" y="1366"/>
                    <a:pt x="1756" y="879"/>
                  </a:cubicBezTo>
                  <a:cubicBezTo>
                    <a:pt x="1756" y="391"/>
                    <a:pt x="1366" y="1"/>
                    <a:pt x="878"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a:off x="5588133" y="4466972"/>
              <a:ext cx="58051" cy="58463"/>
            </a:xfrm>
            <a:custGeom>
              <a:rect b="b" l="l" r="r" t="t"/>
              <a:pathLst>
                <a:path extrusionOk="0" h="2114" w="2082">
                  <a:moveTo>
                    <a:pt x="1041" y="0"/>
                  </a:moveTo>
                  <a:cubicBezTo>
                    <a:pt x="456" y="0"/>
                    <a:pt x="0" y="488"/>
                    <a:pt x="0" y="1041"/>
                  </a:cubicBezTo>
                  <a:cubicBezTo>
                    <a:pt x="0" y="1626"/>
                    <a:pt x="456" y="2114"/>
                    <a:pt x="1041" y="2114"/>
                  </a:cubicBezTo>
                  <a:cubicBezTo>
                    <a:pt x="1626" y="2114"/>
                    <a:pt x="2082" y="1626"/>
                    <a:pt x="2082" y="1041"/>
                  </a:cubicBezTo>
                  <a:cubicBezTo>
                    <a:pt x="2082" y="488"/>
                    <a:pt x="1626" y="0"/>
                    <a:pt x="104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a:off x="5847451" y="4070357"/>
              <a:ext cx="55347" cy="17091"/>
            </a:xfrm>
            <a:custGeom>
              <a:rect b="b" l="l" r="r" t="t"/>
              <a:pathLst>
                <a:path extrusionOk="0" h="618" w="1985">
                  <a:moveTo>
                    <a:pt x="294" y="0"/>
                  </a:moveTo>
                  <a:cubicBezTo>
                    <a:pt x="131" y="0"/>
                    <a:pt x="1" y="130"/>
                    <a:pt x="1" y="293"/>
                  </a:cubicBezTo>
                  <a:cubicBezTo>
                    <a:pt x="1" y="488"/>
                    <a:pt x="131" y="618"/>
                    <a:pt x="294" y="618"/>
                  </a:cubicBezTo>
                  <a:lnTo>
                    <a:pt x="1692" y="618"/>
                  </a:lnTo>
                  <a:cubicBezTo>
                    <a:pt x="1855" y="618"/>
                    <a:pt x="1985" y="488"/>
                    <a:pt x="1985" y="293"/>
                  </a:cubicBezTo>
                  <a:cubicBezTo>
                    <a:pt x="1985" y="130"/>
                    <a:pt x="1855" y="0"/>
                    <a:pt x="16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5414947" y="4051468"/>
              <a:ext cx="55319" cy="54868"/>
            </a:xfrm>
            <a:custGeom>
              <a:rect b="b" l="l" r="r" t="t"/>
              <a:pathLst>
                <a:path extrusionOk="0" h="1984" w="1984">
                  <a:moveTo>
                    <a:pt x="1008" y="0"/>
                  </a:moveTo>
                  <a:cubicBezTo>
                    <a:pt x="813" y="0"/>
                    <a:pt x="683" y="130"/>
                    <a:pt x="683" y="293"/>
                  </a:cubicBezTo>
                  <a:lnTo>
                    <a:pt x="683" y="683"/>
                  </a:lnTo>
                  <a:lnTo>
                    <a:pt x="293" y="683"/>
                  </a:lnTo>
                  <a:cubicBezTo>
                    <a:pt x="130" y="683"/>
                    <a:pt x="0" y="813"/>
                    <a:pt x="0" y="976"/>
                  </a:cubicBezTo>
                  <a:cubicBezTo>
                    <a:pt x="0" y="1171"/>
                    <a:pt x="130" y="1301"/>
                    <a:pt x="293" y="1301"/>
                  </a:cubicBezTo>
                  <a:lnTo>
                    <a:pt x="683" y="1301"/>
                  </a:lnTo>
                  <a:lnTo>
                    <a:pt x="683" y="1691"/>
                  </a:lnTo>
                  <a:cubicBezTo>
                    <a:pt x="683" y="1854"/>
                    <a:pt x="813" y="1984"/>
                    <a:pt x="1008" y="1984"/>
                  </a:cubicBezTo>
                  <a:cubicBezTo>
                    <a:pt x="1171" y="1984"/>
                    <a:pt x="1301" y="1854"/>
                    <a:pt x="1301" y="1691"/>
                  </a:cubicBezTo>
                  <a:lnTo>
                    <a:pt x="1301" y="1301"/>
                  </a:lnTo>
                  <a:lnTo>
                    <a:pt x="1691" y="1301"/>
                  </a:lnTo>
                  <a:cubicBezTo>
                    <a:pt x="1854" y="1301"/>
                    <a:pt x="1984" y="1171"/>
                    <a:pt x="1984" y="976"/>
                  </a:cubicBezTo>
                  <a:cubicBezTo>
                    <a:pt x="1984" y="813"/>
                    <a:pt x="1854" y="683"/>
                    <a:pt x="1691" y="683"/>
                  </a:cubicBezTo>
                  <a:lnTo>
                    <a:pt x="1301" y="683"/>
                  </a:lnTo>
                  <a:lnTo>
                    <a:pt x="1301" y="293"/>
                  </a:lnTo>
                  <a:cubicBezTo>
                    <a:pt x="1301" y="130"/>
                    <a:pt x="1171" y="0"/>
                    <a:pt x="10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a:off x="5385000" y="4015488"/>
              <a:ext cx="548616" cy="548620"/>
            </a:xfrm>
            <a:custGeom>
              <a:rect b="b" l="l" r="r" t="t"/>
              <a:pathLst>
                <a:path extrusionOk="0" h="19838" w="19676">
                  <a:moveTo>
                    <a:pt x="2180" y="618"/>
                  </a:moveTo>
                  <a:cubicBezTo>
                    <a:pt x="3058" y="618"/>
                    <a:pt x="3773" y="1334"/>
                    <a:pt x="3773" y="2212"/>
                  </a:cubicBezTo>
                  <a:cubicBezTo>
                    <a:pt x="3773" y="3090"/>
                    <a:pt x="3058" y="3773"/>
                    <a:pt x="2180" y="3773"/>
                  </a:cubicBezTo>
                  <a:cubicBezTo>
                    <a:pt x="1334" y="3773"/>
                    <a:pt x="619" y="3090"/>
                    <a:pt x="619" y="2212"/>
                  </a:cubicBezTo>
                  <a:cubicBezTo>
                    <a:pt x="619" y="1334"/>
                    <a:pt x="1302" y="618"/>
                    <a:pt x="2180" y="618"/>
                  </a:cubicBezTo>
                  <a:close/>
                  <a:moveTo>
                    <a:pt x="17464" y="618"/>
                  </a:moveTo>
                  <a:cubicBezTo>
                    <a:pt x="18342" y="618"/>
                    <a:pt x="19057" y="1334"/>
                    <a:pt x="19057" y="2212"/>
                  </a:cubicBezTo>
                  <a:cubicBezTo>
                    <a:pt x="19057" y="3090"/>
                    <a:pt x="18342" y="3773"/>
                    <a:pt x="17464" y="3773"/>
                  </a:cubicBezTo>
                  <a:cubicBezTo>
                    <a:pt x="16586" y="3773"/>
                    <a:pt x="15870" y="3090"/>
                    <a:pt x="15870" y="2212"/>
                  </a:cubicBezTo>
                  <a:cubicBezTo>
                    <a:pt x="15870" y="1334"/>
                    <a:pt x="16586" y="618"/>
                    <a:pt x="17464" y="618"/>
                  </a:cubicBezTo>
                  <a:close/>
                  <a:moveTo>
                    <a:pt x="2180" y="0"/>
                  </a:moveTo>
                  <a:cubicBezTo>
                    <a:pt x="976" y="0"/>
                    <a:pt x="1" y="976"/>
                    <a:pt x="1" y="2212"/>
                  </a:cubicBezTo>
                  <a:cubicBezTo>
                    <a:pt x="1" y="3415"/>
                    <a:pt x="976" y="4390"/>
                    <a:pt x="2180" y="4390"/>
                  </a:cubicBezTo>
                  <a:cubicBezTo>
                    <a:pt x="3253" y="4390"/>
                    <a:pt x="4163" y="3610"/>
                    <a:pt x="4359" y="2602"/>
                  </a:cubicBezTo>
                  <a:lnTo>
                    <a:pt x="9009" y="2602"/>
                  </a:lnTo>
                  <a:lnTo>
                    <a:pt x="9009" y="4748"/>
                  </a:lnTo>
                  <a:lnTo>
                    <a:pt x="7676" y="4748"/>
                  </a:lnTo>
                  <a:cubicBezTo>
                    <a:pt x="7513" y="4748"/>
                    <a:pt x="7383" y="4911"/>
                    <a:pt x="7383" y="5073"/>
                  </a:cubicBezTo>
                  <a:cubicBezTo>
                    <a:pt x="7383" y="5236"/>
                    <a:pt x="7513" y="5366"/>
                    <a:pt x="7676" y="5366"/>
                  </a:cubicBezTo>
                  <a:lnTo>
                    <a:pt x="8033" y="5366"/>
                  </a:lnTo>
                  <a:lnTo>
                    <a:pt x="8033" y="12846"/>
                  </a:lnTo>
                  <a:lnTo>
                    <a:pt x="2537" y="19317"/>
                  </a:lnTo>
                  <a:cubicBezTo>
                    <a:pt x="2440" y="19415"/>
                    <a:pt x="2440" y="19545"/>
                    <a:pt x="2472" y="19642"/>
                  </a:cubicBezTo>
                  <a:cubicBezTo>
                    <a:pt x="2537" y="19772"/>
                    <a:pt x="2635" y="19837"/>
                    <a:pt x="2765" y="19837"/>
                  </a:cubicBezTo>
                  <a:lnTo>
                    <a:pt x="16879" y="19837"/>
                  </a:lnTo>
                  <a:cubicBezTo>
                    <a:pt x="17009" y="19837"/>
                    <a:pt x="17106" y="19772"/>
                    <a:pt x="17171" y="19642"/>
                  </a:cubicBezTo>
                  <a:cubicBezTo>
                    <a:pt x="17204" y="19545"/>
                    <a:pt x="17204" y="19415"/>
                    <a:pt x="17106" y="19317"/>
                  </a:cubicBezTo>
                  <a:lnTo>
                    <a:pt x="13757" y="15480"/>
                  </a:lnTo>
                  <a:cubicBezTo>
                    <a:pt x="13684" y="15407"/>
                    <a:pt x="13590" y="15364"/>
                    <a:pt x="13499" y="15364"/>
                  </a:cubicBezTo>
                  <a:cubicBezTo>
                    <a:pt x="13428" y="15364"/>
                    <a:pt x="13358" y="15390"/>
                    <a:pt x="13301" y="15447"/>
                  </a:cubicBezTo>
                  <a:cubicBezTo>
                    <a:pt x="13171" y="15545"/>
                    <a:pt x="13171" y="15740"/>
                    <a:pt x="13269" y="15870"/>
                  </a:cubicBezTo>
                  <a:lnTo>
                    <a:pt x="16196" y="19219"/>
                  </a:lnTo>
                  <a:lnTo>
                    <a:pt x="3415" y="19219"/>
                  </a:lnTo>
                  <a:lnTo>
                    <a:pt x="8586" y="13171"/>
                  </a:lnTo>
                  <a:cubicBezTo>
                    <a:pt x="8619" y="13106"/>
                    <a:pt x="8651" y="13041"/>
                    <a:pt x="8651" y="12943"/>
                  </a:cubicBezTo>
                  <a:lnTo>
                    <a:pt x="8651" y="12130"/>
                  </a:lnTo>
                  <a:lnTo>
                    <a:pt x="9334" y="12130"/>
                  </a:lnTo>
                  <a:cubicBezTo>
                    <a:pt x="9497" y="12130"/>
                    <a:pt x="9627" y="11968"/>
                    <a:pt x="9627" y="11805"/>
                  </a:cubicBezTo>
                  <a:cubicBezTo>
                    <a:pt x="9627" y="11642"/>
                    <a:pt x="9497" y="11512"/>
                    <a:pt x="9334" y="11512"/>
                  </a:cubicBezTo>
                  <a:lnTo>
                    <a:pt x="8651" y="11512"/>
                  </a:lnTo>
                  <a:lnTo>
                    <a:pt x="8651" y="10309"/>
                  </a:lnTo>
                  <a:lnTo>
                    <a:pt x="9334" y="10309"/>
                  </a:lnTo>
                  <a:cubicBezTo>
                    <a:pt x="9497" y="10309"/>
                    <a:pt x="9627" y="10179"/>
                    <a:pt x="9627" y="9984"/>
                  </a:cubicBezTo>
                  <a:cubicBezTo>
                    <a:pt x="9627" y="9821"/>
                    <a:pt x="9497" y="9691"/>
                    <a:pt x="9334" y="9691"/>
                  </a:cubicBezTo>
                  <a:lnTo>
                    <a:pt x="8651" y="9691"/>
                  </a:lnTo>
                  <a:lnTo>
                    <a:pt x="8651" y="5366"/>
                  </a:lnTo>
                  <a:lnTo>
                    <a:pt x="10830" y="5366"/>
                  </a:lnTo>
                  <a:lnTo>
                    <a:pt x="10830" y="12943"/>
                  </a:lnTo>
                  <a:cubicBezTo>
                    <a:pt x="10830" y="13041"/>
                    <a:pt x="10862" y="13106"/>
                    <a:pt x="10895" y="13171"/>
                  </a:cubicBezTo>
                  <a:lnTo>
                    <a:pt x="12066" y="14472"/>
                  </a:lnTo>
                  <a:cubicBezTo>
                    <a:pt x="12131" y="14537"/>
                    <a:pt x="12196" y="14569"/>
                    <a:pt x="12293" y="14569"/>
                  </a:cubicBezTo>
                  <a:cubicBezTo>
                    <a:pt x="12358" y="14569"/>
                    <a:pt x="12423" y="14537"/>
                    <a:pt x="12488" y="14504"/>
                  </a:cubicBezTo>
                  <a:cubicBezTo>
                    <a:pt x="12619" y="14374"/>
                    <a:pt x="12619" y="14179"/>
                    <a:pt x="12521" y="14049"/>
                  </a:cubicBezTo>
                  <a:lnTo>
                    <a:pt x="11448" y="12846"/>
                  </a:lnTo>
                  <a:lnTo>
                    <a:pt x="11448" y="5366"/>
                  </a:lnTo>
                  <a:lnTo>
                    <a:pt x="11806" y="5366"/>
                  </a:lnTo>
                  <a:cubicBezTo>
                    <a:pt x="11968" y="5366"/>
                    <a:pt x="12098" y="5236"/>
                    <a:pt x="12098" y="5073"/>
                  </a:cubicBezTo>
                  <a:cubicBezTo>
                    <a:pt x="12098" y="4911"/>
                    <a:pt x="11968" y="4748"/>
                    <a:pt x="11806" y="4748"/>
                  </a:cubicBezTo>
                  <a:lnTo>
                    <a:pt x="10635" y="4748"/>
                  </a:lnTo>
                  <a:lnTo>
                    <a:pt x="10635" y="2569"/>
                  </a:lnTo>
                  <a:lnTo>
                    <a:pt x="15285" y="2569"/>
                  </a:lnTo>
                  <a:cubicBezTo>
                    <a:pt x="15480" y="3610"/>
                    <a:pt x="16391" y="4390"/>
                    <a:pt x="17464" y="4390"/>
                  </a:cubicBezTo>
                  <a:cubicBezTo>
                    <a:pt x="18667" y="4390"/>
                    <a:pt x="19643" y="3415"/>
                    <a:pt x="19643" y="2212"/>
                  </a:cubicBezTo>
                  <a:cubicBezTo>
                    <a:pt x="19675" y="1008"/>
                    <a:pt x="18667" y="0"/>
                    <a:pt x="17464" y="0"/>
                  </a:cubicBezTo>
                  <a:cubicBezTo>
                    <a:pt x="16326" y="0"/>
                    <a:pt x="15383" y="878"/>
                    <a:pt x="15285" y="1984"/>
                  </a:cubicBezTo>
                  <a:lnTo>
                    <a:pt x="10310" y="1984"/>
                  </a:lnTo>
                  <a:cubicBezTo>
                    <a:pt x="10147" y="1984"/>
                    <a:pt x="10017" y="2114"/>
                    <a:pt x="10017" y="2277"/>
                  </a:cubicBezTo>
                  <a:lnTo>
                    <a:pt x="10017" y="4781"/>
                  </a:lnTo>
                  <a:lnTo>
                    <a:pt x="9627" y="4781"/>
                  </a:lnTo>
                  <a:lnTo>
                    <a:pt x="9627" y="2277"/>
                  </a:lnTo>
                  <a:cubicBezTo>
                    <a:pt x="9627" y="2114"/>
                    <a:pt x="9497" y="1984"/>
                    <a:pt x="9334" y="1984"/>
                  </a:cubicBezTo>
                  <a:lnTo>
                    <a:pt x="4359" y="1984"/>
                  </a:lnTo>
                  <a:cubicBezTo>
                    <a:pt x="4261" y="878"/>
                    <a:pt x="3318" y="0"/>
                    <a:pt x="21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 name="Google Shape;460;p19"/>
          <p:cNvGrpSpPr/>
          <p:nvPr/>
        </p:nvGrpSpPr>
        <p:grpSpPr>
          <a:xfrm>
            <a:off x="3215438" y="3993575"/>
            <a:ext cx="548649" cy="548649"/>
            <a:chOff x="3215438" y="3993575"/>
            <a:chExt cx="548649" cy="548649"/>
          </a:xfrm>
        </p:grpSpPr>
        <p:sp>
          <p:nvSpPr>
            <p:cNvPr id="461" name="Google Shape;461;p19"/>
            <p:cNvSpPr/>
            <p:nvPr/>
          </p:nvSpPr>
          <p:spPr>
            <a:xfrm>
              <a:off x="3505385" y="4283522"/>
              <a:ext cx="251075" cy="250325"/>
            </a:xfrm>
            <a:custGeom>
              <a:rect b="b" l="l" r="r" t="t"/>
              <a:pathLst>
                <a:path extrusionOk="0" h="10668" w="10700">
                  <a:moveTo>
                    <a:pt x="1854" y="1"/>
                  </a:moveTo>
                  <a:cubicBezTo>
                    <a:pt x="846" y="1"/>
                    <a:pt x="1" y="814"/>
                    <a:pt x="1" y="1822"/>
                  </a:cubicBezTo>
                  <a:lnTo>
                    <a:pt x="1" y="8846"/>
                  </a:lnTo>
                  <a:cubicBezTo>
                    <a:pt x="1" y="9854"/>
                    <a:pt x="846" y="10667"/>
                    <a:pt x="1854" y="10667"/>
                  </a:cubicBezTo>
                  <a:lnTo>
                    <a:pt x="8846" y="10667"/>
                  </a:lnTo>
                  <a:cubicBezTo>
                    <a:pt x="9854" y="10667"/>
                    <a:pt x="10700" y="9854"/>
                    <a:pt x="10700" y="8846"/>
                  </a:cubicBezTo>
                  <a:lnTo>
                    <a:pt x="10700" y="1822"/>
                  </a:lnTo>
                  <a:cubicBezTo>
                    <a:pt x="10700" y="814"/>
                    <a:pt x="9854" y="1"/>
                    <a:pt x="88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3223063" y="4283522"/>
              <a:ext cx="251076" cy="250325"/>
            </a:xfrm>
            <a:custGeom>
              <a:rect b="b" l="l" r="r" t="t"/>
              <a:pathLst>
                <a:path extrusionOk="0" h="10668" w="10700">
                  <a:moveTo>
                    <a:pt x="1854" y="1"/>
                  </a:moveTo>
                  <a:cubicBezTo>
                    <a:pt x="846" y="1"/>
                    <a:pt x="0" y="814"/>
                    <a:pt x="0" y="1822"/>
                  </a:cubicBezTo>
                  <a:lnTo>
                    <a:pt x="0" y="8846"/>
                  </a:lnTo>
                  <a:cubicBezTo>
                    <a:pt x="0" y="9854"/>
                    <a:pt x="846" y="10667"/>
                    <a:pt x="1854" y="10667"/>
                  </a:cubicBezTo>
                  <a:lnTo>
                    <a:pt x="8846" y="10667"/>
                  </a:lnTo>
                  <a:cubicBezTo>
                    <a:pt x="9854" y="10667"/>
                    <a:pt x="10699" y="9854"/>
                    <a:pt x="10699" y="8846"/>
                  </a:cubicBezTo>
                  <a:lnTo>
                    <a:pt x="10699" y="1822"/>
                  </a:lnTo>
                  <a:cubicBezTo>
                    <a:pt x="10699" y="814"/>
                    <a:pt x="9854" y="1"/>
                    <a:pt x="88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p:nvPr/>
          </p:nvSpPr>
          <p:spPr>
            <a:xfrm>
              <a:off x="3223063" y="4001952"/>
              <a:ext cx="251076" cy="250325"/>
            </a:xfrm>
            <a:custGeom>
              <a:rect b="b" l="l" r="r" t="t"/>
              <a:pathLst>
                <a:path extrusionOk="0" h="10668" w="10700">
                  <a:moveTo>
                    <a:pt x="1854" y="1"/>
                  </a:moveTo>
                  <a:cubicBezTo>
                    <a:pt x="846" y="1"/>
                    <a:pt x="0" y="814"/>
                    <a:pt x="0" y="1822"/>
                  </a:cubicBezTo>
                  <a:lnTo>
                    <a:pt x="0" y="8846"/>
                  </a:lnTo>
                  <a:cubicBezTo>
                    <a:pt x="0" y="9854"/>
                    <a:pt x="846" y="10667"/>
                    <a:pt x="1854" y="10667"/>
                  </a:cubicBezTo>
                  <a:lnTo>
                    <a:pt x="8846" y="10667"/>
                  </a:lnTo>
                  <a:cubicBezTo>
                    <a:pt x="9854" y="10667"/>
                    <a:pt x="10699" y="9854"/>
                    <a:pt x="10699" y="8846"/>
                  </a:cubicBezTo>
                  <a:lnTo>
                    <a:pt x="10699" y="1822"/>
                  </a:lnTo>
                  <a:cubicBezTo>
                    <a:pt x="10699" y="814"/>
                    <a:pt x="9854" y="1"/>
                    <a:pt x="88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a:off x="3680123" y="4283522"/>
              <a:ext cx="76332" cy="250325"/>
            </a:xfrm>
            <a:custGeom>
              <a:rect b="b" l="l" r="r" t="t"/>
              <a:pathLst>
                <a:path extrusionOk="0" h="10668" w="3253">
                  <a:moveTo>
                    <a:pt x="1" y="1"/>
                  </a:moveTo>
                  <a:cubicBezTo>
                    <a:pt x="1041" y="1"/>
                    <a:pt x="1854" y="814"/>
                    <a:pt x="1854" y="1822"/>
                  </a:cubicBezTo>
                  <a:lnTo>
                    <a:pt x="1854" y="8846"/>
                  </a:lnTo>
                  <a:cubicBezTo>
                    <a:pt x="1854" y="9854"/>
                    <a:pt x="1041" y="10667"/>
                    <a:pt x="1" y="10667"/>
                  </a:cubicBezTo>
                  <a:lnTo>
                    <a:pt x="1399" y="10667"/>
                  </a:lnTo>
                  <a:cubicBezTo>
                    <a:pt x="2407" y="10667"/>
                    <a:pt x="3253" y="9854"/>
                    <a:pt x="3253" y="8846"/>
                  </a:cubicBezTo>
                  <a:lnTo>
                    <a:pt x="3253" y="1822"/>
                  </a:lnTo>
                  <a:cubicBezTo>
                    <a:pt x="3253" y="814"/>
                    <a:pt x="2407" y="1"/>
                    <a:pt x="139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9"/>
            <p:cNvSpPr/>
            <p:nvPr/>
          </p:nvSpPr>
          <p:spPr>
            <a:xfrm>
              <a:off x="3397801" y="4283522"/>
              <a:ext cx="76332" cy="250325"/>
            </a:xfrm>
            <a:custGeom>
              <a:rect b="b" l="l" r="r" t="t"/>
              <a:pathLst>
                <a:path extrusionOk="0" h="10668" w="3253">
                  <a:moveTo>
                    <a:pt x="0" y="1"/>
                  </a:moveTo>
                  <a:cubicBezTo>
                    <a:pt x="1009" y="1"/>
                    <a:pt x="1854" y="814"/>
                    <a:pt x="1854" y="1822"/>
                  </a:cubicBezTo>
                  <a:lnTo>
                    <a:pt x="1854" y="8846"/>
                  </a:lnTo>
                  <a:cubicBezTo>
                    <a:pt x="1854" y="9854"/>
                    <a:pt x="1009" y="10667"/>
                    <a:pt x="0" y="10667"/>
                  </a:cubicBezTo>
                  <a:lnTo>
                    <a:pt x="1399" y="10667"/>
                  </a:lnTo>
                  <a:cubicBezTo>
                    <a:pt x="2407" y="10667"/>
                    <a:pt x="3252" y="9854"/>
                    <a:pt x="3252" y="8846"/>
                  </a:cubicBezTo>
                  <a:lnTo>
                    <a:pt x="3252" y="1822"/>
                  </a:lnTo>
                  <a:cubicBezTo>
                    <a:pt x="3252" y="814"/>
                    <a:pt x="2407" y="1"/>
                    <a:pt x="139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9"/>
            <p:cNvSpPr/>
            <p:nvPr/>
          </p:nvSpPr>
          <p:spPr>
            <a:xfrm>
              <a:off x="3397801" y="4001952"/>
              <a:ext cx="76332" cy="250325"/>
            </a:xfrm>
            <a:custGeom>
              <a:rect b="b" l="l" r="r" t="t"/>
              <a:pathLst>
                <a:path extrusionOk="0" h="10668" w="3253">
                  <a:moveTo>
                    <a:pt x="0" y="1"/>
                  </a:moveTo>
                  <a:cubicBezTo>
                    <a:pt x="1009" y="1"/>
                    <a:pt x="1854" y="814"/>
                    <a:pt x="1854" y="1822"/>
                  </a:cubicBezTo>
                  <a:lnTo>
                    <a:pt x="1854" y="8846"/>
                  </a:lnTo>
                  <a:cubicBezTo>
                    <a:pt x="1854" y="9854"/>
                    <a:pt x="1009" y="10667"/>
                    <a:pt x="0" y="10667"/>
                  </a:cubicBezTo>
                  <a:lnTo>
                    <a:pt x="1399" y="10667"/>
                  </a:lnTo>
                  <a:cubicBezTo>
                    <a:pt x="2407" y="10667"/>
                    <a:pt x="3252" y="9854"/>
                    <a:pt x="3252" y="8846"/>
                  </a:cubicBezTo>
                  <a:lnTo>
                    <a:pt x="3252" y="1822"/>
                  </a:lnTo>
                  <a:cubicBezTo>
                    <a:pt x="3252" y="814"/>
                    <a:pt x="2407" y="1"/>
                    <a:pt x="139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9"/>
            <p:cNvSpPr/>
            <p:nvPr/>
          </p:nvSpPr>
          <p:spPr>
            <a:xfrm>
              <a:off x="3215438" y="3993575"/>
              <a:ext cx="266328" cy="267102"/>
            </a:xfrm>
            <a:custGeom>
              <a:rect b="b" l="l" r="r" t="t"/>
              <a:pathLst>
                <a:path extrusionOk="0" h="11383" w="11350">
                  <a:moveTo>
                    <a:pt x="2179" y="0"/>
                  </a:moveTo>
                  <a:cubicBezTo>
                    <a:pt x="976" y="0"/>
                    <a:pt x="0" y="976"/>
                    <a:pt x="0" y="2179"/>
                  </a:cubicBezTo>
                  <a:lnTo>
                    <a:pt x="0" y="9203"/>
                  </a:lnTo>
                  <a:cubicBezTo>
                    <a:pt x="0" y="10407"/>
                    <a:pt x="976" y="11382"/>
                    <a:pt x="2179" y="11382"/>
                  </a:cubicBezTo>
                  <a:lnTo>
                    <a:pt x="3122" y="11382"/>
                  </a:lnTo>
                  <a:cubicBezTo>
                    <a:pt x="3317" y="11382"/>
                    <a:pt x="3480" y="11220"/>
                    <a:pt x="3480" y="11024"/>
                  </a:cubicBezTo>
                  <a:cubicBezTo>
                    <a:pt x="3480" y="10829"/>
                    <a:pt x="3317" y="10699"/>
                    <a:pt x="3122" y="10699"/>
                  </a:cubicBezTo>
                  <a:lnTo>
                    <a:pt x="2179" y="10699"/>
                  </a:lnTo>
                  <a:cubicBezTo>
                    <a:pt x="1334" y="10699"/>
                    <a:pt x="683" y="10016"/>
                    <a:pt x="683" y="9203"/>
                  </a:cubicBezTo>
                  <a:lnTo>
                    <a:pt x="683" y="2179"/>
                  </a:lnTo>
                  <a:cubicBezTo>
                    <a:pt x="683" y="1366"/>
                    <a:pt x="1334" y="683"/>
                    <a:pt x="2179" y="683"/>
                  </a:cubicBezTo>
                  <a:lnTo>
                    <a:pt x="9171" y="683"/>
                  </a:lnTo>
                  <a:cubicBezTo>
                    <a:pt x="10016" y="683"/>
                    <a:pt x="10667" y="1366"/>
                    <a:pt x="10667" y="2179"/>
                  </a:cubicBezTo>
                  <a:lnTo>
                    <a:pt x="10667" y="9203"/>
                  </a:lnTo>
                  <a:cubicBezTo>
                    <a:pt x="10667" y="10016"/>
                    <a:pt x="10016" y="10699"/>
                    <a:pt x="9171" y="10699"/>
                  </a:cubicBezTo>
                  <a:lnTo>
                    <a:pt x="4683" y="10699"/>
                  </a:lnTo>
                  <a:cubicBezTo>
                    <a:pt x="4521" y="10699"/>
                    <a:pt x="4358" y="10829"/>
                    <a:pt x="4358" y="11024"/>
                  </a:cubicBezTo>
                  <a:cubicBezTo>
                    <a:pt x="4358" y="11220"/>
                    <a:pt x="4488" y="11382"/>
                    <a:pt x="4683" y="11382"/>
                  </a:cubicBezTo>
                  <a:lnTo>
                    <a:pt x="9171" y="11382"/>
                  </a:lnTo>
                  <a:cubicBezTo>
                    <a:pt x="10374" y="11382"/>
                    <a:pt x="11350" y="10407"/>
                    <a:pt x="11350" y="9203"/>
                  </a:cubicBezTo>
                  <a:lnTo>
                    <a:pt x="11350" y="2179"/>
                  </a:lnTo>
                  <a:cubicBezTo>
                    <a:pt x="11350" y="976"/>
                    <a:pt x="10374" y="0"/>
                    <a:pt x="9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9"/>
            <p:cNvSpPr/>
            <p:nvPr/>
          </p:nvSpPr>
          <p:spPr>
            <a:xfrm>
              <a:off x="3215438" y="4275122"/>
              <a:ext cx="266328" cy="267102"/>
            </a:xfrm>
            <a:custGeom>
              <a:rect b="b" l="l" r="r" t="t"/>
              <a:pathLst>
                <a:path extrusionOk="0" h="11383" w="11350">
                  <a:moveTo>
                    <a:pt x="9171" y="684"/>
                  </a:moveTo>
                  <a:cubicBezTo>
                    <a:pt x="10016" y="684"/>
                    <a:pt x="10667" y="1367"/>
                    <a:pt x="10667" y="2180"/>
                  </a:cubicBezTo>
                  <a:lnTo>
                    <a:pt x="10667" y="9204"/>
                  </a:lnTo>
                  <a:cubicBezTo>
                    <a:pt x="10667" y="10017"/>
                    <a:pt x="10016" y="10700"/>
                    <a:pt x="9171" y="10700"/>
                  </a:cubicBezTo>
                  <a:lnTo>
                    <a:pt x="2179" y="10700"/>
                  </a:lnTo>
                  <a:cubicBezTo>
                    <a:pt x="1334" y="10700"/>
                    <a:pt x="683" y="10017"/>
                    <a:pt x="683" y="9204"/>
                  </a:cubicBezTo>
                  <a:lnTo>
                    <a:pt x="683" y="2180"/>
                  </a:lnTo>
                  <a:cubicBezTo>
                    <a:pt x="683" y="1367"/>
                    <a:pt x="1334" y="684"/>
                    <a:pt x="2179" y="684"/>
                  </a:cubicBezTo>
                  <a:close/>
                  <a:moveTo>
                    <a:pt x="2179" y="1"/>
                  </a:moveTo>
                  <a:cubicBezTo>
                    <a:pt x="976" y="1"/>
                    <a:pt x="0" y="977"/>
                    <a:pt x="0" y="2180"/>
                  </a:cubicBezTo>
                  <a:lnTo>
                    <a:pt x="0" y="9204"/>
                  </a:lnTo>
                  <a:cubicBezTo>
                    <a:pt x="0" y="10407"/>
                    <a:pt x="976" y="11383"/>
                    <a:pt x="2179" y="11383"/>
                  </a:cubicBezTo>
                  <a:lnTo>
                    <a:pt x="9171" y="11383"/>
                  </a:lnTo>
                  <a:cubicBezTo>
                    <a:pt x="10374" y="11383"/>
                    <a:pt x="11350" y="10407"/>
                    <a:pt x="11350" y="9204"/>
                  </a:cubicBezTo>
                  <a:lnTo>
                    <a:pt x="11350" y="2180"/>
                  </a:lnTo>
                  <a:cubicBezTo>
                    <a:pt x="11350" y="977"/>
                    <a:pt x="10374" y="1"/>
                    <a:pt x="91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
            <p:cNvSpPr/>
            <p:nvPr/>
          </p:nvSpPr>
          <p:spPr>
            <a:xfrm>
              <a:off x="3497759" y="4275122"/>
              <a:ext cx="266328" cy="267102"/>
            </a:xfrm>
            <a:custGeom>
              <a:rect b="b" l="l" r="r" t="t"/>
              <a:pathLst>
                <a:path extrusionOk="0" h="11383" w="11350">
                  <a:moveTo>
                    <a:pt x="2179" y="1"/>
                  </a:moveTo>
                  <a:cubicBezTo>
                    <a:pt x="976" y="1"/>
                    <a:pt x="1" y="977"/>
                    <a:pt x="1" y="2180"/>
                  </a:cubicBezTo>
                  <a:lnTo>
                    <a:pt x="1" y="5887"/>
                  </a:lnTo>
                  <a:cubicBezTo>
                    <a:pt x="1" y="6082"/>
                    <a:pt x="131" y="6245"/>
                    <a:pt x="326" y="6245"/>
                  </a:cubicBezTo>
                  <a:cubicBezTo>
                    <a:pt x="521" y="6245"/>
                    <a:pt x="683" y="6082"/>
                    <a:pt x="683" y="5887"/>
                  </a:cubicBezTo>
                  <a:lnTo>
                    <a:pt x="683" y="2180"/>
                  </a:lnTo>
                  <a:cubicBezTo>
                    <a:pt x="683" y="1367"/>
                    <a:pt x="1334" y="684"/>
                    <a:pt x="2179" y="684"/>
                  </a:cubicBezTo>
                  <a:lnTo>
                    <a:pt x="9171" y="684"/>
                  </a:lnTo>
                  <a:cubicBezTo>
                    <a:pt x="10017" y="684"/>
                    <a:pt x="10667" y="1367"/>
                    <a:pt x="10667" y="2180"/>
                  </a:cubicBezTo>
                  <a:lnTo>
                    <a:pt x="10667" y="9204"/>
                  </a:lnTo>
                  <a:cubicBezTo>
                    <a:pt x="10667" y="10017"/>
                    <a:pt x="10017" y="10700"/>
                    <a:pt x="9171" y="10700"/>
                  </a:cubicBezTo>
                  <a:lnTo>
                    <a:pt x="2179" y="10700"/>
                  </a:lnTo>
                  <a:cubicBezTo>
                    <a:pt x="1334" y="10700"/>
                    <a:pt x="683" y="10017"/>
                    <a:pt x="683" y="9204"/>
                  </a:cubicBezTo>
                  <a:lnTo>
                    <a:pt x="683" y="7480"/>
                  </a:lnTo>
                  <a:cubicBezTo>
                    <a:pt x="683" y="7285"/>
                    <a:pt x="521" y="7155"/>
                    <a:pt x="326" y="7155"/>
                  </a:cubicBezTo>
                  <a:cubicBezTo>
                    <a:pt x="131" y="7155"/>
                    <a:pt x="1" y="7285"/>
                    <a:pt x="1" y="7480"/>
                  </a:cubicBezTo>
                  <a:lnTo>
                    <a:pt x="1" y="9204"/>
                  </a:lnTo>
                  <a:cubicBezTo>
                    <a:pt x="1" y="10407"/>
                    <a:pt x="976" y="11383"/>
                    <a:pt x="2179" y="11383"/>
                  </a:cubicBezTo>
                  <a:lnTo>
                    <a:pt x="9171" y="11383"/>
                  </a:lnTo>
                  <a:cubicBezTo>
                    <a:pt x="10374" y="11383"/>
                    <a:pt x="11350" y="10407"/>
                    <a:pt x="11350" y="9204"/>
                  </a:cubicBezTo>
                  <a:lnTo>
                    <a:pt x="11350" y="2180"/>
                  </a:lnTo>
                  <a:cubicBezTo>
                    <a:pt x="11350" y="977"/>
                    <a:pt x="10374" y="1"/>
                    <a:pt x="91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a:off x="3281818" y="4060706"/>
              <a:ext cx="58005" cy="87032"/>
            </a:xfrm>
            <a:custGeom>
              <a:rect b="b" l="l" r="r" t="t"/>
              <a:pathLst>
                <a:path extrusionOk="0" h="3709" w="2472">
                  <a:moveTo>
                    <a:pt x="358" y="1"/>
                  </a:moveTo>
                  <a:cubicBezTo>
                    <a:pt x="163" y="1"/>
                    <a:pt x="1" y="66"/>
                    <a:pt x="1" y="196"/>
                  </a:cubicBezTo>
                  <a:lnTo>
                    <a:pt x="1" y="3513"/>
                  </a:lnTo>
                  <a:cubicBezTo>
                    <a:pt x="1" y="3643"/>
                    <a:pt x="163" y="3708"/>
                    <a:pt x="358" y="3708"/>
                  </a:cubicBezTo>
                  <a:cubicBezTo>
                    <a:pt x="521" y="3708"/>
                    <a:pt x="683" y="3643"/>
                    <a:pt x="683" y="3513"/>
                  </a:cubicBezTo>
                  <a:lnTo>
                    <a:pt x="683" y="1464"/>
                  </a:lnTo>
                  <a:lnTo>
                    <a:pt x="1757" y="3513"/>
                  </a:lnTo>
                  <a:cubicBezTo>
                    <a:pt x="1854" y="3676"/>
                    <a:pt x="1984" y="3708"/>
                    <a:pt x="2147" y="3708"/>
                  </a:cubicBezTo>
                  <a:cubicBezTo>
                    <a:pt x="2309" y="3708"/>
                    <a:pt x="2472" y="3643"/>
                    <a:pt x="2472" y="3513"/>
                  </a:cubicBezTo>
                  <a:lnTo>
                    <a:pt x="2472" y="196"/>
                  </a:lnTo>
                  <a:cubicBezTo>
                    <a:pt x="2472" y="66"/>
                    <a:pt x="2309" y="1"/>
                    <a:pt x="2147" y="1"/>
                  </a:cubicBezTo>
                  <a:cubicBezTo>
                    <a:pt x="1984" y="1"/>
                    <a:pt x="1822" y="66"/>
                    <a:pt x="1822" y="196"/>
                  </a:cubicBezTo>
                  <a:lnTo>
                    <a:pt x="1822" y="2245"/>
                  </a:lnTo>
                  <a:lnTo>
                    <a:pt x="846" y="359"/>
                  </a:lnTo>
                  <a:cubicBezTo>
                    <a:pt x="683" y="66"/>
                    <a:pt x="586" y="1"/>
                    <a:pt x="3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p:nvPr/>
          </p:nvSpPr>
          <p:spPr>
            <a:xfrm>
              <a:off x="3349723" y="4090482"/>
              <a:ext cx="48103" cy="58780"/>
            </a:xfrm>
            <a:custGeom>
              <a:rect b="b" l="l" r="r" t="t"/>
              <a:pathLst>
                <a:path extrusionOk="0" h="2505" w="2050">
                  <a:moveTo>
                    <a:pt x="1399" y="1399"/>
                  </a:moveTo>
                  <a:lnTo>
                    <a:pt x="1399" y="1529"/>
                  </a:lnTo>
                  <a:cubicBezTo>
                    <a:pt x="1399" y="1756"/>
                    <a:pt x="1139" y="2016"/>
                    <a:pt x="944" y="2016"/>
                  </a:cubicBezTo>
                  <a:cubicBezTo>
                    <a:pt x="781" y="2016"/>
                    <a:pt x="651" y="1919"/>
                    <a:pt x="651" y="1724"/>
                  </a:cubicBezTo>
                  <a:cubicBezTo>
                    <a:pt x="651" y="1464"/>
                    <a:pt x="976" y="1399"/>
                    <a:pt x="1334" y="1399"/>
                  </a:cubicBezTo>
                  <a:close/>
                  <a:moveTo>
                    <a:pt x="976" y="0"/>
                  </a:moveTo>
                  <a:cubicBezTo>
                    <a:pt x="619" y="0"/>
                    <a:pt x="163" y="163"/>
                    <a:pt x="163" y="358"/>
                  </a:cubicBezTo>
                  <a:cubicBezTo>
                    <a:pt x="163" y="521"/>
                    <a:pt x="228" y="683"/>
                    <a:pt x="358" y="683"/>
                  </a:cubicBezTo>
                  <a:cubicBezTo>
                    <a:pt x="489" y="683"/>
                    <a:pt x="554" y="553"/>
                    <a:pt x="944" y="553"/>
                  </a:cubicBezTo>
                  <a:cubicBezTo>
                    <a:pt x="1302" y="553"/>
                    <a:pt x="1399" y="781"/>
                    <a:pt x="1399" y="1008"/>
                  </a:cubicBezTo>
                  <a:lnTo>
                    <a:pt x="1399" y="1073"/>
                  </a:lnTo>
                  <a:lnTo>
                    <a:pt x="1171" y="1073"/>
                  </a:lnTo>
                  <a:cubicBezTo>
                    <a:pt x="489" y="1073"/>
                    <a:pt x="1" y="1236"/>
                    <a:pt x="1" y="1821"/>
                  </a:cubicBezTo>
                  <a:cubicBezTo>
                    <a:pt x="1" y="2277"/>
                    <a:pt x="293" y="2504"/>
                    <a:pt x="651" y="2504"/>
                  </a:cubicBezTo>
                  <a:cubicBezTo>
                    <a:pt x="1009" y="2504"/>
                    <a:pt x="1269" y="2309"/>
                    <a:pt x="1432" y="2082"/>
                  </a:cubicBezTo>
                  <a:lnTo>
                    <a:pt x="1432" y="2244"/>
                  </a:lnTo>
                  <a:cubicBezTo>
                    <a:pt x="1432" y="2342"/>
                    <a:pt x="1562" y="2439"/>
                    <a:pt x="1724" y="2439"/>
                  </a:cubicBezTo>
                  <a:cubicBezTo>
                    <a:pt x="1919" y="2439"/>
                    <a:pt x="2049" y="2374"/>
                    <a:pt x="2049" y="2244"/>
                  </a:cubicBezTo>
                  <a:lnTo>
                    <a:pt x="2049" y="1008"/>
                  </a:lnTo>
                  <a:cubicBezTo>
                    <a:pt x="2049" y="488"/>
                    <a:pt x="1757" y="0"/>
                    <a:pt x="9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9"/>
            <p:cNvSpPr/>
            <p:nvPr/>
          </p:nvSpPr>
          <p:spPr>
            <a:xfrm>
              <a:off x="3275717" y="4170589"/>
              <a:ext cx="70231" cy="16050"/>
            </a:xfrm>
            <a:custGeom>
              <a:rect b="b" l="l" r="r" t="t"/>
              <a:pathLst>
                <a:path extrusionOk="0" h="684" w="2993">
                  <a:moveTo>
                    <a:pt x="358" y="1"/>
                  </a:moveTo>
                  <a:cubicBezTo>
                    <a:pt x="163" y="1"/>
                    <a:pt x="0" y="131"/>
                    <a:pt x="0" y="326"/>
                  </a:cubicBezTo>
                  <a:cubicBezTo>
                    <a:pt x="0" y="521"/>
                    <a:pt x="163" y="684"/>
                    <a:pt x="358" y="684"/>
                  </a:cubicBezTo>
                  <a:lnTo>
                    <a:pt x="2634" y="684"/>
                  </a:lnTo>
                  <a:cubicBezTo>
                    <a:pt x="2830" y="684"/>
                    <a:pt x="2992" y="521"/>
                    <a:pt x="2992" y="326"/>
                  </a:cubicBezTo>
                  <a:cubicBezTo>
                    <a:pt x="2992" y="163"/>
                    <a:pt x="2830" y="1"/>
                    <a:pt x="26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p:nvPr/>
          </p:nvSpPr>
          <p:spPr>
            <a:xfrm>
              <a:off x="3276468" y="4201116"/>
              <a:ext cx="144263" cy="16824"/>
            </a:xfrm>
            <a:custGeom>
              <a:rect b="b" l="l" r="r" t="t"/>
              <a:pathLst>
                <a:path extrusionOk="0" h="717" w="6148">
                  <a:moveTo>
                    <a:pt x="326" y="1"/>
                  </a:moveTo>
                  <a:cubicBezTo>
                    <a:pt x="131" y="1"/>
                    <a:pt x="1" y="163"/>
                    <a:pt x="1" y="358"/>
                  </a:cubicBezTo>
                  <a:cubicBezTo>
                    <a:pt x="1" y="553"/>
                    <a:pt x="131" y="716"/>
                    <a:pt x="326" y="716"/>
                  </a:cubicBezTo>
                  <a:lnTo>
                    <a:pt x="5822" y="716"/>
                  </a:lnTo>
                  <a:cubicBezTo>
                    <a:pt x="6017" y="716"/>
                    <a:pt x="6147" y="553"/>
                    <a:pt x="6147" y="358"/>
                  </a:cubicBezTo>
                  <a:cubicBezTo>
                    <a:pt x="6147" y="163"/>
                    <a:pt x="6017" y="1"/>
                    <a:pt x="58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a:off x="3281818" y="4342277"/>
              <a:ext cx="59554" cy="87783"/>
            </a:xfrm>
            <a:custGeom>
              <a:rect b="b" l="l" r="r" t="t"/>
              <a:pathLst>
                <a:path extrusionOk="0" h="3741" w="2538">
                  <a:moveTo>
                    <a:pt x="326" y="1"/>
                  </a:moveTo>
                  <a:cubicBezTo>
                    <a:pt x="163" y="1"/>
                    <a:pt x="1" y="66"/>
                    <a:pt x="1" y="196"/>
                  </a:cubicBezTo>
                  <a:lnTo>
                    <a:pt x="1" y="3513"/>
                  </a:lnTo>
                  <a:cubicBezTo>
                    <a:pt x="1" y="3643"/>
                    <a:pt x="163" y="3708"/>
                    <a:pt x="326" y="3708"/>
                  </a:cubicBezTo>
                  <a:cubicBezTo>
                    <a:pt x="488" y="3708"/>
                    <a:pt x="683" y="3643"/>
                    <a:pt x="683" y="3513"/>
                  </a:cubicBezTo>
                  <a:lnTo>
                    <a:pt x="683" y="2505"/>
                  </a:lnTo>
                  <a:lnTo>
                    <a:pt x="944" y="2147"/>
                  </a:lnTo>
                  <a:lnTo>
                    <a:pt x="1919" y="3610"/>
                  </a:lnTo>
                  <a:cubicBezTo>
                    <a:pt x="1952" y="3708"/>
                    <a:pt x="2049" y="3740"/>
                    <a:pt x="2147" y="3740"/>
                  </a:cubicBezTo>
                  <a:cubicBezTo>
                    <a:pt x="2342" y="3740"/>
                    <a:pt x="2537" y="3578"/>
                    <a:pt x="2537" y="3415"/>
                  </a:cubicBezTo>
                  <a:cubicBezTo>
                    <a:pt x="2537" y="3383"/>
                    <a:pt x="2505" y="3318"/>
                    <a:pt x="2505" y="3285"/>
                  </a:cubicBezTo>
                  <a:lnTo>
                    <a:pt x="1399" y="1594"/>
                  </a:lnTo>
                  <a:lnTo>
                    <a:pt x="2309" y="456"/>
                  </a:lnTo>
                  <a:cubicBezTo>
                    <a:pt x="2342" y="423"/>
                    <a:pt x="2342" y="358"/>
                    <a:pt x="2342" y="326"/>
                  </a:cubicBezTo>
                  <a:cubicBezTo>
                    <a:pt x="2342" y="163"/>
                    <a:pt x="2114" y="1"/>
                    <a:pt x="1952" y="1"/>
                  </a:cubicBezTo>
                  <a:cubicBezTo>
                    <a:pt x="1887" y="1"/>
                    <a:pt x="1822" y="1"/>
                    <a:pt x="1757" y="98"/>
                  </a:cubicBezTo>
                  <a:lnTo>
                    <a:pt x="683" y="1594"/>
                  </a:lnTo>
                  <a:lnTo>
                    <a:pt x="683" y="196"/>
                  </a:lnTo>
                  <a:cubicBezTo>
                    <a:pt x="683" y="66"/>
                    <a:pt x="488" y="1"/>
                    <a:pt x="3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a:off x="3275717" y="4452159"/>
              <a:ext cx="70231" cy="16050"/>
            </a:xfrm>
            <a:custGeom>
              <a:rect b="b" l="l" r="r" t="t"/>
              <a:pathLst>
                <a:path extrusionOk="0" h="684" w="2993">
                  <a:moveTo>
                    <a:pt x="358" y="1"/>
                  </a:moveTo>
                  <a:cubicBezTo>
                    <a:pt x="163" y="1"/>
                    <a:pt x="0" y="131"/>
                    <a:pt x="0" y="326"/>
                  </a:cubicBezTo>
                  <a:cubicBezTo>
                    <a:pt x="0" y="521"/>
                    <a:pt x="163" y="683"/>
                    <a:pt x="358" y="683"/>
                  </a:cubicBezTo>
                  <a:lnTo>
                    <a:pt x="2634" y="683"/>
                  </a:lnTo>
                  <a:cubicBezTo>
                    <a:pt x="2830" y="683"/>
                    <a:pt x="2992" y="521"/>
                    <a:pt x="2992" y="326"/>
                  </a:cubicBezTo>
                  <a:cubicBezTo>
                    <a:pt x="2992" y="131"/>
                    <a:pt x="2830" y="1"/>
                    <a:pt x="26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9"/>
            <p:cNvSpPr/>
            <p:nvPr/>
          </p:nvSpPr>
          <p:spPr>
            <a:xfrm>
              <a:off x="3276468" y="4482686"/>
              <a:ext cx="144263" cy="16050"/>
            </a:xfrm>
            <a:custGeom>
              <a:rect b="b" l="l" r="r" t="t"/>
              <a:pathLst>
                <a:path extrusionOk="0" h="684" w="6148">
                  <a:moveTo>
                    <a:pt x="326" y="0"/>
                  </a:moveTo>
                  <a:cubicBezTo>
                    <a:pt x="131" y="0"/>
                    <a:pt x="1" y="163"/>
                    <a:pt x="1" y="358"/>
                  </a:cubicBezTo>
                  <a:cubicBezTo>
                    <a:pt x="1" y="553"/>
                    <a:pt x="131" y="683"/>
                    <a:pt x="326" y="683"/>
                  </a:cubicBezTo>
                  <a:lnTo>
                    <a:pt x="5822" y="683"/>
                  </a:lnTo>
                  <a:cubicBezTo>
                    <a:pt x="6017" y="683"/>
                    <a:pt x="6147" y="553"/>
                    <a:pt x="6147" y="358"/>
                  </a:cubicBezTo>
                  <a:cubicBezTo>
                    <a:pt x="6147" y="163"/>
                    <a:pt x="6017" y="0"/>
                    <a:pt x="58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9"/>
            <p:cNvSpPr/>
            <p:nvPr/>
          </p:nvSpPr>
          <p:spPr>
            <a:xfrm>
              <a:off x="3567964" y="4342277"/>
              <a:ext cx="56480" cy="87783"/>
            </a:xfrm>
            <a:custGeom>
              <a:rect b="b" l="l" r="r" t="t"/>
              <a:pathLst>
                <a:path extrusionOk="0" h="3741" w="2407">
                  <a:moveTo>
                    <a:pt x="1204" y="1"/>
                  </a:moveTo>
                  <a:cubicBezTo>
                    <a:pt x="553" y="1"/>
                    <a:pt x="0" y="326"/>
                    <a:pt x="0" y="1171"/>
                  </a:cubicBezTo>
                  <a:lnTo>
                    <a:pt x="0" y="2570"/>
                  </a:lnTo>
                  <a:cubicBezTo>
                    <a:pt x="0" y="3448"/>
                    <a:pt x="553" y="3740"/>
                    <a:pt x="1171" y="3740"/>
                  </a:cubicBezTo>
                  <a:cubicBezTo>
                    <a:pt x="1887" y="3740"/>
                    <a:pt x="2407" y="3350"/>
                    <a:pt x="2407" y="2732"/>
                  </a:cubicBezTo>
                  <a:cubicBezTo>
                    <a:pt x="2407" y="2472"/>
                    <a:pt x="2277" y="2407"/>
                    <a:pt x="2049" y="2407"/>
                  </a:cubicBezTo>
                  <a:cubicBezTo>
                    <a:pt x="1887" y="2407"/>
                    <a:pt x="1756" y="2472"/>
                    <a:pt x="1724" y="2635"/>
                  </a:cubicBezTo>
                  <a:cubicBezTo>
                    <a:pt x="1724" y="2830"/>
                    <a:pt x="1691" y="3155"/>
                    <a:pt x="1204" y="3155"/>
                  </a:cubicBezTo>
                  <a:cubicBezTo>
                    <a:pt x="878" y="3155"/>
                    <a:pt x="683" y="2993"/>
                    <a:pt x="683" y="2570"/>
                  </a:cubicBezTo>
                  <a:lnTo>
                    <a:pt x="683" y="1171"/>
                  </a:lnTo>
                  <a:cubicBezTo>
                    <a:pt x="683" y="749"/>
                    <a:pt x="878" y="586"/>
                    <a:pt x="1204" y="586"/>
                  </a:cubicBezTo>
                  <a:cubicBezTo>
                    <a:pt x="1691" y="586"/>
                    <a:pt x="1724" y="911"/>
                    <a:pt x="1756" y="1074"/>
                  </a:cubicBezTo>
                  <a:cubicBezTo>
                    <a:pt x="1756" y="1236"/>
                    <a:pt x="1887" y="1301"/>
                    <a:pt x="2082" y="1301"/>
                  </a:cubicBezTo>
                  <a:cubicBezTo>
                    <a:pt x="2309" y="1301"/>
                    <a:pt x="2407" y="1236"/>
                    <a:pt x="2407" y="976"/>
                  </a:cubicBezTo>
                  <a:cubicBezTo>
                    <a:pt x="2407" y="358"/>
                    <a:pt x="1887" y="1"/>
                    <a:pt x="1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9"/>
            <p:cNvSpPr/>
            <p:nvPr/>
          </p:nvSpPr>
          <p:spPr>
            <a:xfrm>
              <a:off x="3630519" y="4372029"/>
              <a:ext cx="48103" cy="58780"/>
            </a:xfrm>
            <a:custGeom>
              <a:rect b="b" l="l" r="r" t="t"/>
              <a:pathLst>
                <a:path extrusionOk="0" h="2505" w="2050">
                  <a:moveTo>
                    <a:pt x="1399" y="1399"/>
                  </a:moveTo>
                  <a:lnTo>
                    <a:pt x="1399" y="1529"/>
                  </a:lnTo>
                  <a:cubicBezTo>
                    <a:pt x="1399" y="1757"/>
                    <a:pt x="1139" y="2017"/>
                    <a:pt x="912" y="2017"/>
                  </a:cubicBezTo>
                  <a:cubicBezTo>
                    <a:pt x="781" y="2017"/>
                    <a:pt x="651" y="1920"/>
                    <a:pt x="651" y="1725"/>
                  </a:cubicBezTo>
                  <a:cubicBezTo>
                    <a:pt x="651" y="1464"/>
                    <a:pt x="977" y="1399"/>
                    <a:pt x="1302" y="1399"/>
                  </a:cubicBezTo>
                  <a:close/>
                  <a:moveTo>
                    <a:pt x="944" y="1"/>
                  </a:moveTo>
                  <a:cubicBezTo>
                    <a:pt x="586" y="1"/>
                    <a:pt x="131" y="164"/>
                    <a:pt x="131" y="359"/>
                  </a:cubicBezTo>
                  <a:cubicBezTo>
                    <a:pt x="131" y="521"/>
                    <a:pt x="196" y="684"/>
                    <a:pt x="359" y="684"/>
                  </a:cubicBezTo>
                  <a:cubicBezTo>
                    <a:pt x="489" y="684"/>
                    <a:pt x="554" y="554"/>
                    <a:pt x="944" y="554"/>
                  </a:cubicBezTo>
                  <a:cubicBezTo>
                    <a:pt x="1269" y="554"/>
                    <a:pt x="1399" y="781"/>
                    <a:pt x="1399" y="1009"/>
                  </a:cubicBezTo>
                  <a:lnTo>
                    <a:pt x="1399" y="1074"/>
                  </a:lnTo>
                  <a:lnTo>
                    <a:pt x="1172" y="1074"/>
                  </a:lnTo>
                  <a:cubicBezTo>
                    <a:pt x="489" y="1074"/>
                    <a:pt x="1" y="1237"/>
                    <a:pt x="1" y="1822"/>
                  </a:cubicBezTo>
                  <a:cubicBezTo>
                    <a:pt x="1" y="2277"/>
                    <a:pt x="294" y="2505"/>
                    <a:pt x="651" y="2505"/>
                  </a:cubicBezTo>
                  <a:cubicBezTo>
                    <a:pt x="1009" y="2505"/>
                    <a:pt x="1237" y="2310"/>
                    <a:pt x="1432" y="2082"/>
                  </a:cubicBezTo>
                  <a:lnTo>
                    <a:pt x="1432" y="2245"/>
                  </a:lnTo>
                  <a:cubicBezTo>
                    <a:pt x="1432" y="2342"/>
                    <a:pt x="1562" y="2440"/>
                    <a:pt x="1725" y="2440"/>
                  </a:cubicBezTo>
                  <a:cubicBezTo>
                    <a:pt x="1920" y="2440"/>
                    <a:pt x="2050" y="2375"/>
                    <a:pt x="2050" y="2245"/>
                  </a:cubicBezTo>
                  <a:lnTo>
                    <a:pt x="2050" y="1009"/>
                  </a:lnTo>
                  <a:cubicBezTo>
                    <a:pt x="2050" y="489"/>
                    <a:pt x="1757" y="1"/>
                    <a:pt x="9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p:nvPr/>
          </p:nvSpPr>
          <p:spPr>
            <a:xfrm>
              <a:off x="3563388" y="4452159"/>
              <a:ext cx="69456" cy="16050"/>
            </a:xfrm>
            <a:custGeom>
              <a:rect b="b" l="l" r="r" t="t"/>
              <a:pathLst>
                <a:path extrusionOk="0" h="684" w="2960">
                  <a:moveTo>
                    <a:pt x="325" y="1"/>
                  </a:moveTo>
                  <a:cubicBezTo>
                    <a:pt x="130" y="1"/>
                    <a:pt x="0" y="131"/>
                    <a:pt x="0" y="326"/>
                  </a:cubicBezTo>
                  <a:cubicBezTo>
                    <a:pt x="0" y="521"/>
                    <a:pt x="130" y="683"/>
                    <a:pt x="325" y="683"/>
                  </a:cubicBezTo>
                  <a:lnTo>
                    <a:pt x="2634" y="683"/>
                  </a:lnTo>
                  <a:cubicBezTo>
                    <a:pt x="2797" y="683"/>
                    <a:pt x="2960" y="521"/>
                    <a:pt x="2960" y="326"/>
                  </a:cubicBezTo>
                  <a:cubicBezTo>
                    <a:pt x="2960" y="131"/>
                    <a:pt x="2797" y="1"/>
                    <a:pt x="26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9"/>
            <p:cNvSpPr/>
            <p:nvPr/>
          </p:nvSpPr>
          <p:spPr>
            <a:xfrm>
              <a:off x="3563388" y="4482686"/>
              <a:ext cx="144990" cy="16050"/>
            </a:xfrm>
            <a:custGeom>
              <a:rect b="b" l="l" r="r" t="t"/>
              <a:pathLst>
                <a:path extrusionOk="0" h="684" w="6179">
                  <a:moveTo>
                    <a:pt x="325" y="0"/>
                  </a:moveTo>
                  <a:cubicBezTo>
                    <a:pt x="163" y="0"/>
                    <a:pt x="0" y="163"/>
                    <a:pt x="0" y="358"/>
                  </a:cubicBezTo>
                  <a:cubicBezTo>
                    <a:pt x="0" y="553"/>
                    <a:pt x="130" y="683"/>
                    <a:pt x="325" y="683"/>
                  </a:cubicBezTo>
                  <a:lnTo>
                    <a:pt x="5821" y="683"/>
                  </a:lnTo>
                  <a:cubicBezTo>
                    <a:pt x="6016" y="683"/>
                    <a:pt x="6179" y="553"/>
                    <a:pt x="6179" y="358"/>
                  </a:cubicBezTo>
                  <a:cubicBezTo>
                    <a:pt x="6179" y="163"/>
                    <a:pt x="6016" y="0"/>
                    <a:pt x="58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 name="Google Shape;481;p19"/>
          <p:cNvGrpSpPr/>
          <p:nvPr/>
        </p:nvGrpSpPr>
        <p:grpSpPr>
          <a:xfrm>
            <a:off x="5422800" y="1573363"/>
            <a:ext cx="462907" cy="548618"/>
            <a:chOff x="5422800" y="1573363"/>
            <a:chExt cx="462907" cy="548618"/>
          </a:xfrm>
        </p:grpSpPr>
        <p:sp>
          <p:nvSpPr>
            <p:cNvPr id="482" name="Google Shape;482;p19"/>
            <p:cNvSpPr/>
            <p:nvPr/>
          </p:nvSpPr>
          <p:spPr>
            <a:xfrm>
              <a:off x="5712485" y="1673179"/>
              <a:ext cx="173222" cy="440437"/>
            </a:xfrm>
            <a:custGeom>
              <a:rect b="b" l="l" r="r" t="t"/>
              <a:pathLst>
                <a:path extrusionOk="0" h="18798" w="7448">
                  <a:moveTo>
                    <a:pt x="0" y="1"/>
                  </a:moveTo>
                  <a:lnTo>
                    <a:pt x="0" y="5204"/>
                  </a:lnTo>
                  <a:cubicBezTo>
                    <a:pt x="0" y="5854"/>
                    <a:pt x="196" y="6505"/>
                    <a:pt x="553" y="7058"/>
                  </a:cubicBezTo>
                  <a:lnTo>
                    <a:pt x="5236" y="15350"/>
                  </a:lnTo>
                  <a:cubicBezTo>
                    <a:pt x="6114" y="16878"/>
                    <a:pt x="5009" y="18797"/>
                    <a:pt x="3220" y="18797"/>
                  </a:cubicBezTo>
                  <a:lnTo>
                    <a:pt x="4553" y="18797"/>
                  </a:lnTo>
                  <a:cubicBezTo>
                    <a:pt x="6342" y="18797"/>
                    <a:pt x="7447" y="16878"/>
                    <a:pt x="6569" y="15350"/>
                  </a:cubicBezTo>
                  <a:lnTo>
                    <a:pt x="1887" y="7058"/>
                  </a:lnTo>
                  <a:cubicBezTo>
                    <a:pt x="1529" y="6505"/>
                    <a:pt x="1334" y="5854"/>
                    <a:pt x="1334" y="5204"/>
                  </a:cubicBezTo>
                  <a:lnTo>
                    <a:pt x="1334"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9"/>
            <p:cNvSpPr/>
            <p:nvPr/>
          </p:nvSpPr>
          <p:spPr>
            <a:xfrm>
              <a:off x="5730627" y="1580978"/>
              <a:ext cx="47678" cy="92220"/>
            </a:xfrm>
            <a:custGeom>
              <a:rect b="b" l="l" r="r" t="t"/>
              <a:pathLst>
                <a:path extrusionOk="0" h="3936" w="2050">
                  <a:moveTo>
                    <a:pt x="1" y="1"/>
                  </a:moveTo>
                  <a:cubicBezTo>
                    <a:pt x="521" y="1"/>
                    <a:pt x="977" y="456"/>
                    <a:pt x="977" y="977"/>
                  </a:cubicBezTo>
                  <a:lnTo>
                    <a:pt x="977" y="2960"/>
                  </a:lnTo>
                  <a:cubicBezTo>
                    <a:pt x="977" y="3513"/>
                    <a:pt x="554" y="3936"/>
                    <a:pt x="1" y="3936"/>
                  </a:cubicBezTo>
                  <a:lnTo>
                    <a:pt x="1074" y="3936"/>
                  </a:lnTo>
                  <a:cubicBezTo>
                    <a:pt x="1594" y="3936"/>
                    <a:pt x="2050" y="3513"/>
                    <a:pt x="2050" y="2960"/>
                  </a:cubicBezTo>
                  <a:lnTo>
                    <a:pt x="2050" y="977"/>
                  </a:lnTo>
                  <a:cubicBezTo>
                    <a:pt x="2050" y="456"/>
                    <a:pt x="1594" y="1"/>
                    <a:pt x="1074"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9"/>
            <p:cNvSpPr/>
            <p:nvPr/>
          </p:nvSpPr>
          <p:spPr>
            <a:xfrm>
              <a:off x="5519602" y="1573363"/>
              <a:ext cx="266252" cy="108223"/>
            </a:xfrm>
            <a:custGeom>
              <a:rect b="b" l="l" r="r" t="t"/>
              <a:pathLst>
                <a:path extrusionOk="0" h="4619" w="11448">
                  <a:moveTo>
                    <a:pt x="1334" y="1"/>
                  </a:moveTo>
                  <a:cubicBezTo>
                    <a:pt x="619" y="1"/>
                    <a:pt x="1" y="586"/>
                    <a:pt x="1" y="1302"/>
                  </a:cubicBezTo>
                  <a:lnTo>
                    <a:pt x="1" y="3285"/>
                  </a:lnTo>
                  <a:cubicBezTo>
                    <a:pt x="1" y="4001"/>
                    <a:pt x="619" y="4619"/>
                    <a:pt x="1334" y="4619"/>
                  </a:cubicBezTo>
                  <a:lnTo>
                    <a:pt x="10147" y="4619"/>
                  </a:lnTo>
                  <a:cubicBezTo>
                    <a:pt x="10863" y="4619"/>
                    <a:pt x="11448" y="4001"/>
                    <a:pt x="11448" y="3285"/>
                  </a:cubicBezTo>
                  <a:lnTo>
                    <a:pt x="11448" y="1302"/>
                  </a:lnTo>
                  <a:cubicBezTo>
                    <a:pt x="11448" y="586"/>
                    <a:pt x="10863" y="1"/>
                    <a:pt x="10147" y="1"/>
                  </a:cubicBezTo>
                  <a:lnTo>
                    <a:pt x="8391" y="1"/>
                  </a:lnTo>
                  <a:cubicBezTo>
                    <a:pt x="8196" y="1"/>
                    <a:pt x="8033" y="131"/>
                    <a:pt x="8033" y="326"/>
                  </a:cubicBezTo>
                  <a:cubicBezTo>
                    <a:pt x="8033" y="521"/>
                    <a:pt x="8196" y="684"/>
                    <a:pt x="8391" y="684"/>
                  </a:cubicBezTo>
                  <a:lnTo>
                    <a:pt x="10147" y="684"/>
                  </a:lnTo>
                  <a:cubicBezTo>
                    <a:pt x="10472" y="684"/>
                    <a:pt x="10765" y="944"/>
                    <a:pt x="10765" y="1302"/>
                  </a:cubicBezTo>
                  <a:lnTo>
                    <a:pt x="10765" y="3285"/>
                  </a:lnTo>
                  <a:cubicBezTo>
                    <a:pt x="10765" y="3643"/>
                    <a:pt x="10472" y="3903"/>
                    <a:pt x="10147" y="3903"/>
                  </a:cubicBezTo>
                  <a:lnTo>
                    <a:pt x="1334" y="3903"/>
                  </a:lnTo>
                  <a:cubicBezTo>
                    <a:pt x="977" y="3903"/>
                    <a:pt x="716" y="3643"/>
                    <a:pt x="716" y="3285"/>
                  </a:cubicBezTo>
                  <a:lnTo>
                    <a:pt x="716" y="1302"/>
                  </a:lnTo>
                  <a:cubicBezTo>
                    <a:pt x="716" y="944"/>
                    <a:pt x="977" y="684"/>
                    <a:pt x="1334" y="684"/>
                  </a:cubicBezTo>
                  <a:lnTo>
                    <a:pt x="6798" y="684"/>
                  </a:lnTo>
                  <a:cubicBezTo>
                    <a:pt x="6960" y="684"/>
                    <a:pt x="7123" y="521"/>
                    <a:pt x="7123" y="326"/>
                  </a:cubicBezTo>
                  <a:cubicBezTo>
                    <a:pt x="7123" y="131"/>
                    <a:pt x="6960" y="1"/>
                    <a:pt x="67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9"/>
            <p:cNvSpPr/>
            <p:nvPr/>
          </p:nvSpPr>
          <p:spPr>
            <a:xfrm>
              <a:off x="5422800" y="1665564"/>
              <a:ext cx="459871" cy="456416"/>
            </a:xfrm>
            <a:custGeom>
              <a:rect b="b" l="l" r="r" t="t"/>
              <a:pathLst>
                <a:path extrusionOk="0" h="19480" w="19773">
                  <a:moveTo>
                    <a:pt x="13431" y="684"/>
                  </a:moveTo>
                  <a:lnTo>
                    <a:pt x="13431" y="5496"/>
                  </a:lnTo>
                  <a:cubicBezTo>
                    <a:pt x="13431" y="6244"/>
                    <a:pt x="13659" y="6927"/>
                    <a:pt x="14049" y="7545"/>
                  </a:cubicBezTo>
                  <a:lnTo>
                    <a:pt x="18732" y="15838"/>
                  </a:lnTo>
                  <a:cubicBezTo>
                    <a:pt x="19057" y="16456"/>
                    <a:pt x="19057" y="17171"/>
                    <a:pt x="18732" y="17789"/>
                  </a:cubicBezTo>
                  <a:cubicBezTo>
                    <a:pt x="18374" y="18407"/>
                    <a:pt x="17724" y="18764"/>
                    <a:pt x="17008" y="18764"/>
                  </a:cubicBezTo>
                  <a:lnTo>
                    <a:pt x="2765" y="18764"/>
                  </a:lnTo>
                  <a:cubicBezTo>
                    <a:pt x="2082" y="18764"/>
                    <a:pt x="1431" y="18407"/>
                    <a:pt x="1074" y="17789"/>
                  </a:cubicBezTo>
                  <a:cubicBezTo>
                    <a:pt x="716" y="17171"/>
                    <a:pt x="716" y="16456"/>
                    <a:pt x="1074" y="15838"/>
                  </a:cubicBezTo>
                  <a:lnTo>
                    <a:pt x="5756" y="7545"/>
                  </a:lnTo>
                  <a:cubicBezTo>
                    <a:pt x="6147" y="6927"/>
                    <a:pt x="6374" y="6244"/>
                    <a:pt x="6374" y="5529"/>
                  </a:cubicBezTo>
                  <a:lnTo>
                    <a:pt x="6374" y="684"/>
                  </a:lnTo>
                  <a:close/>
                  <a:moveTo>
                    <a:pt x="6017" y="1"/>
                  </a:moveTo>
                  <a:cubicBezTo>
                    <a:pt x="5821" y="1"/>
                    <a:pt x="5691" y="131"/>
                    <a:pt x="5691" y="326"/>
                  </a:cubicBezTo>
                  <a:lnTo>
                    <a:pt x="5691" y="5529"/>
                  </a:lnTo>
                  <a:cubicBezTo>
                    <a:pt x="5691" y="6114"/>
                    <a:pt x="5496" y="6700"/>
                    <a:pt x="5171" y="7187"/>
                  </a:cubicBezTo>
                  <a:lnTo>
                    <a:pt x="488" y="15480"/>
                  </a:lnTo>
                  <a:cubicBezTo>
                    <a:pt x="0" y="16325"/>
                    <a:pt x="0" y="17301"/>
                    <a:pt x="488" y="18147"/>
                  </a:cubicBezTo>
                  <a:cubicBezTo>
                    <a:pt x="976" y="18960"/>
                    <a:pt x="1822" y="19480"/>
                    <a:pt x="2765" y="19480"/>
                  </a:cubicBezTo>
                  <a:lnTo>
                    <a:pt x="17008" y="19480"/>
                  </a:lnTo>
                  <a:cubicBezTo>
                    <a:pt x="17984" y="19480"/>
                    <a:pt x="18829" y="18960"/>
                    <a:pt x="19317" y="18147"/>
                  </a:cubicBezTo>
                  <a:cubicBezTo>
                    <a:pt x="19772" y="17301"/>
                    <a:pt x="19772" y="16325"/>
                    <a:pt x="19317" y="15480"/>
                  </a:cubicBezTo>
                  <a:lnTo>
                    <a:pt x="14634" y="7187"/>
                  </a:lnTo>
                  <a:lnTo>
                    <a:pt x="14602" y="7187"/>
                  </a:lnTo>
                  <a:cubicBezTo>
                    <a:pt x="14277" y="6700"/>
                    <a:pt x="14114" y="6114"/>
                    <a:pt x="14114" y="5529"/>
                  </a:cubicBezTo>
                  <a:lnTo>
                    <a:pt x="14114" y="326"/>
                  </a:lnTo>
                  <a:cubicBezTo>
                    <a:pt x="14114" y="131"/>
                    <a:pt x="13951" y="1"/>
                    <a:pt x="137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9"/>
            <p:cNvSpPr/>
            <p:nvPr/>
          </p:nvSpPr>
          <p:spPr>
            <a:xfrm>
              <a:off x="5473480" y="1833964"/>
              <a:ext cx="358514" cy="242313"/>
            </a:xfrm>
            <a:custGeom>
              <a:rect b="b" l="l" r="r" t="t"/>
              <a:pathLst>
                <a:path extrusionOk="0" h="10342" w="15415">
                  <a:moveTo>
                    <a:pt x="5984" y="0"/>
                  </a:moveTo>
                  <a:cubicBezTo>
                    <a:pt x="5594" y="0"/>
                    <a:pt x="5203" y="228"/>
                    <a:pt x="5008" y="553"/>
                  </a:cubicBezTo>
                  <a:lnTo>
                    <a:pt x="358" y="8943"/>
                  </a:lnTo>
                  <a:cubicBezTo>
                    <a:pt x="0" y="9561"/>
                    <a:pt x="456" y="10342"/>
                    <a:pt x="1171" y="10342"/>
                  </a:cubicBezTo>
                  <a:lnTo>
                    <a:pt x="14244" y="10342"/>
                  </a:lnTo>
                  <a:cubicBezTo>
                    <a:pt x="14959" y="10342"/>
                    <a:pt x="15415" y="9561"/>
                    <a:pt x="15057" y="8943"/>
                  </a:cubicBezTo>
                  <a:lnTo>
                    <a:pt x="10602" y="586"/>
                  </a:lnTo>
                  <a:cubicBezTo>
                    <a:pt x="10407" y="228"/>
                    <a:pt x="10049" y="0"/>
                    <a:pt x="9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9"/>
            <p:cNvSpPr/>
            <p:nvPr/>
          </p:nvSpPr>
          <p:spPr>
            <a:xfrm>
              <a:off x="5667108" y="1833964"/>
              <a:ext cx="164896" cy="242313"/>
            </a:xfrm>
            <a:custGeom>
              <a:rect b="b" l="l" r="r" t="t"/>
              <a:pathLst>
                <a:path extrusionOk="0" h="10342" w="7090">
                  <a:moveTo>
                    <a:pt x="0" y="0"/>
                  </a:moveTo>
                  <a:cubicBezTo>
                    <a:pt x="391" y="0"/>
                    <a:pt x="781" y="228"/>
                    <a:pt x="943" y="586"/>
                  </a:cubicBezTo>
                  <a:lnTo>
                    <a:pt x="5399" y="8943"/>
                  </a:lnTo>
                  <a:cubicBezTo>
                    <a:pt x="5756" y="9561"/>
                    <a:pt x="5334" y="10342"/>
                    <a:pt x="4618" y="10342"/>
                  </a:cubicBezTo>
                  <a:lnTo>
                    <a:pt x="5919" y="10342"/>
                  </a:lnTo>
                  <a:cubicBezTo>
                    <a:pt x="6634" y="10342"/>
                    <a:pt x="7090" y="9561"/>
                    <a:pt x="6732" y="8943"/>
                  </a:cubicBezTo>
                  <a:lnTo>
                    <a:pt x="2277" y="586"/>
                  </a:lnTo>
                  <a:cubicBezTo>
                    <a:pt x="2082" y="228"/>
                    <a:pt x="1724" y="0"/>
                    <a:pt x="1334"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9"/>
            <p:cNvSpPr/>
            <p:nvPr/>
          </p:nvSpPr>
          <p:spPr>
            <a:xfrm>
              <a:off x="5592983" y="1705186"/>
              <a:ext cx="37072" cy="16026"/>
            </a:xfrm>
            <a:custGeom>
              <a:rect b="b" l="l" r="r" t="t"/>
              <a:pathLst>
                <a:path extrusionOk="0" h="684" w="1594">
                  <a:moveTo>
                    <a:pt x="326" y="1"/>
                  </a:moveTo>
                  <a:cubicBezTo>
                    <a:pt x="130" y="1"/>
                    <a:pt x="0" y="163"/>
                    <a:pt x="0" y="358"/>
                  </a:cubicBezTo>
                  <a:cubicBezTo>
                    <a:pt x="0" y="553"/>
                    <a:pt x="130" y="684"/>
                    <a:pt x="326" y="684"/>
                  </a:cubicBezTo>
                  <a:lnTo>
                    <a:pt x="1236" y="684"/>
                  </a:lnTo>
                  <a:cubicBezTo>
                    <a:pt x="1431" y="684"/>
                    <a:pt x="1594" y="553"/>
                    <a:pt x="1594" y="358"/>
                  </a:cubicBezTo>
                  <a:cubicBezTo>
                    <a:pt x="1594" y="163"/>
                    <a:pt x="1431" y="1"/>
                    <a:pt x="12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9"/>
            <p:cNvSpPr/>
            <p:nvPr/>
          </p:nvSpPr>
          <p:spPr>
            <a:xfrm>
              <a:off x="5592983" y="1747104"/>
              <a:ext cx="37072" cy="16026"/>
            </a:xfrm>
            <a:custGeom>
              <a:rect b="b" l="l" r="r" t="t"/>
              <a:pathLst>
                <a:path extrusionOk="0" h="684" w="1594">
                  <a:moveTo>
                    <a:pt x="326" y="0"/>
                  </a:moveTo>
                  <a:cubicBezTo>
                    <a:pt x="130" y="0"/>
                    <a:pt x="0" y="130"/>
                    <a:pt x="0" y="325"/>
                  </a:cubicBezTo>
                  <a:cubicBezTo>
                    <a:pt x="0" y="521"/>
                    <a:pt x="130" y="683"/>
                    <a:pt x="326" y="683"/>
                  </a:cubicBezTo>
                  <a:lnTo>
                    <a:pt x="1236" y="683"/>
                  </a:lnTo>
                  <a:cubicBezTo>
                    <a:pt x="1431" y="683"/>
                    <a:pt x="1594" y="521"/>
                    <a:pt x="1594" y="325"/>
                  </a:cubicBezTo>
                  <a:cubicBezTo>
                    <a:pt x="1594" y="130"/>
                    <a:pt x="1431" y="0"/>
                    <a:pt x="12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9"/>
            <p:cNvSpPr/>
            <p:nvPr/>
          </p:nvSpPr>
          <p:spPr>
            <a:xfrm>
              <a:off x="5592983" y="1788249"/>
              <a:ext cx="37072" cy="16026"/>
            </a:xfrm>
            <a:custGeom>
              <a:rect b="b" l="l" r="r" t="t"/>
              <a:pathLst>
                <a:path extrusionOk="0" h="684" w="1594">
                  <a:moveTo>
                    <a:pt x="326" y="0"/>
                  </a:moveTo>
                  <a:cubicBezTo>
                    <a:pt x="130" y="0"/>
                    <a:pt x="0" y="163"/>
                    <a:pt x="0" y="358"/>
                  </a:cubicBezTo>
                  <a:cubicBezTo>
                    <a:pt x="0" y="521"/>
                    <a:pt x="130" y="683"/>
                    <a:pt x="326" y="683"/>
                  </a:cubicBezTo>
                  <a:lnTo>
                    <a:pt x="1236" y="683"/>
                  </a:lnTo>
                  <a:cubicBezTo>
                    <a:pt x="1431" y="683"/>
                    <a:pt x="1594" y="521"/>
                    <a:pt x="1594" y="358"/>
                  </a:cubicBezTo>
                  <a:cubicBezTo>
                    <a:pt x="1594" y="163"/>
                    <a:pt x="1431" y="0"/>
                    <a:pt x="12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9"/>
            <p:cNvSpPr/>
            <p:nvPr/>
          </p:nvSpPr>
          <p:spPr>
            <a:xfrm>
              <a:off x="5644408" y="1893385"/>
              <a:ext cx="61284" cy="61761"/>
            </a:xfrm>
            <a:custGeom>
              <a:rect b="b" l="l" r="r" t="t"/>
              <a:pathLst>
                <a:path extrusionOk="0" h="2636" w="2635">
                  <a:moveTo>
                    <a:pt x="1302" y="1"/>
                  </a:moveTo>
                  <a:cubicBezTo>
                    <a:pt x="586" y="1"/>
                    <a:pt x="1" y="586"/>
                    <a:pt x="1" y="1334"/>
                  </a:cubicBezTo>
                  <a:cubicBezTo>
                    <a:pt x="1" y="2050"/>
                    <a:pt x="586" y="2635"/>
                    <a:pt x="1302" y="2635"/>
                  </a:cubicBezTo>
                  <a:cubicBezTo>
                    <a:pt x="2049" y="2635"/>
                    <a:pt x="2635" y="2050"/>
                    <a:pt x="2635" y="1334"/>
                  </a:cubicBezTo>
                  <a:cubicBezTo>
                    <a:pt x="2635" y="586"/>
                    <a:pt x="2049" y="1"/>
                    <a:pt x="1302"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9"/>
            <p:cNvSpPr/>
            <p:nvPr/>
          </p:nvSpPr>
          <p:spPr>
            <a:xfrm>
              <a:off x="5596006" y="1980268"/>
              <a:ext cx="37840" cy="38870"/>
            </a:xfrm>
            <a:custGeom>
              <a:rect b="b" l="l" r="r" t="t"/>
              <a:pathLst>
                <a:path extrusionOk="0" h="1659" w="1627">
                  <a:moveTo>
                    <a:pt x="813" y="0"/>
                  </a:moveTo>
                  <a:cubicBezTo>
                    <a:pt x="358" y="0"/>
                    <a:pt x="0" y="358"/>
                    <a:pt x="0" y="813"/>
                  </a:cubicBezTo>
                  <a:cubicBezTo>
                    <a:pt x="0" y="1268"/>
                    <a:pt x="358" y="1659"/>
                    <a:pt x="813" y="1659"/>
                  </a:cubicBezTo>
                  <a:cubicBezTo>
                    <a:pt x="1269" y="1659"/>
                    <a:pt x="1626" y="1268"/>
                    <a:pt x="1626" y="813"/>
                  </a:cubicBezTo>
                  <a:cubicBezTo>
                    <a:pt x="1626" y="358"/>
                    <a:pt x="1269" y="0"/>
                    <a:pt x="813"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9"/>
            <p:cNvSpPr/>
            <p:nvPr/>
          </p:nvSpPr>
          <p:spPr>
            <a:xfrm>
              <a:off x="5692064" y="2010751"/>
              <a:ext cx="16652" cy="16776"/>
            </a:xfrm>
            <a:custGeom>
              <a:rect b="b" l="l" r="r" t="t"/>
              <a:pathLst>
                <a:path extrusionOk="0" h="716" w="716">
                  <a:moveTo>
                    <a:pt x="358" y="0"/>
                  </a:moveTo>
                  <a:cubicBezTo>
                    <a:pt x="131" y="0"/>
                    <a:pt x="0" y="163"/>
                    <a:pt x="0" y="358"/>
                  </a:cubicBezTo>
                  <a:cubicBezTo>
                    <a:pt x="0" y="553"/>
                    <a:pt x="131" y="715"/>
                    <a:pt x="358" y="715"/>
                  </a:cubicBezTo>
                  <a:cubicBezTo>
                    <a:pt x="553" y="715"/>
                    <a:pt x="716" y="553"/>
                    <a:pt x="716" y="358"/>
                  </a:cubicBezTo>
                  <a:cubicBezTo>
                    <a:pt x="716" y="163"/>
                    <a:pt x="553" y="0"/>
                    <a:pt x="358"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9"/>
            <p:cNvSpPr/>
            <p:nvPr/>
          </p:nvSpPr>
          <p:spPr>
            <a:xfrm>
              <a:off x="5735930" y="1971879"/>
              <a:ext cx="16676" cy="16776"/>
            </a:xfrm>
            <a:custGeom>
              <a:rect b="b" l="l" r="r" t="t"/>
              <a:pathLst>
                <a:path extrusionOk="0" h="716" w="717">
                  <a:moveTo>
                    <a:pt x="358" y="1"/>
                  </a:moveTo>
                  <a:cubicBezTo>
                    <a:pt x="163" y="1"/>
                    <a:pt x="1" y="163"/>
                    <a:pt x="1" y="358"/>
                  </a:cubicBezTo>
                  <a:cubicBezTo>
                    <a:pt x="1" y="553"/>
                    <a:pt x="163" y="716"/>
                    <a:pt x="358" y="716"/>
                  </a:cubicBezTo>
                  <a:cubicBezTo>
                    <a:pt x="553" y="716"/>
                    <a:pt x="716" y="553"/>
                    <a:pt x="716" y="358"/>
                  </a:cubicBezTo>
                  <a:cubicBezTo>
                    <a:pt x="716" y="163"/>
                    <a:pt x="553" y="1"/>
                    <a:pt x="358"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9"/>
            <p:cNvSpPr/>
            <p:nvPr/>
          </p:nvSpPr>
          <p:spPr>
            <a:xfrm>
              <a:off x="5744256" y="2013798"/>
              <a:ext cx="16652" cy="16776"/>
            </a:xfrm>
            <a:custGeom>
              <a:rect b="b" l="l" r="r" t="t"/>
              <a:pathLst>
                <a:path extrusionOk="0" h="716" w="716">
                  <a:moveTo>
                    <a:pt x="358" y="0"/>
                  </a:moveTo>
                  <a:cubicBezTo>
                    <a:pt x="163" y="0"/>
                    <a:pt x="0" y="163"/>
                    <a:pt x="0" y="358"/>
                  </a:cubicBezTo>
                  <a:cubicBezTo>
                    <a:pt x="0" y="553"/>
                    <a:pt x="163" y="716"/>
                    <a:pt x="358" y="716"/>
                  </a:cubicBezTo>
                  <a:cubicBezTo>
                    <a:pt x="553" y="716"/>
                    <a:pt x="716" y="553"/>
                    <a:pt x="716" y="358"/>
                  </a:cubicBezTo>
                  <a:cubicBezTo>
                    <a:pt x="716" y="163"/>
                    <a:pt x="553" y="0"/>
                    <a:pt x="358"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9"/>
            <p:cNvSpPr/>
            <p:nvPr/>
          </p:nvSpPr>
          <p:spPr>
            <a:xfrm>
              <a:off x="5613404" y="1867494"/>
              <a:ext cx="16652" cy="16776"/>
            </a:xfrm>
            <a:custGeom>
              <a:rect b="b" l="l" r="r" t="t"/>
              <a:pathLst>
                <a:path extrusionOk="0" h="716" w="716">
                  <a:moveTo>
                    <a:pt x="358" y="0"/>
                  </a:moveTo>
                  <a:cubicBezTo>
                    <a:pt x="163" y="0"/>
                    <a:pt x="0" y="163"/>
                    <a:pt x="0" y="358"/>
                  </a:cubicBezTo>
                  <a:cubicBezTo>
                    <a:pt x="0" y="553"/>
                    <a:pt x="163" y="716"/>
                    <a:pt x="358" y="716"/>
                  </a:cubicBezTo>
                  <a:cubicBezTo>
                    <a:pt x="553" y="716"/>
                    <a:pt x="716" y="553"/>
                    <a:pt x="716" y="358"/>
                  </a:cubicBezTo>
                  <a:cubicBezTo>
                    <a:pt x="716" y="163"/>
                    <a:pt x="586" y="0"/>
                    <a:pt x="358"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9"/>
            <p:cNvSpPr/>
            <p:nvPr/>
          </p:nvSpPr>
          <p:spPr>
            <a:xfrm>
              <a:off x="5594495" y="1923869"/>
              <a:ext cx="16652" cy="16799"/>
            </a:xfrm>
            <a:custGeom>
              <a:rect b="b" l="l" r="r" t="t"/>
              <a:pathLst>
                <a:path extrusionOk="0" h="717" w="716">
                  <a:moveTo>
                    <a:pt x="358" y="1"/>
                  </a:moveTo>
                  <a:cubicBezTo>
                    <a:pt x="163" y="1"/>
                    <a:pt x="0" y="163"/>
                    <a:pt x="0" y="358"/>
                  </a:cubicBezTo>
                  <a:cubicBezTo>
                    <a:pt x="0" y="554"/>
                    <a:pt x="163" y="716"/>
                    <a:pt x="358" y="716"/>
                  </a:cubicBezTo>
                  <a:cubicBezTo>
                    <a:pt x="553" y="716"/>
                    <a:pt x="716" y="554"/>
                    <a:pt x="716" y="358"/>
                  </a:cubicBezTo>
                  <a:cubicBezTo>
                    <a:pt x="716" y="163"/>
                    <a:pt x="553" y="1"/>
                    <a:pt x="358"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19"/>
          <p:cNvGrpSpPr/>
          <p:nvPr/>
        </p:nvGrpSpPr>
        <p:grpSpPr>
          <a:xfrm>
            <a:off x="5385000" y="2834925"/>
            <a:ext cx="548613" cy="445770"/>
            <a:chOff x="5385000" y="2834925"/>
            <a:chExt cx="548613" cy="445770"/>
          </a:xfrm>
        </p:grpSpPr>
        <p:sp>
          <p:nvSpPr>
            <p:cNvPr id="499" name="Google Shape;499;p19"/>
            <p:cNvSpPr/>
            <p:nvPr/>
          </p:nvSpPr>
          <p:spPr>
            <a:xfrm>
              <a:off x="5392615" y="3200402"/>
              <a:ext cx="532611" cy="71878"/>
            </a:xfrm>
            <a:custGeom>
              <a:rect b="b" l="l" r="r" t="t"/>
              <a:pathLst>
                <a:path extrusionOk="0" h="3058" w="22732">
                  <a:moveTo>
                    <a:pt x="1887" y="1"/>
                  </a:moveTo>
                  <a:cubicBezTo>
                    <a:pt x="846" y="1"/>
                    <a:pt x="1" y="846"/>
                    <a:pt x="1" y="1887"/>
                  </a:cubicBezTo>
                  <a:lnTo>
                    <a:pt x="1" y="2830"/>
                  </a:lnTo>
                  <a:cubicBezTo>
                    <a:pt x="1" y="2960"/>
                    <a:pt x="131" y="3058"/>
                    <a:pt x="261" y="3058"/>
                  </a:cubicBezTo>
                  <a:lnTo>
                    <a:pt x="22504" y="3058"/>
                  </a:lnTo>
                  <a:cubicBezTo>
                    <a:pt x="22634" y="3058"/>
                    <a:pt x="22732" y="2960"/>
                    <a:pt x="22732" y="2830"/>
                  </a:cubicBezTo>
                  <a:lnTo>
                    <a:pt x="22732" y="1887"/>
                  </a:lnTo>
                  <a:cubicBezTo>
                    <a:pt x="22732" y="846"/>
                    <a:pt x="21886" y="1"/>
                    <a:pt x="208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9"/>
            <p:cNvSpPr/>
            <p:nvPr/>
          </p:nvSpPr>
          <p:spPr>
            <a:xfrm>
              <a:off x="5849030" y="3200402"/>
              <a:ext cx="76218" cy="71878"/>
            </a:xfrm>
            <a:custGeom>
              <a:rect b="b" l="l" r="r" t="t"/>
              <a:pathLst>
                <a:path extrusionOk="0" h="3058" w="3253">
                  <a:moveTo>
                    <a:pt x="1" y="1"/>
                  </a:moveTo>
                  <a:cubicBezTo>
                    <a:pt x="1042" y="1"/>
                    <a:pt x="1855" y="846"/>
                    <a:pt x="1855" y="1887"/>
                  </a:cubicBezTo>
                  <a:lnTo>
                    <a:pt x="1855" y="2830"/>
                  </a:lnTo>
                  <a:cubicBezTo>
                    <a:pt x="1855" y="2960"/>
                    <a:pt x="1757" y="3058"/>
                    <a:pt x="1627" y="3058"/>
                  </a:cubicBezTo>
                  <a:lnTo>
                    <a:pt x="3025" y="3058"/>
                  </a:lnTo>
                  <a:cubicBezTo>
                    <a:pt x="3155" y="3058"/>
                    <a:pt x="3253" y="2960"/>
                    <a:pt x="3253" y="2830"/>
                  </a:cubicBezTo>
                  <a:lnTo>
                    <a:pt x="3253" y="1887"/>
                  </a:lnTo>
                  <a:cubicBezTo>
                    <a:pt x="3253" y="846"/>
                    <a:pt x="2440" y="1"/>
                    <a:pt x="1399"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9"/>
            <p:cNvSpPr/>
            <p:nvPr/>
          </p:nvSpPr>
          <p:spPr>
            <a:xfrm>
              <a:off x="5385000" y="3192011"/>
              <a:ext cx="548613" cy="88684"/>
            </a:xfrm>
            <a:custGeom>
              <a:rect b="b" l="l" r="r" t="t"/>
              <a:pathLst>
                <a:path extrusionOk="0" h="3773" w="23415">
                  <a:moveTo>
                    <a:pt x="21203" y="683"/>
                  </a:moveTo>
                  <a:cubicBezTo>
                    <a:pt x="22049" y="683"/>
                    <a:pt x="22732" y="1398"/>
                    <a:pt x="22732" y="2244"/>
                  </a:cubicBezTo>
                  <a:lnTo>
                    <a:pt x="22732" y="3089"/>
                  </a:lnTo>
                  <a:lnTo>
                    <a:pt x="683" y="3089"/>
                  </a:lnTo>
                  <a:lnTo>
                    <a:pt x="683" y="2244"/>
                  </a:lnTo>
                  <a:cubicBezTo>
                    <a:pt x="683" y="1398"/>
                    <a:pt x="1366" y="683"/>
                    <a:pt x="2212" y="683"/>
                  </a:cubicBezTo>
                  <a:close/>
                  <a:moveTo>
                    <a:pt x="2212" y="0"/>
                  </a:moveTo>
                  <a:cubicBezTo>
                    <a:pt x="1009" y="0"/>
                    <a:pt x="0" y="1008"/>
                    <a:pt x="0" y="2244"/>
                  </a:cubicBezTo>
                  <a:lnTo>
                    <a:pt x="0" y="3187"/>
                  </a:lnTo>
                  <a:cubicBezTo>
                    <a:pt x="0" y="3512"/>
                    <a:pt x="261" y="3772"/>
                    <a:pt x="586" y="3772"/>
                  </a:cubicBezTo>
                  <a:lnTo>
                    <a:pt x="22829" y="3772"/>
                  </a:lnTo>
                  <a:cubicBezTo>
                    <a:pt x="23154" y="3772"/>
                    <a:pt x="23415" y="3512"/>
                    <a:pt x="23415" y="3187"/>
                  </a:cubicBezTo>
                  <a:lnTo>
                    <a:pt x="23415" y="2244"/>
                  </a:lnTo>
                  <a:cubicBezTo>
                    <a:pt x="23415" y="1008"/>
                    <a:pt x="22406" y="0"/>
                    <a:pt x="212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9"/>
            <p:cNvSpPr/>
            <p:nvPr/>
          </p:nvSpPr>
          <p:spPr>
            <a:xfrm>
              <a:off x="5794178" y="3120157"/>
              <a:ext cx="33552" cy="55049"/>
            </a:xfrm>
            <a:custGeom>
              <a:rect b="b" l="l" r="r" t="t"/>
              <a:pathLst>
                <a:path extrusionOk="0" h="2342" w="1432">
                  <a:moveTo>
                    <a:pt x="228" y="0"/>
                  </a:moveTo>
                  <a:cubicBezTo>
                    <a:pt x="98" y="0"/>
                    <a:pt x="0" y="98"/>
                    <a:pt x="0" y="228"/>
                  </a:cubicBezTo>
                  <a:lnTo>
                    <a:pt x="0" y="2081"/>
                  </a:lnTo>
                  <a:cubicBezTo>
                    <a:pt x="0" y="2212"/>
                    <a:pt x="98" y="2342"/>
                    <a:pt x="228" y="2342"/>
                  </a:cubicBezTo>
                  <a:lnTo>
                    <a:pt x="1204" y="2342"/>
                  </a:lnTo>
                  <a:cubicBezTo>
                    <a:pt x="1334" y="2342"/>
                    <a:pt x="1431" y="2212"/>
                    <a:pt x="1431" y="2081"/>
                  </a:cubicBezTo>
                  <a:lnTo>
                    <a:pt x="1431" y="228"/>
                  </a:lnTo>
                  <a:cubicBezTo>
                    <a:pt x="1431" y="98"/>
                    <a:pt x="1334" y="0"/>
                    <a:pt x="12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9"/>
            <p:cNvSpPr/>
            <p:nvPr/>
          </p:nvSpPr>
          <p:spPr>
            <a:xfrm>
              <a:off x="5805612" y="3120157"/>
              <a:ext cx="22118" cy="55049"/>
            </a:xfrm>
            <a:custGeom>
              <a:rect b="b" l="l" r="r" t="t"/>
              <a:pathLst>
                <a:path extrusionOk="0" h="2342" w="944">
                  <a:moveTo>
                    <a:pt x="0" y="0"/>
                  </a:moveTo>
                  <a:cubicBezTo>
                    <a:pt x="130" y="0"/>
                    <a:pt x="228" y="98"/>
                    <a:pt x="228" y="228"/>
                  </a:cubicBezTo>
                  <a:lnTo>
                    <a:pt x="228" y="2114"/>
                  </a:lnTo>
                  <a:cubicBezTo>
                    <a:pt x="228" y="2212"/>
                    <a:pt x="130" y="2342"/>
                    <a:pt x="0" y="2342"/>
                  </a:cubicBezTo>
                  <a:lnTo>
                    <a:pt x="716" y="2342"/>
                  </a:lnTo>
                  <a:cubicBezTo>
                    <a:pt x="846" y="2342"/>
                    <a:pt x="943" y="2212"/>
                    <a:pt x="943" y="2114"/>
                  </a:cubicBezTo>
                  <a:lnTo>
                    <a:pt x="943" y="228"/>
                  </a:lnTo>
                  <a:cubicBezTo>
                    <a:pt x="943" y="98"/>
                    <a:pt x="846" y="0"/>
                    <a:pt x="716"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9"/>
            <p:cNvSpPr/>
            <p:nvPr/>
          </p:nvSpPr>
          <p:spPr>
            <a:xfrm>
              <a:off x="5761421" y="3130851"/>
              <a:ext cx="32779" cy="32883"/>
            </a:xfrm>
            <a:custGeom>
              <a:rect b="b" l="l" r="r" t="t"/>
              <a:pathLst>
                <a:path extrusionOk="0" h="1399" w="1399">
                  <a:moveTo>
                    <a:pt x="0" y="1"/>
                  </a:moveTo>
                  <a:lnTo>
                    <a:pt x="0" y="1399"/>
                  </a:lnTo>
                  <a:lnTo>
                    <a:pt x="1398" y="1399"/>
                  </a:lnTo>
                  <a:lnTo>
                    <a:pt x="13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9"/>
            <p:cNvSpPr/>
            <p:nvPr/>
          </p:nvSpPr>
          <p:spPr>
            <a:xfrm>
              <a:off x="5777425" y="3130851"/>
              <a:ext cx="16776" cy="32883"/>
            </a:xfrm>
            <a:custGeom>
              <a:rect b="b" l="l" r="r" t="t"/>
              <a:pathLst>
                <a:path extrusionOk="0" h="1399" w="716">
                  <a:moveTo>
                    <a:pt x="0" y="1"/>
                  </a:moveTo>
                  <a:lnTo>
                    <a:pt x="0" y="1399"/>
                  </a:lnTo>
                  <a:lnTo>
                    <a:pt x="715" y="1399"/>
                  </a:lnTo>
                  <a:lnTo>
                    <a:pt x="715" y="1"/>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9"/>
            <p:cNvSpPr/>
            <p:nvPr/>
          </p:nvSpPr>
          <p:spPr>
            <a:xfrm>
              <a:off x="5643305" y="2915171"/>
              <a:ext cx="108973" cy="124906"/>
            </a:xfrm>
            <a:custGeom>
              <a:rect b="b" l="l" r="r" t="t"/>
              <a:pathLst>
                <a:path extrusionOk="0" h="5314" w="4651">
                  <a:moveTo>
                    <a:pt x="3944" y="1"/>
                  </a:moveTo>
                  <a:cubicBezTo>
                    <a:pt x="3853" y="1"/>
                    <a:pt x="3758" y="33"/>
                    <a:pt x="3675" y="104"/>
                  </a:cubicBezTo>
                  <a:cubicBezTo>
                    <a:pt x="3513" y="266"/>
                    <a:pt x="3318" y="396"/>
                    <a:pt x="3090" y="494"/>
                  </a:cubicBezTo>
                  <a:cubicBezTo>
                    <a:pt x="2147" y="949"/>
                    <a:pt x="976" y="1339"/>
                    <a:pt x="456" y="2217"/>
                  </a:cubicBezTo>
                  <a:cubicBezTo>
                    <a:pt x="326" y="2445"/>
                    <a:pt x="196" y="2705"/>
                    <a:pt x="163" y="2998"/>
                  </a:cubicBezTo>
                  <a:cubicBezTo>
                    <a:pt x="1" y="4136"/>
                    <a:pt x="814" y="5177"/>
                    <a:pt x="1952" y="5307"/>
                  </a:cubicBezTo>
                  <a:cubicBezTo>
                    <a:pt x="1999" y="5311"/>
                    <a:pt x="2048" y="5314"/>
                    <a:pt x="2098" y="5314"/>
                  </a:cubicBezTo>
                  <a:cubicBezTo>
                    <a:pt x="2724" y="5314"/>
                    <a:pt x="3476" y="4943"/>
                    <a:pt x="3838" y="4461"/>
                  </a:cubicBezTo>
                  <a:cubicBezTo>
                    <a:pt x="4651" y="3356"/>
                    <a:pt x="4553" y="1664"/>
                    <a:pt x="4293" y="266"/>
                  </a:cubicBezTo>
                  <a:cubicBezTo>
                    <a:pt x="4252" y="100"/>
                    <a:pt x="4105" y="1"/>
                    <a:pt x="39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9"/>
            <p:cNvSpPr/>
            <p:nvPr/>
          </p:nvSpPr>
          <p:spPr>
            <a:xfrm>
              <a:off x="5547307" y="2915171"/>
              <a:ext cx="108973" cy="124906"/>
            </a:xfrm>
            <a:custGeom>
              <a:rect b="b" l="l" r="r" t="t"/>
              <a:pathLst>
                <a:path extrusionOk="0" h="5314" w="4651">
                  <a:moveTo>
                    <a:pt x="731" y="1"/>
                  </a:moveTo>
                  <a:cubicBezTo>
                    <a:pt x="579" y="1"/>
                    <a:pt x="432" y="100"/>
                    <a:pt x="390" y="266"/>
                  </a:cubicBezTo>
                  <a:cubicBezTo>
                    <a:pt x="98" y="1664"/>
                    <a:pt x="0" y="3356"/>
                    <a:pt x="846" y="4461"/>
                  </a:cubicBezTo>
                  <a:cubicBezTo>
                    <a:pt x="1207" y="4943"/>
                    <a:pt x="1960" y="5314"/>
                    <a:pt x="2586" y="5314"/>
                  </a:cubicBezTo>
                  <a:cubicBezTo>
                    <a:pt x="2635" y="5314"/>
                    <a:pt x="2684" y="5311"/>
                    <a:pt x="2732" y="5307"/>
                  </a:cubicBezTo>
                  <a:cubicBezTo>
                    <a:pt x="3870" y="5177"/>
                    <a:pt x="4650" y="4136"/>
                    <a:pt x="4488" y="2998"/>
                  </a:cubicBezTo>
                  <a:cubicBezTo>
                    <a:pt x="4455" y="2705"/>
                    <a:pt x="4358" y="2445"/>
                    <a:pt x="4195" y="2217"/>
                  </a:cubicBezTo>
                  <a:cubicBezTo>
                    <a:pt x="3675" y="1339"/>
                    <a:pt x="2537" y="949"/>
                    <a:pt x="1561" y="494"/>
                  </a:cubicBezTo>
                  <a:cubicBezTo>
                    <a:pt x="1333" y="396"/>
                    <a:pt x="1138" y="266"/>
                    <a:pt x="976" y="104"/>
                  </a:cubicBezTo>
                  <a:cubicBezTo>
                    <a:pt x="905" y="33"/>
                    <a:pt x="817" y="1"/>
                    <a:pt x="7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9"/>
            <p:cNvSpPr/>
            <p:nvPr/>
          </p:nvSpPr>
          <p:spPr>
            <a:xfrm>
              <a:off x="5655489" y="2915171"/>
              <a:ext cx="96789" cy="124906"/>
            </a:xfrm>
            <a:custGeom>
              <a:rect b="b" l="l" r="r" t="t"/>
              <a:pathLst>
                <a:path extrusionOk="0" h="5314" w="4131">
                  <a:moveTo>
                    <a:pt x="3433" y="1"/>
                  </a:moveTo>
                  <a:cubicBezTo>
                    <a:pt x="3346" y="1"/>
                    <a:pt x="3259" y="33"/>
                    <a:pt x="3188" y="104"/>
                  </a:cubicBezTo>
                  <a:cubicBezTo>
                    <a:pt x="3415" y="1404"/>
                    <a:pt x="3448" y="2933"/>
                    <a:pt x="2700" y="3941"/>
                  </a:cubicBezTo>
                  <a:cubicBezTo>
                    <a:pt x="2338" y="4423"/>
                    <a:pt x="1614" y="4793"/>
                    <a:pt x="992" y="4793"/>
                  </a:cubicBezTo>
                  <a:cubicBezTo>
                    <a:pt x="943" y="4793"/>
                    <a:pt x="894" y="4791"/>
                    <a:pt x="846" y="4786"/>
                  </a:cubicBezTo>
                  <a:cubicBezTo>
                    <a:pt x="554" y="4754"/>
                    <a:pt x="261" y="4624"/>
                    <a:pt x="1" y="4461"/>
                  </a:cubicBezTo>
                  <a:lnTo>
                    <a:pt x="1" y="4461"/>
                  </a:lnTo>
                  <a:cubicBezTo>
                    <a:pt x="326" y="4916"/>
                    <a:pt x="814" y="5242"/>
                    <a:pt x="1432" y="5307"/>
                  </a:cubicBezTo>
                  <a:cubicBezTo>
                    <a:pt x="1479" y="5311"/>
                    <a:pt x="1528" y="5314"/>
                    <a:pt x="1578" y="5314"/>
                  </a:cubicBezTo>
                  <a:cubicBezTo>
                    <a:pt x="2204" y="5314"/>
                    <a:pt x="2956" y="4943"/>
                    <a:pt x="3318" y="4461"/>
                  </a:cubicBezTo>
                  <a:cubicBezTo>
                    <a:pt x="4131" y="3356"/>
                    <a:pt x="4033" y="1664"/>
                    <a:pt x="3773" y="266"/>
                  </a:cubicBezTo>
                  <a:cubicBezTo>
                    <a:pt x="3732" y="100"/>
                    <a:pt x="3585" y="1"/>
                    <a:pt x="3433"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9"/>
            <p:cNvSpPr/>
            <p:nvPr/>
          </p:nvSpPr>
          <p:spPr>
            <a:xfrm>
              <a:off x="5547307" y="2915171"/>
              <a:ext cx="97539" cy="124906"/>
            </a:xfrm>
            <a:custGeom>
              <a:rect b="b" l="l" r="r" t="t"/>
              <a:pathLst>
                <a:path extrusionOk="0" h="5314" w="4163">
                  <a:moveTo>
                    <a:pt x="731" y="1"/>
                  </a:moveTo>
                  <a:cubicBezTo>
                    <a:pt x="579" y="1"/>
                    <a:pt x="432" y="100"/>
                    <a:pt x="390" y="266"/>
                  </a:cubicBezTo>
                  <a:cubicBezTo>
                    <a:pt x="98" y="1664"/>
                    <a:pt x="0" y="3356"/>
                    <a:pt x="846" y="4461"/>
                  </a:cubicBezTo>
                  <a:cubicBezTo>
                    <a:pt x="1207" y="4943"/>
                    <a:pt x="1960" y="5314"/>
                    <a:pt x="2586" y="5314"/>
                  </a:cubicBezTo>
                  <a:cubicBezTo>
                    <a:pt x="2635" y="5314"/>
                    <a:pt x="2684" y="5311"/>
                    <a:pt x="2732" y="5307"/>
                  </a:cubicBezTo>
                  <a:cubicBezTo>
                    <a:pt x="3317" y="5242"/>
                    <a:pt x="3837" y="4916"/>
                    <a:pt x="4163" y="4461"/>
                  </a:cubicBezTo>
                  <a:lnTo>
                    <a:pt x="4163" y="4461"/>
                  </a:lnTo>
                  <a:cubicBezTo>
                    <a:pt x="3902" y="4624"/>
                    <a:pt x="3610" y="4754"/>
                    <a:pt x="3285" y="4786"/>
                  </a:cubicBezTo>
                  <a:cubicBezTo>
                    <a:pt x="3239" y="4791"/>
                    <a:pt x="3193" y="4793"/>
                    <a:pt x="3145" y="4793"/>
                  </a:cubicBezTo>
                  <a:cubicBezTo>
                    <a:pt x="2545" y="4793"/>
                    <a:pt x="1795" y="4423"/>
                    <a:pt x="1463" y="3941"/>
                  </a:cubicBezTo>
                  <a:cubicBezTo>
                    <a:pt x="683" y="2933"/>
                    <a:pt x="748" y="1404"/>
                    <a:pt x="976" y="104"/>
                  </a:cubicBezTo>
                  <a:cubicBezTo>
                    <a:pt x="905" y="33"/>
                    <a:pt x="817" y="1"/>
                    <a:pt x="73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9"/>
            <p:cNvSpPr/>
            <p:nvPr/>
          </p:nvSpPr>
          <p:spPr>
            <a:xfrm>
              <a:off x="5637213" y="2907061"/>
              <a:ext cx="123453" cy="141265"/>
            </a:xfrm>
            <a:custGeom>
              <a:rect b="b" l="l" r="r" t="t"/>
              <a:pathLst>
                <a:path extrusionOk="0" h="6010" w="5269">
                  <a:moveTo>
                    <a:pt x="4195" y="709"/>
                  </a:moveTo>
                  <a:lnTo>
                    <a:pt x="4195" y="709"/>
                  </a:lnTo>
                  <a:cubicBezTo>
                    <a:pt x="4553" y="2465"/>
                    <a:pt x="4423" y="3798"/>
                    <a:pt x="3805" y="4611"/>
                  </a:cubicBezTo>
                  <a:cubicBezTo>
                    <a:pt x="3506" y="5000"/>
                    <a:pt x="2876" y="5334"/>
                    <a:pt x="2372" y="5334"/>
                  </a:cubicBezTo>
                  <a:cubicBezTo>
                    <a:pt x="2328" y="5334"/>
                    <a:pt x="2286" y="5332"/>
                    <a:pt x="2244" y="5326"/>
                  </a:cubicBezTo>
                  <a:cubicBezTo>
                    <a:pt x="1789" y="5261"/>
                    <a:pt x="1366" y="5034"/>
                    <a:pt x="1106" y="4676"/>
                  </a:cubicBezTo>
                  <a:cubicBezTo>
                    <a:pt x="813" y="4318"/>
                    <a:pt x="716" y="3863"/>
                    <a:pt x="781" y="3408"/>
                  </a:cubicBezTo>
                  <a:cubicBezTo>
                    <a:pt x="813" y="3180"/>
                    <a:pt x="878" y="2953"/>
                    <a:pt x="1009" y="2757"/>
                  </a:cubicBezTo>
                  <a:cubicBezTo>
                    <a:pt x="1009" y="2757"/>
                    <a:pt x="1009" y="2725"/>
                    <a:pt x="1009" y="2725"/>
                  </a:cubicBezTo>
                  <a:cubicBezTo>
                    <a:pt x="1399" y="2107"/>
                    <a:pt x="2212" y="1749"/>
                    <a:pt x="2992" y="1392"/>
                  </a:cubicBezTo>
                  <a:cubicBezTo>
                    <a:pt x="3155" y="1327"/>
                    <a:pt x="3350" y="1229"/>
                    <a:pt x="3513" y="1164"/>
                  </a:cubicBezTo>
                  <a:cubicBezTo>
                    <a:pt x="3773" y="1034"/>
                    <a:pt x="4000" y="871"/>
                    <a:pt x="4195" y="709"/>
                  </a:cubicBezTo>
                  <a:close/>
                  <a:moveTo>
                    <a:pt x="4209" y="1"/>
                  </a:moveTo>
                  <a:cubicBezTo>
                    <a:pt x="4033" y="1"/>
                    <a:pt x="3852" y="68"/>
                    <a:pt x="3708" y="188"/>
                  </a:cubicBezTo>
                  <a:cubicBezTo>
                    <a:pt x="3578" y="351"/>
                    <a:pt x="3382" y="449"/>
                    <a:pt x="3220" y="546"/>
                  </a:cubicBezTo>
                  <a:cubicBezTo>
                    <a:pt x="3057" y="611"/>
                    <a:pt x="2895" y="676"/>
                    <a:pt x="2700" y="774"/>
                  </a:cubicBezTo>
                  <a:cubicBezTo>
                    <a:pt x="1822" y="1164"/>
                    <a:pt x="911" y="1554"/>
                    <a:pt x="423" y="2367"/>
                  </a:cubicBezTo>
                  <a:cubicBezTo>
                    <a:pt x="261" y="2660"/>
                    <a:pt x="131" y="2985"/>
                    <a:pt x="98" y="3310"/>
                  </a:cubicBezTo>
                  <a:cubicBezTo>
                    <a:pt x="0" y="3961"/>
                    <a:pt x="163" y="4579"/>
                    <a:pt x="553" y="5099"/>
                  </a:cubicBezTo>
                  <a:cubicBezTo>
                    <a:pt x="944" y="5619"/>
                    <a:pt x="1529" y="5944"/>
                    <a:pt x="2179" y="6009"/>
                  </a:cubicBezTo>
                  <a:lnTo>
                    <a:pt x="2374" y="6009"/>
                  </a:lnTo>
                  <a:cubicBezTo>
                    <a:pt x="3090" y="6009"/>
                    <a:pt x="3935" y="5587"/>
                    <a:pt x="4358" y="5001"/>
                  </a:cubicBezTo>
                  <a:cubicBezTo>
                    <a:pt x="5106" y="4026"/>
                    <a:pt x="5269" y="2530"/>
                    <a:pt x="4878" y="546"/>
                  </a:cubicBezTo>
                  <a:cubicBezTo>
                    <a:pt x="4813" y="318"/>
                    <a:pt x="4651" y="123"/>
                    <a:pt x="4391" y="26"/>
                  </a:cubicBezTo>
                  <a:cubicBezTo>
                    <a:pt x="4332" y="9"/>
                    <a:pt x="4271" y="1"/>
                    <a:pt x="42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9"/>
            <p:cNvSpPr/>
            <p:nvPr/>
          </p:nvSpPr>
          <p:spPr>
            <a:xfrm>
              <a:off x="5539669" y="2907061"/>
              <a:ext cx="123476" cy="141265"/>
            </a:xfrm>
            <a:custGeom>
              <a:rect b="b" l="l" r="r" t="t"/>
              <a:pathLst>
                <a:path extrusionOk="0" h="6010" w="5270">
                  <a:moveTo>
                    <a:pt x="1074" y="676"/>
                  </a:moveTo>
                  <a:cubicBezTo>
                    <a:pt x="1269" y="871"/>
                    <a:pt x="1497" y="1034"/>
                    <a:pt x="1757" y="1164"/>
                  </a:cubicBezTo>
                  <a:cubicBezTo>
                    <a:pt x="1920" y="1229"/>
                    <a:pt x="2082" y="1327"/>
                    <a:pt x="2277" y="1392"/>
                  </a:cubicBezTo>
                  <a:cubicBezTo>
                    <a:pt x="3058" y="1749"/>
                    <a:pt x="3871" y="2107"/>
                    <a:pt x="4228" y="2725"/>
                  </a:cubicBezTo>
                  <a:cubicBezTo>
                    <a:pt x="4228" y="2725"/>
                    <a:pt x="4228" y="2757"/>
                    <a:pt x="4228" y="2757"/>
                  </a:cubicBezTo>
                  <a:cubicBezTo>
                    <a:pt x="4359" y="2953"/>
                    <a:pt x="4456" y="3180"/>
                    <a:pt x="4489" y="3408"/>
                  </a:cubicBezTo>
                  <a:cubicBezTo>
                    <a:pt x="4554" y="3863"/>
                    <a:pt x="4424" y="4318"/>
                    <a:pt x="4163" y="4676"/>
                  </a:cubicBezTo>
                  <a:cubicBezTo>
                    <a:pt x="3871" y="5034"/>
                    <a:pt x="3481" y="5261"/>
                    <a:pt x="3025" y="5326"/>
                  </a:cubicBezTo>
                  <a:cubicBezTo>
                    <a:pt x="3001" y="5328"/>
                    <a:pt x="2977" y="5329"/>
                    <a:pt x="2952" y="5329"/>
                  </a:cubicBezTo>
                  <a:cubicBezTo>
                    <a:pt x="2437" y="5329"/>
                    <a:pt x="1742" y="5014"/>
                    <a:pt x="1432" y="4611"/>
                  </a:cubicBezTo>
                  <a:cubicBezTo>
                    <a:pt x="814" y="3798"/>
                    <a:pt x="684" y="2465"/>
                    <a:pt x="1042" y="709"/>
                  </a:cubicBezTo>
                  <a:lnTo>
                    <a:pt x="1042" y="676"/>
                  </a:lnTo>
                  <a:close/>
                  <a:moveTo>
                    <a:pt x="1047" y="1"/>
                  </a:moveTo>
                  <a:cubicBezTo>
                    <a:pt x="981" y="1"/>
                    <a:pt x="914" y="9"/>
                    <a:pt x="846" y="26"/>
                  </a:cubicBezTo>
                  <a:cubicBezTo>
                    <a:pt x="619" y="123"/>
                    <a:pt x="424" y="318"/>
                    <a:pt x="391" y="546"/>
                  </a:cubicBezTo>
                  <a:cubicBezTo>
                    <a:pt x="1" y="2530"/>
                    <a:pt x="164" y="4026"/>
                    <a:pt x="879" y="5001"/>
                  </a:cubicBezTo>
                  <a:cubicBezTo>
                    <a:pt x="1334" y="5587"/>
                    <a:pt x="2180" y="6009"/>
                    <a:pt x="2895" y="6009"/>
                  </a:cubicBezTo>
                  <a:lnTo>
                    <a:pt x="3090" y="6009"/>
                  </a:lnTo>
                  <a:cubicBezTo>
                    <a:pt x="3741" y="5944"/>
                    <a:pt x="4294" y="5619"/>
                    <a:pt x="4716" y="5099"/>
                  </a:cubicBezTo>
                  <a:cubicBezTo>
                    <a:pt x="5107" y="4579"/>
                    <a:pt x="5269" y="3961"/>
                    <a:pt x="5172" y="3310"/>
                  </a:cubicBezTo>
                  <a:cubicBezTo>
                    <a:pt x="5107" y="2985"/>
                    <a:pt x="5009" y="2660"/>
                    <a:pt x="4814" y="2367"/>
                  </a:cubicBezTo>
                  <a:cubicBezTo>
                    <a:pt x="4326" y="1554"/>
                    <a:pt x="3415" y="1164"/>
                    <a:pt x="2537" y="774"/>
                  </a:cubicBezTo>
                  <a:cubicBezTo>
                    <a:pt x="2375" y="676"/>
                    <a:pt x="2212" y="611"/>
                    <a:pt x="2050" y="546"/>
                  </a:cubicBezTo>
                  <a:cubicBezTo>
                    <a:pt x="1855" y="449"/>
                    <a:pt x="1692" y="351"/>
                    <a:pt x="1562" y="188"/>
                  </a:cubicBezTo>
                  <a:cubicBezTo>
                    <a:pt x="1417" y="68"/>
                    <a:pt x="1237" y="1"/>
                    <a:pt x="10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9"/>
            <p:cNvSpPr/>
            <p:nvPr/>
          </p:nvSpPr>
          <p:spPr>
            <a:xfrm>
              <a:off x="5592248" y="2882992"/>
              <a:ext cx="116611" cy="162561"/>
            </a:xfrm>
            <a:custGeom>
              <a:rect b="b" l="l" r="r" t="t"/>
              <a:pathLst>
                <a:path extrusionOk="0" h="6916" w="4977">
                  <a:moveTo>
                    <a:pt x="2341" y="1"/>
                  </a:moveTo>
                  <a:cubicBezTo>
                    <a:pt x="2160" y="1"/>
                    <a:pt x="1981" y="129"/>
                    <a:pt x="1919" y="334"/>
                  </a:cubicBezTo>
                  <a:cubicBezTo>
                    <a:pt x="1854" y="595"/>
                    <a:pt x="1757" y="855"/>
                    <a:pt x="1594" y="1115"/>
                  </a:cubicBezTo>
                  <a:cubicBezTo>
                    <a:pt x="911" y="2188"/>
                    <a:pt x="1" y="3294"/>
                    <a:pt x="66" y="4497"/>
                  </a:cubicBezTo>
                  <a:cubicBezTo>
                    <a:pt x="66" y="4855"/>
                    <a:pt x="131" y="5180"/>
                    <a:pt x="261" y="5505"/>
                  </a:cubicBezTo>
                  <a:cubicBezTo>
                    <a:pt x="660" y="6397"/>
                    <a:pt x="1550" y="6916"/>
                    <a:pt x="2467" y="6916"/>
                  </a:cubicBezTo>
                  <a:cubicBezTo>
                    <a:pt x="2820" y="6916"/>
                    <a:pt x="3178" y="6839"/>
                    <a:pt x="3513" y="6676"/>
                  </a:cubicBezTo>
                  <a:cubicBezTo>
                    <a:pt x="4228" y="6318"/>
                    <a:pt x="4814" y="5375"/>
                    <a:pt x="4846" y="4594"/>
                  </a:cubicBezTo>
                  <a:cubicBezTo>
                    <a:pt x="4976" y="2968"/>
                    <a:pt x="3806" y="1342"/>
                    <a:pt x="2635" y="139"/>
                  </a:cubicBezTo>
                  <a:cubicBezTo>
                    <a:pt x="2551" y="44"/>
                    <a:pt x="2446" y="1"/>
                    <a:pt x="23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9"/>
            <p:cNvSpPr/>
            <p:nvPr/>
          </p:nvSpPr>
          <p:spPr>
            <a:xfrm>
              <a:off x="5637213" y="2882992"/>
              <a:ext cx="71649" cy="162537"/>
            </a:xfrm>
            <a:custGeom>
              <a:rect b="b" l="l" r="r" t="t"/>
              <a:pathLst>
                <a:path extrusionOk="0" h="6915" w="3058">
                  <a:moveTo>
                    <a:pt x="422" y="1"/>
                  </a:moveTo>
                  <a:cubicBezTo>
                    <a:pt x="241" y="1"/>
                    <a:pt x="62" y="129"/>
                    <a:pt x="0" y="334"/>
                  </a:cubicBezTo>
                  <a:cubicBezTo>
                    <a:pt x="0" y="334"/>
                    <a:pt x="0" y="367"/>
                    <a:pt x="0" y="367"/>
                  </a:cubicBezTo>
                  <a:cubicBezTo>
                    <a:pt x="1074" y="1538"/>
                    <a:pt x="2114" y="3066"/>
                    <a:pt x="2017" y="4594"/>
                  </a:cubicBezTo>
                  <a:cubicBezTo>
                    <a:pt x="1952" y="5375"/>
                    <a:pt x="1366" y="6318"/>
                    <a:pt x="683" y="6676"/>
                  </a:cubicBezTo>
                  <a:cubicBezTo>
                    <a:pt x="488" y="6773"/>
                    <a:pt x="293" y="6838"/>
                    <a:pt x="65" y="6871"/>
                  </a:cubicBezTo>
                  <a:cubicBezTo>
                    <a:pt x="222" y="6900"/>
                    <a:pt x="378" y="6915"/>
                    <a:pt x="533" y="6915"/>
                  </a:cubicBezTo>
                  <a:cubicBezTo>
                    <a:pt x="895" y="6915"/>
                    <a:pt x="1252" y="6835"/>
                    <a:pt x="1594" y="6676"/>
                  </a:cubicBezTo>
                  <a:cubicBezTo>
                    <a:pt x="2309" y="6318"/>
                    <a:pt x="2895" y="5375"/>
                    <a:pt x="2960" y="4594"/>
                  </a:cubicBezTo>
                  <a:cubicBezTo>
                    <a:pt x="3057" y="2968"/>
                    <a:pt x="1887" y="1342"/>
                    <a:pt x="716" y="139"/>
                  </a:cubicBezTo>
                  <a:cubicBezTo>
                    <a:pt x="632" y="44"/>
                    <a:pt x="527" y="1"/>
                    <a:pt x="422"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9"/>
            <p:cNvSpPr/>
            <p:nvPr/>
          </p:nvSpPr>
          <p:spPr>
            <a:xfrm>
              <a:off x="5584633" y="2874977"/>
              <a:ext cx="131841" cy="178709"/>
            </a:xfrm>
            <a:custGeom>
              <a:rect b="b" l="l" r="r" t="t"/>
              <a:pathLst>
                <a:path extrusionOk="0" h="7603" w="5627">
                  <a:moveTo>
                    <a:pt x="2671" y="1"/>
                  </a:moveTo>
                  <a:cubicBezTo>
                    <a:pt x="2604" y="1"/>
                    <a:pt x="2537" y="9"/>
                    <a:pt x="2472" y="25"/>
                  </a:cubicBezTo>
                  <a:cubicBezTo>
                    <a:pt x="2179" y="90"/>
                    <a:pt x="1984" y="318"/>
                    <a:pt x="1919" y="578"/>
                  </a:cubicBezTo>
                  <a:cubicBezTo>
                    <a:pt x="1887" y="643"/>
                    <a:pt x="1887" y="708"/>
                    <a:pt x="1854" y="773"/>
                  </a:cubicBezTo>
                  <a:cubicBezTo>
                    <a:pt x="1822" y="936"/>
                    <a:pt x="1919" y="1131"/>
                    <a:pt x="2082" y="1196"/>
                  </a:cubicBezTo>
                  <a:cubicBezTo>
                    <a:pt x="2123" y="1209"/>
                    <a:pt x="2163" y="1216"/>
                    <a:pt x="2203" y="1216"/>
                  </a:cubicBezTo>
                  <a:cubicBezTo>
                    <a:pt x="2351" y="1216"/>
                    <a:pt x="2479" y="1122"/>
                    <a:pt x="2505" y="968"/>
                  </a:cubicBezTo>
                  <a:cubicBezTo>
                    <a:pt x="2537" y="903"/>
                    <a:pt x="2570" y="838"/>
                    <a:pt x="2570" y="740"/>
                  </a:cubicBezTo>
                  <a:cubicBezTo>
                    <a:pt x="2602" y="708"/>
                    <a:pt x="2635" y="708"/>
                    <a:pt x="2635" y="675"/>
                  </a:cubicBezTo>
                  <a:cubicBezTo>
                    <a:pt x="2667" y="675"/>
                    <a:pt x="2700" y="708"/>
                    <a:pt x="2700" y="708"/>
                  </a:cubicBezTo>
                  <a:cubicBezTo>
                    <a:pt x="4228" y="2269"/>
                    <a:pt x="4944" y="3700"/>
                    <a:pt x="4846" y="4935"/>
                  </a:cubicBezTo>
                  <a:cubicBezTo>
                    <a:pt x="4781" y="5586"/>
                    <a:pt x="4261" y="6431"/>
                    <a:pt x="3675" y="6691"/>
                  </a:cubicBezTo>
                  <a:cubicBezTo>
                    <a:pt x="3397" y="6840"/>
                    <a:pt x="3086" y="6914"/>
                    <a:pt x="2774" y="6914"/>
                  </a:cubicBezTo>
                  <a:cubicBezTo>
                    <a:pt x="2540" y="6914"/>
                    <a:pt x="2305" y="6873"/>
                    <a:pt x="2082" y="6789"/>
                  </a:cubicBezTo>
                  <a:cubicBezTo>
                    <a:pt x="1562" y="6594"/>
                    <a:pt x="1139" y="6204"/>
                    <a:pt x="911" y="5683"/>
                  </a:cubicBezTo>
                  <a:cubicBezTo>
                    <a:pt x="781" y="5423"/>
                    <a:pt x="716" y="5131"/>
                    <a:pt x="716" y="4838"/>
                  </a:cubicBezTo>
                  <a:cubicBezTo>
                    <a:pt x="683" y="4025"/>
                    <a:pt x="1139" y="3244"/>
                    <a:pt x="1692" y="2431"/>
                  </a:cubicBezTo>
                  <a:cubicBezTo>
                    <a:pt x="1789" y="2301"/>
                    <a:pt x="1724" y="2074"/>
                    <a:pt x="1562" y="1976"/>
                  </a:cubicBezTo>
                  <a:cubicBezTo>
                    <a:pt x="1513" y="1940"/>
                    <a:pt x="1450" y="1921"/>
                    <a:pt x="1386" y="1921"/>
                  </a:cubicBezTo>
                  <a:cubicBezTo>
                    <a:pt x="1279" y="1921"/>
                    <a:pt x="1167" y="1972"/>
                    <a:pt x="1106" y="2074"/>
                  </a:cubicBezTo>
                  <a:cubicBezTo>
                    <a:pt x="553" y="2919"/>
                    <a:pt x="1" y="3830"/>
                    <a:pt x="33" y="4870"/>
                  </a:cubicBezTo>
                  <a:cubicBezTo>
                    <a:pt x="33" y="5261"/>
                    <a:pt x="131" y="5618"/>
                    <a:pt x="293" y="5976"/>
                  </a:cubicBezTo>
                  <a:cubicBezTo>
                    <a:pt x="586" y="6659"/>
                    <a:pt x="1139" y="7179"/>
                    <a:pt x="1854" y="7439"/>
                  </a:cubicBezTo>
                  <a:cubicBezTo>
                    <a:pt x="2147" y="7537"/>
                    <a:pt x="2472" y="7602"/>
                    <a:pt x="2797" y="7602"/>
                  </a:cubicBezTo>
                  <a:cubicBezTo>
                    <a:pt x="3188" y="7602"/>
                    <a:pt x="3610" y="7504"/>
                    <a:pt x="4000" y="7309"/>
                  </a:cubicBezTo>
                  <a:cubicBezTo>
                    <a:pt x="4781" y="6919"/>
                    <a:pt x="5464" y="5878"/>
                    <a:pt x="5529" y="4968"/>
                  </a:cubicBezTo>
                  <a:cubicBezTo>
                    <a:pt x="5626" y="3537"/>
                    <a:pt x="4846" y="1944"/>
                    <a:pt x="3220" y="220"/>
                  </a:cubicBezTo>
                  <a:cubicBezTo>
                    <a:pt x="3074" y="74"/>
                    <a:pt x="2872" y="1"/>
                    <a:pt x="26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9"/>
            <p:cNvSpPr/>
            <p:nvPr/>
          </p:nvSpPr>
          <p:spPr>
            <a:xfrm>
              <a:off x="5618913" y="2951674"/>
              <a:ext cx="63284" cy="88802"/>
            </a:xfrm>
            <a:custGeom>
              <a:rect b="b" l="l" r="r" t="t"/>
              <a:pathLst>
                <a:path extrusionOk="0" h="3778" w="2701">
                  <a:moveTo>
                    <a:pt x="1248" y="1"/>
                  </a:moveTo>
                  <a:cubicBezTo>
                    <a:pt x="1151" y="1"/>
                    <a:pt x="1061" y="59"/>
                    <a:pt x="1042" y="177"/>
                  </a:cubicBezTo>
                  <a:cubicBezTo>
                    <a:pt x="1009" y="339"/>
                    <a:pt x="944" y="469"/>
                    <a:pt x="846" y="599"/>
                  </a:cubicBezTo>
                  <a:cubicBezTo>
                    <a:pt x="489" y="1185"/>
                    <a:pt x="1" y="1803"/>
                    <a:pt x="1" y="2453"/>
                  </a:cubicBezTo>
                  <a:cubicBezTo>
                    <a:pt x="1" y="2648"/>
                    <a:pt x="33" y="2811"/>
                    <a:pt x="131" y="3006"/>
                  </a:cubicBezTo>
                  <a:cubicBezTo>
                    <a:pt x="338" y="3489"/>
                    <a:pt x="806" y="3777"/>
                    <a:pt x="1304" y="3777"/>
                  </a:cubicBezTo>
                  <a:cubicBezTo>
                    <a:pt x="1510" y="3777"/>
                    <a:pt x="1720" y="3728"/>
                    <a:pt x="1920" y="3624"/>
                  </a:cubicBezTo>
                  <a:cubicBezTo>
                    <a:pt x="2277" y="3461"/>
                    <a:pt x="2603" y="2941"/>
                    <a:pt x="2635" y="2518"/>
                  </a:cubicBezTo>
                  <a:cubicBezTo>
                    <a:pt x="2700" y="1607"/>
                    <a:pt x="2050" y="729"/>
                    <a:pt x="1432" y="79"/>
                  </a:cubicBezTo>
                  <a:cubicBezTo>
                    <a:pt x="1380" y="27"/>
                    <a:pt x="1312" y="1"/>
                    <a:pt x="12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9"/>
            <p:cNvSpPr/>
            <p:nvPr/>
          </p:nvSpPr>
          <p:spPr>
            <a:xfrm>
              <a:off x="5641782" y="2951157"/>
              <a:ext cx="40417" cy="89295"/>
            </a:xfrm>
            <a:custGeom>
              <a:rect b="b" l="l" r="r" t="t"/>
              <a:pathLst>
                <a:path extrusionOk="0" h="3799" w="1725">
                  <a:moveTo>
                    <a:pt x="294" y="1"/>
                  </a:moveTo>
                  <a:cubicBezTo>
                    <a:pt x="189" y="1"/>
                    <a:pt x="87" y="73"/>
                    <a:pt x="66" y="199"/>
                  </a:cubicBezTo>
                  <a:cubicBezTo>
                    <a:pt x="33" y="264"/>
                    <a:pt x="33" y="296"/>
                    <a:pt x="1" y="361"/>
                  </a:cubicBezTo>
                  <a:cubicBezTo>
                    <a:pt x="553" y="979"/>
                    <a:pt x="1009" y="1759"/>
                    <a:pt x="976" y="2540"/>
                  </a:cubicBezTo>
                  <a:cubicBezTo>
                    <a:pt x="944" y="2963"/>
                    <a:pt x="618" y="3483"/>
                    <a:pt x="228" y="3646"/>
                  </a:cubicBezTo>
                  <a:cubicBezTo>
                    <a:pt x="163" y="3678"/>
                    <a:pt x="66" y="3711"/>
                    <a:pt x="1" y="3743"/>
                  </a:cubicBezTo>
                  <a:cubicBezTo>
                    <a:pt x="110" y="3780"/>
                    <a:pt x="225" y="3798"/>
                    <a:pt x="342" y="3798"/>
                  </a:cubicBezTo>
                  <a:cubicBezTo>
                    <a:pt x="537" y="3798"/>
                    <a:pt x="740" y="3747"/>
                    <a:pt x="944" y="3646"/>
                  </a:cubicBezTo>
                  <a:cubicBezTo>
                    <a:pt x="1301" y="3483"/>
                    <a:pt x="1627" y="2963"/>
                    <a:pt x="1659" y="2540"/>
                  </a:cubicBezTo>
                  <a:cubicBezTo>
                    <a:pt x="1724" y="1629"/>
                    <a:pt x="1074" y="751"/>
                    <a:pt x="456" y="68"/>
                  </a:cubicBezTo>
                  <a:cubicBezTo>
                    <a:pt x="410" y="22"/>
                    <a:pt x="351" y="1"/>
                    <a:pt x="294"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9"/>
            <p:cNvSpPr/>
            <p:nvPr/>
          </p:nvSpPr>
          <p:spPr>
            <a:xfrm>
              <a:off x="5610548" y="2943377"/>
              <a:ext cx="80013" cy="104950"/>
            </a:xfrm>
            <a:custGeom>
              <a:rect b="b" l="l" r="r" t="t"/>
              <a:pathLst>
                <a:path extrusionOk="0" h="4465" w="3415">
                  <a:moveTo>
                    <a:pt x="1659" y="790"/>
                  </a:moveTo>
                  <a:cubicBezTo>
                    <a:pt x="2374" y="1570"/>
                    <a:pt x="2699" y="2253"/>
                    <a:pt x="2634" y="2838"/>
                  </a:cubicBezTo>
                  <a:cubicBezTo>
                    <a:pt x="2634" y="3131"/>
                    <a:pt x="2374" y="3554"/>
                    <a:pt x="2114" y="3684"/>
                  </a:cubicBezTo>
                  <a:cubicBezTo>
                    <a:pt x="1992" y="3754"/>
                    <a:pt x="1851" y="3786"/>
                    <a:pt x="1712" y="3786"/>
                  </a:cubicBezTo>
                  <a:cubicBezTo>
                    <a:pt x="1591" y="3786"/>
                    <a:pt x="1472" y="3762"/>
                    <a:pt x="1366" y="3716"/>
                  </a:cubicBezTo>
                  <a:cubicBezTo>
                    <a:pt x="1106" y="3651"/>
                    <a:pt x="911" y="3456"/>
                    <a:pt x="781" y="3196"/>
                  </a:cubicBezTo>
                  <a:cubicBezTo>
                    <a:pt x="748" y="3066"/>
                    <a:pt x="716" y="2936"/>
                    <a:pt x="716" y="2806"/>
                  </a:cubicBezTo>
                  <a:cubicBezTo>
                    <a:pt x="683" y="2351"/>
                    <a:pt x="1008" y="1895"/>
                    <a:pt x="1301" y="1440"/>
                  </a:cubicBezTo>
                  <a:cubicBezTo>
                    <a:pt x="1366" y="1343"/>
                    <a:pt x="1431" y="1245"/>
                    <a:pt x="1496" y="1147"/>
                  </a:cubicBezTo>
                  <a:cubicBezTo>
                    <a:pt x="1561" y="1017"/>
                    <a:pt x="1626" y="920"/>
                    <a:pt x="1659" y="790"/>
                  </a:cubicBezTo>
                  <a:close/>
                  <a:moveTo>
                    <a:pt x="1566" y="1"/>
                  </a:moveTo>
                  <a:cubicBezTo>
                    <a:pt x="1532" y="1"/>
                    <a:pt x="1497" y="4"/>
                    <a:pt x="1464" y="9"/>
                  </a:cubicBezTo>
                  <a:cubicBezTo>
                    <a:pt x="1269" y="74"/>
                    <a:pt x="1106" y="237"/>
                    <a:pt x="1041" y="432"/>
                  </a:cubicBezTo>
                  <a:cubicBezTo>
                    <a:pt x="1041" y="562"/>
                    <a:pt x="976" y="660"/>
                    <a:pt x="911" y="757"/>
                  </a:cubicBezTo>
                  <a:cubicBezTo>
                    <a:pt x="846" y="855"/>
                    <a:pt x="781" y="952"/>
                    <a:pt x="716" y="1082"/>
                  </a:cubicBezTo>
                  <a:cubicBezTo>
                    <a:pt x="390" y="1570"/>
                    <a:pt x="0" y="2156"/>
                    <a:pt x="33" y="2806"/>
                  </a:cubicBezTo>
                  <a:cubicBezTo>
                    <a:pt x="33" y="3034"/>
                    <a:pt x="65" y="3261"/>
                    <a:pt x="163" y="3489"/>
                  </a:cubicBezTo>
                  <a:cubicBezTo>
                    <a:pt x="358" y="3912"/>
                    <a:pt x="683" y="4204"/>
                    <a:pt x="1106" y="4367"/>
                  </a:cubicBezTo>
                  <a:cubicBezTo>
                    <a:pt x="1301" y="4432"/>
                    <a:pt x="1496" y="4464"/>
                    <a:pt x="1691" y="4464"/>
                  </a:cubicBezTo>
                  <a:cubicBezTo>
                    <a:pt x="1919" y="4464"/>
                    <a:pt x="2179" y="4399"/>
                    <a:pt x="2407" y="4302"/>
                  </a:cubicBezTo>
                  <a:cubicBezTo>
                    <a:pt x="2894" y="4042"/>
                    <a:pt x="3285" y="3424"/>
                    <a:pt x="3350" y="2871"/>
                  </a:cubicBezTo>
                  <a:cubicBezTo>
                    <a:pt x="3415" y="2058"/>
                    <a:pt x="2960" y="1147"/>
                    <a:pt x="2016" y="172"/>
                  </a:cubicBezTo>
                  <a:cubicBezTo>
                    <a:pt x="1909" y="64"/>
                    <a:pt x="1734" y="1"/>
                    <a:pt x="1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9"/>
            <p:cNvSpPr/>
            <p:nvPr/>
          </p:nvSpPr>
          <p:spPr>
            <a:xfrm>
              <a:off x="5608252" y="3033001"/>
              <a:ext cx="83833" cy="61184"/>
            </a:xfrm>
            <a:custGeom>
              <a:rect b="b" l="l" r="r" t="t"/>
              <a:pathLst>
                <a:path extrusionOk="0" h="2603" w="3578">
                  <a:moveTo>
                    <a:pt x="261" y="1"/>
                  </a:moveTo>
                  <a:cubicBezTo>
                    <a:pt x="98" y="1"/>
                    <a:pt x="1" y="131"/>
                    <a:pt x="1" y="261"/>
                  </a:cubicBezTo>
                  <a:lnTo>
                    <a:pt x="1" y="2603"/>
                  </a:lnTo>
                  <a:lnTo>
                    <a:pt x="3578" y="2603"/>
                  </a:lnTo>
                  <a:lnTo>
                    <a:pt x="3578" y="261"/>
                  </a:lnTo>
                  <a:cubicBezTo>
                    <a:pt x="3578" y="131"/>
                    <a:pt x="3448" y="1"/>
                    <a:pt x="33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9"/>
            <p:cNvSpPr/>
            <p:nvPr/>
          </p:nvSpPr>
          <p:spPr>
            <a:xfrm>
              <a:off x="5666174" y="3033001"/>
              <a:ext cx="25914" cy="61184"/>
            </a:xfrm>
            <a:custGeom>
              <a:rect b="b" l="l" r="r" t="t"/>
              <a:pathLst>
                <a:path extrusionOk="0" h="2603" w="1106">
                  <a:moveTo>
                    <a:pt x="0" y="1"/>
                  </a:moveTo>
                  <a:cubicBezTo>
                    <a:pt x="163" y="1"/>
                    <a:pt x="260" y="131"/>
                    <a:pt x="260" y="261"/>
                  </a:cubicBezTo>
                  <a:lnTo>
                    <a:pt x="260" y="2603"/>
                  </a:lnTo>
                  <a:lnTo>
                    <a:pt x="1106" y="2603"/>
                  </a:lnTo>
                  <a:lnTo>
                    <a:pt x="1106" y="261"/>
                  </a:lnTo>
                  <a:cubicBezTo>
                    <a:pt x="1106" y="131"/>
                    <a:pt x="976" y="1"/>
                    <a:pt x="84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9"/>
            <p:cNvSpPr/>
            <p:nvPr/>
          </p:nvSpPr>
          <p:spPr>
            <a:xfrm>
              <a:off x="5539669" y="3094160"/>
              <a:ext cx="220992" cy="106266"/>
            </a:xfrm>
            <a:custGeom>
              <a:rect b="b" l="l" r="r" t="t"/>
              <a:pathLst>
                <a:path extrusionOk="0" h="4521" w="9432">
                  <a:moveTo>
                    <a:pt x="1269" y="1"/>
                  </a:moveTo>
                  <a:cubicBezTo>
                    <a:pt x="554" y="1"/>
                    <a:pt x="1" y="586"/>
                    <a:pt x="1" y="1269"/>
                  </a:cubicBezTo>
                  <a:lnTo>
                    <a:pt x="1" y="4521"/>
                  </a:lnTo>
                  <a:lnTo>
                    <a:pt x="9432" y="4521"/>
                  </a:lnTo>
                  <a:lnTo>
                    <a:pt x="9432" y="1269"/>
                  </a:lnTo>
                  <a:cubicBezTo>
                    <a:pt x="9432" y="586"/>
                    <a:pt x="8846" y="1"/>
                    <a:pt x="81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9"/>
            <p:cNvSpPr/>
            <p:nvPr/>
          </p:nvSpPr>
          <p:spPr>
            <a:xfrm>
              <a:off x="5708068" y="3094160"/>
              <a:ext cx="52600" cy="106266"/>
            </a:xfrm>
            <a:custGeom>
              <a:rect b="b" l="l" r="r" t="t"/>
              <a:pathLst>
                <a:path extrusionOk="0" h="4521" w="2245">
                  <a:moveTo>
                    <a:pt x="1" y="1"/>
                  </a:moveTo>
                  <a:cubicBezTo>
                    <a:pt x="716" y="1"/>
                    <a:pt x="1269" y="586"/>
                    <a:pt x="1269" y="1269"/>
                  </a:cubicBezTo>
                  <a:lnTo>
                    <a:pt x="1269" y="4521"/>
                  </a:lnTo>
                  <a:lnTo>
                    <a:pt x="2245" y="4521"/>
                  </a:lnTo>
                  <a:lnTo>
                    <a:pt x="2245" y="1269"/>
                  </a:lnTo>
                  <a:cubicBezTo>
                    <a:pt x="2245" y="586"/>
                    <a:pt x="1659" y="1"/>
                    <a:pt x="976"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9"/>
            <p:cNvSpPr/>
            <p:nvPr/>
          </p:nvSpPr>
          <p:spPr>
            <a:xfrm>
              <a:off x="5599863" y="3025362"/>
              <a:ext cx="99859" cy="77237"/>
            </a:xfrm>
            <a:custGeom>
              <a:rect b="b" l="l" r="r" t="t"/>
              <a:pathLst>
                <a:path extrusionOk="0" h="3286" w="4262">
                  <a:moveTo>
                    <a:pt x="3578" y="684"/>
                  </a:moveTo>
                  <a:lnTo>
                    <a:pt x="3578" y="2602"/>
                  </a:lnTo>
                  <a:lnTo>
                    <a:pt x="684" y="2602"/>
                  </a:lnTo>
                  <a:lnTo>
                    <a:pt x="684" y="684"/>
                  </a:lnTo>
                  <a:close/>
                  <a:moveTo>
                    <a:pt x="619" y="1"/>
                  </a:moveTo>
                  <a:cubicBezTo>
                    <a:pt x="294" y="1"/>
                    <a:pt x="1" y="261"/>
                    <a:pt x="1" y="586"/>
                  </a:cubicBezTo>
                  <a:lnTo>
                    <a:pt x="1" y="2928"/>
                  </a:lnTo>
                  <a:cubicBezTo>
                    <a:pt x="1" y="3123"/>
                    <a:pt x="164" y="3285"/>
                    <a:pt x="359" y="3285"/>
                  </a:cubicBezTo>
                  <a:lnTo>
                    <a:pt x="3936" y="3285"/>
                  </a:lnTo>
                  <a:cubicBezTo>
                    <a:pt x="4131" y="3285"/>
                    <a:pt x="4261" y="3123"/>
                    <a:pt x="4261" y="2928"/>
                  </a:cubicBezTo>
                  <a:lnTo>
                    <a:pt x="4261" y="586"/>
                  </a:lnTo>
                  <a:cubicBezTo>
                    <a:pt x="4261" y="261"/>
                    <a:pt x="4001" y="1"/>
                    <a:pt x="36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9"/>
            <p:cNvSpPr/>
            <p:nvPr/>
          </p:nvSpPr>
          <p:spPr>
            <a:xfrm>
              <a:off x="5753033" y="3123212"/>
              <a:ext cx="48781" cy="48937"/>
            </a:xfrm>
            <a:custGeom>
              <a:rect b="b" l="l" r="r" t="t"/>
              <a:pathLst>
                <a:path extrusionOk="0" h="2082" w="2082">
                  <a:moveTo>
                    <a:pt x="1399" y="683"/>
                  </a:moveTo>
                  <a:lnTo>
                    <a:pt x="1399" y="1399"/>
                  </a:lnTo>
                  <a:lnTo>
                    <a:pt x="716" y="1399"/>
                  </a:lnTo>
                  <a:lnTo>
                    <a:pt x="716" y="683"/>
                  </a:lnTo>
                  <a:close/>
                  <a:moveTo>
                    <a:pt x="358" y="0"/>
                  </a:moveTo>
                  <a:cubicBezTo>
                    <a:pt x="163" y="0"/>
                    <a:pt x="0" y="130"/>
                    <a:pt x="0" y="326"/>
                  </a:cubicBezTo>
                  <a:lnTo>
                    <a:pt x="0" y="1724"/>
                  </a:lnTo>
                  <a:cubicBezTo>
                    <a:pt x="0" y="1919"/>
                    <a:pt x="163" y="2082"/>
                    <a:pt x="358" y="2082"/>
                  </a:cubicBezTo>
                  <a:lnTo>
                    <a:pt x="1756" y="2082"/>
                  </a:lnTo>
                  <a:cubicBezTo>
                    <a:pt x="1952" y="2082"/>
                    <a:pt x="2082" y="1919"/>
                    <a:pt x="2082" y="1724"/>
                  </a:cubicBezTo>
                  <a:lnTo>
                    <a:pt x="2082" y="326"/>
                  </a:lnTo>
                  <a:cubicBezTo>
                    <a:pt x="2082" y="163"/>
                    <a:pt x="1952" y="0"/>
                    <a:pt x="1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9"/>
            <p:cNvSpPr/>
            <p:nvPr/>
          </p:nvSpPr>
          <p:spPr>
            <a:xfrm>
              <a:off x="5531304" y="3086521"/>
              <a:ext cx="236971" cy="122320"/>
            </a:xfrm>
            <a:custGeom>
              <a:rect b="b" l="l" r="r" t="t"/>
              <a:pathLst>
                <a:path extrusionOk="0" h="5204" w="10114">
                  <a:moveTo>
                    <a:pt x="1626" y="0"/>
                  </a:moveTo>
                  <a:cubicBezTo>
                    <a:pt x="748" y="0"/>
                    <a:pt x="0" y="716"/>
                    <a:pt x="0" y="1594"/>
                  </a:cubicBezTo>
                  <a:lnTo>
                    <a:pt x="0" y="2147"/>
                  </a:lnTo>
                  <a:cubicBezTo>
                    <a:pt x="0" y="2342"/>
                    <a:pt x="163" y="2472"/>
                    <a:pt x="358" y="2472"/>
                  </a:cubicBezTo>
                  <a:cubicBezTo>
                    <a:pt x="553" y="2472"/>
                    <a:pt x="683" y="2342"/>
                    <a:pt x="683" y="2147"/>
                  </a:cubicBezTo>
                  <a:lnTo>
                    <a:pt x="683" y="1594"/>
                  </a:lnTo>
                  <a:cubicBezTo>
                    <a:pt x="683" y="1106"/>
                    <a:pt x="1106" y="683"/>
                    <a:pt x="1626" y="683"/>
                  </a:cubicBezTo>
                  <a:lnTo>
                    <a:pt x="8520" y="683"/>
                  </a:lnTo>
                  <a:cubicBezTo>
                    <a:pt x="9008" y="683"/>
                    <a:pt x="9431" y="1106"/>
                    <a:pt x="9431" y="1594"/>
                  </a:cubicBezTo>
                  <a:lnTo>
                    <a:pt x="9431" y="4521"/>
                  </a:lnTo>
                  <a:lnTo>
                    <a:pt x="683" y="4521"/>
                  </a:lnTo>
                  <a:lnTo>
                    <a:pt x="683" y="3773"/>
                  </a:lnTo>
                  <a:cubicBezTo>
                    <a:pt x="683" y="3578"/>
                    <a:pt x="553" y="3415"/>
                    <a:pt x="358" y="3415"/>
                  </a:cubicBezTo>
                  <a:cubicBezTo>
                    <a:pt x="163" y="3415"/>
                    <a:pt x="0" y="3578"/>
                    <a:pt x="0" y="3773"/>
                  </a:cubicBezTo>
                  <a:lnTo>
                    <a:pt x="0" y="4846"/>
                  </a:lnTo>
                  <a:cubicBezTo>
                    <a:pt x="0" y="5041"/>
                    <a:pt x="163" y="5203"/>
                    <a:pt x="358" y="5203"/>
                  </a:cubicBezTo>
                  <a:lnTo>
                    <a:pt x="9789" y="5203"/>
                  </a:lnTo>
                  <a:cubicBezTo>
                    <a:pt x="9984" y="5203"/>
                    <a:pt x="10114" y="5041"/>
                    <a:pt x="10114" y="4846"/>
                  </a:cubicBezTo>
                  <a:lnTo>
                    <a:pt x="10114" y="1594"/>
                  </a:lnTo>
                  <a:cubicBezTo>
                    <a:pt x="10114" y="716"/>
                    <a:pt x="9398" y="0"/>
                    <a:pt x="85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9"/>
            <p:cNvSpPr/>
            <p:nvPr/>
          </p:nvSpPr>
          <p:spPr>
            <a:xfrm>
              <a:off x="5785790" y="3111742"/>
              <a:ext cx="50328" cy="71103"/>
            </a:xfrm>
            <a:custGeom>
              <a:rect b="b" l="l" r="r" t="t"/>
              <a:pathLst>
                <a:path extrusionOk="0" h="3025" w="2148">
                  <a:moveTo>
                    <a:pt x="1464" y="683"/>
                  </a:moveTo>
                  <a:lnTo>
                    <a:pt x="1464" y="2342"/>
                  </a:lnTo>
                  <a:lnTo>
                    <a:pt x="684" y="2342"/>
                  </a:lnTo>
                  <a:lnTo>
                    <a:pt x="684" y="683"/>
                  </a:lnTo>
                  <a:close/>
                  <a:moveTo>
                    <a:pt x="586" y="1"/>
                  </a:moveTo>
                  <a:cubicBezTo>
                    <a:pt x="261" y="1"/>
                    <a:pt x="1" y="261"/>
                    <a:pt x="1" y="586"/>
                  </a:cubicBezTo>
                  <a:lnTo>
                    <a:pt x="1" y="2439"/>
                  </a:lnTo>
                  <a:cubicBezTo>
                    <a:pt x="1" y="2765"/>
                    <a:pt x="261" y="3025"/>
                    <a:pt x="586" y="3025"/>
                  </a:cubicBezTo>
                  <a:lnTo>
                    <a:pt x="1562" y="3025"/>
                  </a:lnTo>
                  <a:cubicBezTo>
                    <a:pt x="1887" y="3025"/>
                    <a:pt x="2147" y="2765"/>
                    <a:pt x="2147" y="2439"/>
                  </a:cubicBezTo>
                  <a:lnTo>
                    <a:pt x="2147" y="586"/>
                  </a:lnTo>
                  <a:cubicBezTo>
                    <a:pt x="2147" y="261"/>
                    <a:pt x="1887" y="1"/>
                    <a:pt x="15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9"/>
            <p:cNvSpPr/>
            <p:nvPr/>
          </p:nvSpPr>
          <p:spPr>
            <a:xfrm>
              <a:off x="5429964" y="2834925"/>
              <a:ext cx="73922" cy="373918"/>
            </a:xfrm>
            <a:custGeom>
              <a:rect b="b" l="l" r="r" t="t"/>
              <a:pathLst>
                <a:path extrusionOk="0" h="15908" w="3155">
                  <a:moveTo>
                    <a:pt x="2770" y="0"/>
                  </a:moveTo>
                  <a:cubicBezTo>
                    <a:pt x="2602" y="0"/>
                    <a:pt x="2468" y="123"/>
                    <a:pt x="2439" y="298"/>
                  </a:cubicBezTo>
                  <a:lnTo>
                    <a:pt x="33" y="15485"/>
                  </a:lnTo>
                  <a:cubicBezTo>
                    <a:pt x="0" y="15680"/>
                    <a:pt x="130" y="15875"/>
                    <a:pt x="325" y="15875"/>
                  </a:cubicBezTo>
                  <a:cubicBezTo>
                    <a:pt x="325" y="15907"/>
                    <a:pt x="358" y="15907"/>
                    <a:pt x="358" y="15907"/>
                  </a:cubicBezTo>
                  <a:cubicBezTo>
                    <a:pt x="553" y="15907"/>
                    <a:pt x="683" y="15777"/>
                    <a:pt x="716" y="15615"/>
                  </a:cubicBezTo>
                  <a:lnTo>
                    <a:pt x="3122" y="396"/>
                  </a:lnTo>
                  <a:cubicBezTo>
                    <a:pt x="3154" y="201"/>
                    <a:pt x="3024" y="38"/>
                    <a:pt x="2829" y="5"/>
                  </a:cubicBezTo>
                  <a:cubicBezTo>
                    <a:pt x="2809" y="2"/>
                    <a:pt x="2789" y="0"/>
                    <a:pt x="27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9"/>
            <p:cNvSpPr/>
            <p:nvPr/>
          </p:nvSpPr>
          <p:spPr>
            <a:xfrm>
              <a:off x="5814750" y="2834925"/>
              <a:ext cx="73922" cy="373918"/>
            </a:xfrm>
            <a:custGeom>
              <a:rect b="b" l="l" r="r" t="t"/>
              <a:pathLst>
                <a:path extrusionOk="0" h="15908" w="3155">
                  <a:moveTo>
                    <a:pt x="385" y="0"/>
                  </a:moveTo>
                  <a:cubicBezTo>
                    <a:pt x="366" y="0"/>
                    <a:pt x="346" y="2"/>
                    <a:pt x="326" y="5"/>
                  </a:cubicBezTo>
                  <a:cubicBezTo>
                    <a:pt x="131" y="38"/>
                    <a:pt x="1" y="201"/>
                    <a:pt x="33" y="396"/>
                  </a:cubicBezTo>
                  <a:lnTo>
                    <a:pt x="2439" y="15615"/>
                  </a:lnTo>
                  <a:cubicBezTo>
                    <a:pt x="2472" y="15777"/>
                    <a:pt x="2602" y="15907"/>
                    <a:pt x="2797" y="15907"/>
                  </a:cubicBezTo>
                  <a:cubicBezTo>
                    <a:pt x="2797" y="15907"/>
                    <a:pt x="2830" y="15907"/>
                    <a:pt x="2830" y="15875"/>
                  </a:cubicBezTo>
                  <a:cubicBezTo>
                    <a:pt x="3025" y="15842"/>
                    <a:pt x="3155" y="15680"/>
                    <a:pt x="3122" y="15485"/>
                  </a:cubicBezTo>
                  <a:lnTo>
                    <a:pt x="716" y="298"/>
                  </a:lnTo>
                  <a:cubicBezTo>
                    <a:pt x="687" y="123"/>
                    <a:pt x="553" y="0"/>
                    <a:pt x="3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9"/>
            <p:cNvSpPr/>
            <p:nvPr/>
          </p:nvSpPr>
          <p:spPr>
            <a:xfrm>
              <a:off x="5426918" y="2835043"/>
              <a:ext cx="464781" cy="16077"/>
            </a:xfrm>
            <a:custGeom>
              <a:rect b="b" l="l" r="r" t="t"/>
              <a:pathLst>
                <a:path extrusionOk="0" h="684" w="19837">
                  <a:moveTo>
                    <a:pt x="358" y="0"/>
                  </a:moveTo>
                  <a:cubicBezTo>
                    <a:pt x="163" y="0"/>
                    <a:pt x="0" y="163"/>
                    <a:pt x="0" y="326"/>
                  </a:cubicBezTo>
                  <a:cubicBezTo>
                    <a:pt x="0" y="521"/>
                    <a:pt x="163" y="683"/>
                    <a:pt x="358" y="683"/>
                  </a:cubicBezTo>
                  <a:lnTo>
                    <a:pt x="19479" y="683"/>
                  </a:lnTo>
                  <a:cubicBezTo>
                    <a:pt x="19674" y="683"/>
                    <a:pt x="19837" y="521"/>
                    <a:pt x="19804" y="326"/>
                  </a:cubicBezTo>
                  <a:cubicBezTo>
                    <a:pt x="19804" y="163"/>
                    <a:pt x="19674" y="0"/>
                    <a:pt x="19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19"/>
          <p:cNvGrpSpPr/>
          <p:nvPr/>
        </p:nvGrpSpPr>
        <p:grpSpPr>
          <a:xfrm>
            <a:off x="3215437" y="1655638"/>
            <a:ext cx="548615" cy="384058"/>
            <a:chOff x="3215438" y="1655638"/>
            <a:chExt cx="548615" cy="384058"/>
          </a:xfrm>
        </p:grpSpPr>
        <p:sp>
          <p:nvSpPr>
            <p:cNvPr id="530" name="Google Shape;530;p19"/>
            <p:cNvSpPr/>
            <p:nvPr/>
          </p:nvSpPr>
          <p:spPr>
            <a:xfrm>
              <a:off x="3245028" y="1663682"/>
              <a:ext cx="489437" cy="325922"/>
            </a:xfrm>
            <a:custGeom>
              <a:rect b="b" l="l" r="r" t="t"/>
              <a:pathLst>
                <a:path extrusionOk="0" h="17138" w="25821">
                  <a:moveTo>
                    <a:pt x="24975" y="0"/>
                  </a:moveTo>
                  <a:lnTo>
                    <a:pt x="0" y="17138"/>
                  </a:lnTo>
                  <a:lnTo>
                    <a:pt x="25821" y="17138"/>
                  </a:lnTo>
                  <a:lnTo>
                    <a:pt x="25821" y="846"/>
                  </a:lnTo>
                  <a:cubicBezTo>
                    <a:pt x="25821" y="390"/>
                    <a:pt x="25463" y="0"/>
                    <a:pt x="249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9"/>
            <p:cNvSpPr/>
            <p:nvPr/>
          </p:nvSpPr>
          <p:spPr>
            <a:xfrm>
              <a:off x="3245028" y="1663682"/>
              <a:ext cx="489437" cy="325922"/>
            </a:xfrm>
            <a:custGeom>
              <a:rect b="b" l="l" r="r" t="t"/>
              <a:pathLst>
                <a:path extrusionOk="0" h="17138" w="25821">
                  <a:moveTo>
                    <a:pt x="24975" y="0"/>
                  </a:moveTo>
                  <a:lnTo>
                    <a:pt x="0" y="17138"/>
                  </a:lnTo>
                  <a:lnTo>
                    <a:pt x="25821" y="17138"/>
                  </a:lnTo>
                  <a:lnTo>
                    <a:pt x="25821" y="846"/>
                  </a:lnTo>
                  <a:cubicBezTo>
                    <a:pt x="25821" y="390"/>
                    <a:pt x="25463" y="0"/>
                    <a:pt x="24975"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9"/>
            <p:cNvSpPr/>
            <p:nvPr/>
          </p:nvSpPr>
          <p:spPr>
            <a:xfrm>
              <a:off x="3266600" y="1695841"/>
              <a:ext cx="435813" cy="293763"/>
            </a:xfrm>
            <a:custGeom>
              <a:rect b="b" l="l" r="r" t="t"/>
              <a:pathLst>
                <a:path extrusionOk="0" h="15447" w="22992">
                  <a:moveTo>
                    <a:pt x="0" y="0"/>
                  </a:moveTo>
                  <a:lnTo>
                    <a:pt x="0" y="15447"/>
                  </a:lnTo>
                  <a:lnTo>
                    <a:pt x="22992" y="15447"/>
                  </a:lnTo>
                  <a:lnTo>
                    <a:pt x="229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9"/>
            <p:cNvSpPr/>
            <p:nvPr/>
          </p:nvSpPr>
          <p:spPr>
            <a:xfrm>
              <a:off x="3266600" y="1695841"/>
              <a:ext cx="435813" cy="279538"/>
            </a:xfrm>
            <a:custGeom>
              <a:rect b="b" l="l" r="r" t="t"/>
              <a:pathLst>
                <a:path extrusionOk="0" h="14699" w="22992">
                  <a:moveTo>
                    <a:pt x="21301" y="0"/>
                  </a:moveTo>
                  <a:lnTo>
                    <a:pt x="21301" y="12975"/>
                  </a:lnTo>
                  <a:lnTo>
                    <a:pt x="0" y="12975"/>
                  </a:lnTo>
                  <a:lnTo>
                    <a:pt x="0" y="14699"/>
                  </a:lnTo>
                  <a:lnTo>
                    <a:pt x="22992" y="14699"/>
                  </a:lnTo>
                  <a:lnTo>
                    <a:pt x="22992" y="0"/>
                  </a:ln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9"/>
            <p:cNvSpPr/>
            <p:nvPr/>
          </p:nvSpPr>
          <p:spPr>
            <a:xfrm>
              <a:off x="3245028" y="1663682"/>
              <a:ext cx="488205" cy="325922"/>
            </a:xfrm>
            <a:custGeom>
              <a:rect b="b" l="l" r="r" t="t"/>
              <a:pathLst>
                <a:path extrusionOk="0" h="17138" w="25756">
                  <a:moveTo>
                    <a:pt x="846" y="0"/>
                  </a:moveTo>
                  <a:cubicBezTo>
                    <a:pt x="390" y="0"/>
                    <a:pt x="0" y="390"/>
                    <a:pt x="0" y="846"/>
                  </a:cubicBezTo>
                  <a:lnTo>
                    <a:pt x="0" y="17138"/>
                  </a:lnTo>
                  <a:lnTo>
                    <a:pt x="1691" y="17138"/>
                  </a:lnTo>
                  <a:lnTo>
                    <a:pt x="1691" y="1691"/>
                  </a:lnTo>
                  <a:lnTo>
                    <a:pt x="24130" y="1691"/>
                  </a:lnTo>
                  <a:lnTo>
                    <a:pt x="25756" y="488"/>
                  </a:lnTo>
                  <a:cubicBezTo>
                    <a:pt x="25626" y="195"/>
                    <a:pt x="25333" y="0"/>
                    <a:pt x="249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9"/>
            <p:cNvSpPr/>
            <p:nvPr/>
          </p:nvSpPr>
          <p:spPr>
            <a:xfrm>
              <a:off x="3223437" y="1975367"/>
              <a:ext cx="532598" cy="56311"/>
            </a:xfrm>
            <a:custGeom>
              <a:rect b="b" l="l" r="r" t="t"/>
              <a:pathLst>
                <a:path extrusionOk="0" h="2961" w="28098">
                  <a:moveTo>
                    <a:pt x="846" y="1"/>
                  </a:moveTo>
                  <a:cubicBezTo>
                    <a:pt x="391" y="1"/>
                    <a:pt x="1" y="391"/>
                    <a:pt x="1" y="846"/>
                  </a:cubicBezTo>
                  <a:lnTo>
                    <a:pt x="1" y="2115"/>
                  </a:lnTo>
                  <a:cubicBezTo>
                    <a:pt x="1" y="2602"/>
                    <a:pt x="391" y="2960"/>
                    <a:pt x="846" y="2960"/>
                  </a:cubicBezTo>
                  <a:lnTo>
                    <a:pt x="27252" y="2960"/>
                  </a:lnTo>
                  <a:cubicBezTo>
                    <a:pt x="27708" y="2960"/>
                    <a:pt x="28098" y="2602"/>
                    <a:pt x="28098" y="2115"/>
                  </a:cubicBezTo>
                  <a:lnTo>
                    <a:pt x="28098" y="846"/>
                  </a:lnTo>
                  <a:cubicBezTo>
                    <a:pt x="28098" y="391"/>
                    <a:pt x="27708" y="1"/>
                    <a:pt x="272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9"/>
            <p:cNvSpPr/>
            <p:nvPr/>
          </p:nvSpPr>
          <p:spPr>
            <a:xfrm>
              <a:off x="3223437" y="1975367"/>
              <a:ext cx="532598" cy="56311"/>
            </a:xfrm>
            <a:custGeom>
              <a:rect b="b" l="l" r="r" t="t"/>
              <a:pathLst>
                <a:path extrusionOk="0" h="2961" w="28098">
                  <a:moveTo>
                    <a:pt x="26407" y="1"/>
                  </a:moveTo>
                  <a:lnTo>
                    <a:pt x="26407" y="1269"/>
                  </a:lnTo>
                  <a:lnTo>
                    <a:pt x="1" y="1269"/>
                  </a:lnTo>
                  <a:lnTo>
                    <a:pt x="1" y="2115"/>
                  </a:lnTo>
                  <a:cubicBezTo>
                    <a:pt x="1" y="2602"/>
                    <a:pt x="391" y="2960"/>
                    <a:pt x="846" y="2960"/>
                  </a:cubicBezTo>
                  <a:lnTo>
                    <a:pt x="27252" y="2960"/>
                  </a:lnTo>
                  <a:cubicBezTo>
                    <a:pt x="27740" y="2960"/>
                    <a:pt x="28098" y="2570"/>
                    <a:pt x="28098" y="2115"/>
                  </a:cubicBezTo>
                  <a:lnTo>
                    <a:pt x="28098" y="846"/>
                  </a:lnTo>
                  <a:cubicBezTo>
                    <a:pt x="28098" y="359"/>
                    <a:pt x="27708" y="1"/>
                    <a:pt x="27252"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9"/>
            <p:cNvSpPr/>
            <p:nvPr/>
          </p:nvSpPr>
          <p:spPr>
            <a:xfrm>
              <a:off x="3622291" y="1943208"/>
              <a:ext cx="80142" cy="32178"/>
            </a:xfrm>
            <a:custGeom>
              <a:rect b="b" l="l" r="r" t="t"/>
              <a:pathLst>
                <a:path extrusionOk="0" h="1692" w="4228">
                  <a:moveTo>
                    <a:pt x="455" y="1"/>
                  </a:moveTo>
                  <a:cubicBezTo>
                    <a:pt x="195" y="1"/>
                    <a:pt x="0" y="229"/>
                    <a:pt x="0" y="489"/>
                  </a:cubicBezTo>
                  <a:lnTo>
                    <a:pt x="0" y="1204"/>
                  </a:lnTo>
                  <a:cubicBezTo>
                    <a:pt x="0" y="1464"/>
                    <a:pt x="195" y="1692"/>
                    <a:pt x="455" y="1692"/>
                  </a:cubicBezTo>
                  <a:lnTo>
                    <a:pt x="4228" y="1692"/>
                  </a:lnTo>
                  <a:lnTo>
                    <a:pt x="4228" y="489"/>
                  </a:lnTo>
                  <a:cubicBezTo>
                    <a:pt x="4228" y="229"/>
                    <a:pt x="4033" y="1"/>
                    <a:pt x="37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9"/>
            <p:cNvSpPr/>
            <p:nvPr/>
          </p:nvSpPr>
          <p:spPr>
            <a:xfrm>
              <a:off x="3215438" y="1655638"/>
              <a:ext cx="548615" cy="384058"/>
            </a:xfrm>
            <a:custGeom>
              <a:rect b="b" l="l" r="r" t="t"/>
              <a:pathLst>
                <a:path extrusionOk="0" h="20195" w="28943">
                  <a:moveTo>
                    <a:pt x="25268" y="15545"/>
                  </a:moveTo>
                  <a:lnTo>
                    <a:pt x="25268" y="16390"/>
                  </a:lnTo>
                  <a:lnTo>
                    <a:pt x="21886" y="16390"/>
                  </a:lnTo>
                  <a:cubicBezTo>
                    <a:pt x="21886" y="16358"/>
                    <a:pt x="21886" y="16358"/>
                    <a:pt x="21886" y="16325"/>
                  </a:cubicBezTo>
                  <a:lnTo>
                    <a:pt x="21886" y="15610"/>
                  </a:lnTo>
                  <a:cubicBezTo>
                    <a:pt x="21886" y="15577"/>
                    <a:pt x="21918" y="15545"/>
                    <a:pt x="21918" y="15545"/>
                  </a:cubicBezTo>
                  <a:close/>
                  <a:moveTo>
                    <a:pt x="26959" y="846"/>
                  </a:moveTo>
                  <a:lnTo>
                    <a:pt x="26959" y="16390"/>
                  </a:lnTo>
                  <a:lnTo>
                    <a:pt x="26113" y="16390"/>
                  </a:lnTo>
                  <a:lnTo>
                    <a:pt x="26113" y="2114"/>
                  </a:lnTo>
                  <a:cubicBezTo>
                    <a:pt x="26113" y="1886"/>
                    <a:pt x="25918" y="1691"/>
                    <a:pt x="25691" y="1691"/>
                  </a:cubicBezTo>
                  <a:lnTo>
                    <a:pt x="3252" y="1691"/>
                  </a:lnTo>
                  <a:cubicBezTo>
                    <a:pt x="3025" y="1691"/>
                    <a:pt x="2829" y="1886"/>
                    <a:pt x="2829" y="2114"/>
                  </a:cubicBezTo>
                  <a:lnTo>
                    <a:pt x="2829" y="15057"/>
                  </a:lnTo>
                  <a:cubicBezTo>
                    <a:pt x="2829" y="15284"/>
                    <a:pt x="3025" y="15480"/>
                    <a:pt x="3252" y="15480"/>
                  </a:cubicBezTo>
                  <a:cubicBezTo>
                    <a:pt x="3480" y="15480"/>
                    <a:pt x="3675" y="15284"/>
                    <a:pt x="3675" y="15057"/>
                  </a:cubicBezTo>
                  <a:lnTo>
                    <a:pt x="3675" y="2537"/>
                  </a:lnTo>
                  <a:lnTo>
                    <a:pt x="25268" y="2537"/>
                  </a:lnTo>
                  <a:lnTo>
                    <a:pt x="25268" y="14699"/>
                  </a:lnTo>
                  <a:cubicBezTo>
                    <a:pt x="25235" y="14667"/>
                    <a:pt x="25235" y="14667"/>
                    <a:pt x="25203" y="14667"/>
                  </a:cubicBezTo>
                  <a:lnTo>
                    <a:pt x="21918" y="14667"/>
                  </a:lnTo>
                  <a:cubicBezTo>
                    <a:pt x="21431" y="14667"/>
                    <a:pt x="21008" y="15089"/>
                    <a:pt x="21008" y="15610"/>
                  </a:cubicBezTo>
                  <a:lnTo>
                    <a:pt x="21008" y="16293"/>
                  </a:lnTo>
                  <a:cubicBezTo>
                    <a:pt x="21008" y="16325"/>
                    <a:pt x="21040" y="16358"/>
                    <a:pt x="21040" y="16390"/>
                  </a:cubicBezTo>
                  <a:lnTo>
                    <a:pt x="19252" y="16390"/>
                  </a:lnTo>
                  <a:lnTo>
                    <a:pt x="20065" y="15545"/>
                  </a:lnTo>
                  <a:cubicBezTo>
                    <a:pt x="20260" y="15382"/>
                    <a:pt x="20260" y="15122"/>
                    <a:pt x="20065" y="14959"/>
                  </a:cubicBezTo>
                  <a:cubicBezTo>
                    <a:pt x="19984" y="14878"/>
                    <a:pt x="19878" y="14837"/>
                    <a:pt x="19772" y="14837"/>
                  </a:cubicBezTo>
                  <a:cubicBezTo>
                    <a:pt x="19666" y="14837"/>
                    <a:pt x="19561" y="14878"/>
                    <a:pt x="19479" y="14959"/>
                  </a:cubicBezTo>
                  <a:lnTo>
                    <a:pt x="18341" y="16065"/>
                  </a:lnTo>
                  <a:cubicBezTo>
                    <a:pt x="18276" y="16163"/>
                    <a:pt x="18211" y="16260"/>
                    <a:pt x="18211" y="16390"/>
                  </a:cubicBezTo>
                  <a:lnTo>
                    <a:pt x="1984" y="16390"/>
                  </a:lnTo>
                  <a:lnTo>
                    <a:pt x="1984" y="846"/>
                  </a:lnTo>
                  <a:close/>
                  <a:moveTo>
                    <a:pt x="27674" y="17236"/>
                  </a:moveTo>
                  <a:cubicBezTo>
                    <a:pt x="27902" y="17236"/>
                    <a:pt x="28097" y="17431"/>
                    <a:pt x="28097" y="17658"/>
                  </a:cubicBezTo>
                  <a:lnTo>
                    <a:pt x="28097" y="18927"/>
                  </a:lnTo>
                  <a:cubicBezTo>
                    <a:pt x="28097" y="19154"/>
                    <a:pt x="27902" y="19349"/>
                    <a:pt x="27674" y="19349"/>
                  </a:cubicBezTo>
                  <a:lnTo>
                    <a:pt x="1268" y="19349"/>
                  </a:lnTo>
                  <a:cubicBezTo>
                    <a:pt x="1041" y="19349"/>
                    <a:pt x="846" y="19154"/>
                    <a:pt x="846" y="18927"/>
                  </a:cubicBezTo>
                  <a:lnTo>
                    <a:pt x="846" y="17658"/>
                  </a:lnTo>
                  <a:cubicBezTo>
                    <a:pt x="846" y="17431"/>
                    <a:pt x="1041" y="17236"/>
                    <a:pt x="1268" y="17236"/>
                  </a:cubicBezTo>
                  <a:close/>
                  <a:moveTo>
                    <a:pt x="1984" y="0"/>
                  </a:moveTo>
                  <a:cubicBezTo>
                    <a:pt x="1529" y="0"/>
                    <a:pt x="1138" y="391"/>
                    <a:pt x="1138" y="846"/>
                  </a:cubicBezTo>
                  <a:lnTo>
                    <a:pt x="1138" y="16390"/>
                  </a:lnTo>
                  <a:cubicBezTo>
                    <a:pt x="488" y="16455"/>
                    <a:pt x="0" y="17008"/>
                    <a:pt x="0" y="17658"/>
                  </a:cubicBezTo>
                  <a:lnTo>
                    <a:pt x="0" y="18927"/>
                  </a:lnTo>
                  <a:cubicBezTo>
                    <a:pt x="0" y="19642"/>
                    <a:pt x="586" y="20195"/>
                    <a:pt x="1268" y="20195"/>
                  </a:cubicBezTo>
                  <a:lnTo>
                    <a:pt x="27674" y="20195"/>
                  </a:lnTo>
                  <a:cubicBezTo>
                    <a:pt x="28357" y="20195"/>
                    <a:pt x="28943" y="19642"/>
                    <a:pt x="28943" y="18927"/>
                  </a:cubicBezTo>
                  <a:lnTo>
                    <a:pt x="28943" y="17658"/>
                  </a:lnTo>
                  <a:cubicBezTo>
                    <a:pt x="28943" y="17008"/>
                    <a:pt x="28455" y="16455"/>
                    <a:pt x="27805" y="16390"/>
                  </a:cubicBezTo>
                  <a:lnTo>
                    <a:pt x="27805" y="846"/>
                  </a:lnTo>
                  <a:cubicBezTo>
                    <a:pt x="27805" y="391"/>
                    <a:pt x="27447" y="0"/>
                    <a:pt x="269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9"/>
            <p:cNvSpPr/>
            <p:nvPr/>
          </p:nvSpPr>
          <p:spPr>
            <a:xfrm>
              <a:off x="3511948" y="1723665"/>
              <a:ext cx="167676" cy="202860"/>
            </a:xfrm>
            <a:custGeom>
              <a:rect b="b" l="l" r="r" t="t"/>
              <a:pathLst>
                <a:path extrusionOk="0" h="10667" w="8846">
                  <a:moveTo>
                    <a:pt x="2472" y="2797"/>
                  </a:moveTo>
                  <a:lnTo>
                    <a:pt x="4000" y="3675"/>
                  </a:lnTo>
                  <a:lnTo>
                    <a:pt x="4000" y="5464"/>
                  </a:lnTo>
                  <a:lnTo>
                    <a:pt x="2472" y="6374"/>
                  </a:lnTo>
                  <a:lnTo>
                    <a:pt x="911" y="5464"/>
                  </a:lnTo>
                  <a:lnTo>
                    <a:pt x="911" y="3675"/>
                  </a:lnTo>
                  <a:lnTo>
                    <a:pt x="2472" y="2797"/>
                  </a:lnTo>
                  <a:close/>
                  <a:moveTo>
                    <a:pt x="4423" y="6212"/>
                  </a:moveTo>
                  <a:lnTo>
                    <a:pt x="5984" y="7090"/>
                  </a:lnTo>
                  <a:lnTo>
                    <a:pt x="5984" y="8878"/>
                  </a:lnTo>
                  <a:lnTo>
                    <a:pt x="4423" y="9756"/>
                  </a:lnTo>
                  <a:lnTo>
                    <a:pt x="2862" y="8878"/>
                  </a:lnTo>
                  <a:lnTo>
                    <a:pt x="2862" y="7090"/>
                  </a:lnTo>
                  <a:lnTo>
                    <a:pt x="4423" y="6212"/>
                  </a:lnTo>
                  <a:close/>
                  <a:moveTo>
                    <a:pt x="6407" y="0"/>
                  </a:moveTo>
                  <a:cubicBezTo>
                    <a:pt x="6146" y="0"/>
                    <a:pt x="5984" y="163"/>
                    <a:pt x="5984" y="423"/>
                  </a:cubicBezTo>
                  <a:lnTo>
                    <a:pt x="5984" y="2049"/>
                  </a:lnTo>
                  <a:lnTo>
                    <a:pt x="4423" y="2960"/>
                  </a:lnTo>
                  <a:lnTo>
                    <a:pt x="2667" y="1952"/>
                  </a:lnTo>
                  <a:cubicBezTo>
                    <a:pt x="2602" y="1903"/>
                    <a:pt x="2529" y="1878"/>
                    <a:pt x="2455" y="1878"/>
                  </a:cubicBezTo>
                  <a:cubicBezTo>
                    <a:pt x="2382" y="1878"/>
                    <a:pt x="2309" y="1903"/>
                    <a:pt x="2244" y="1952"/>
                  </a:cubicBezTo>
                  <a:lnTo>
                    <a:pt x="260" y="3090"/>
                  </a:lnTo>
                  <a:cubicBezTo>
                    <a:pt x="130" y="3155"/>
                    <a:pt x="65" y="3285"/>
                    <a:pt x="65" y="3448"/>
                  </a:cubicBezTo>
                  <a:lnTo>
                    <a:pt x="65" y="5724"/>
                  </a:lnTo>
                  <a:cubicBezTo>
                    <a:pt x="65" y="5886"/>
                    <a:pt x="130" y="6017"/>
                    <a:pt x="260" y="6082"/>
                  </a:cubicBezTo>
                  <a:lnTo>
                    <a:pt x="2049" y="7090"/>
                  </a:lnTo>
                  <a:lnTo>
                    <a:pt x="2049" y="8878"/>
                  </a:lnTo>
                  <a:lnTo>
                    <a:pt x="260" y="9886"/>
                  </a:lnTo>
                  <a:cubicBezTo>
                    <a:pt x="65" y="10016"/>
                    <a:pt x="0" y="10277"/>
                    <a:pt x="130" y="10472"/>
                  </a:cubicBezTo>
                  <a:cubicBezTo>
                    <a:pt x="195" y="10602"/>
                    <a:pt x="325" y="10667"/>
                    <a:pt x="488" y="10667"/>
                  </a:cubicBezTo>
                  <a:cubicBezTo>
                    <a:pt x="553" y="10667"/>
                    <a:pt x="618" y="10667"/>
                    <a:pt x="683" y="10634"/>
                  </a:cubicBezTo>
                  <a:lnTo>
                    <a:pt x="2472" y="9594"/>
                  </a:lnTo>
                  <a:lnTo>
                    <a:pt x="4228" y="10634"/>
                  </a:lnTo>
                  <a:cubicBezTo>
                    <a:pt x="4293" y="10667"/>
                    <a:pt x="4358" y="10667"/>
                    <a:pt x="4423" y="10667"/>
                  </a:cubicBezTo>
                  <a:cubicBezTo>
                    <a:pt x="4488" y="10667"/>
                    <a:pt x="4585" y="10667"/>
                    <a:pt x="4650" y="10634"/>
                  </a:cubicBezTo>
                  <a:lnTo>
                    <a:pt x="6602" y="9496"/>
                  </a:lnTo>
                  <a:cubicBezTo>
                    <a:pt x="6732" y="9399"/>
                    <a:pt x="6829" y="9269"/>
                    <a:pt x="6829" y="9106"/>
                  </a:cubicBezTo>
                  <a:lnTo>
                    <a:pt x="6829" y="6830"/>
                  </a:lnTo>
                  <a:cubicBezTo>
                    <a:pt x="6829" y="6699"/>
                    <a:pt x="6732" y="6537"/>
                    <a:pt x="6602" y="6472"/>
                  </a:cubicBezTo>
                  <a:lnTo>
                    <a:pt x="4846" y="5464"/>
                  </a:lnTo>
                  <a:lnTo>
                    <a:pt x="4846" y="3675"/>
                  </a:lnTo>
                  <a:lnTo>
                    <a:pt x="6407" y="2797"/>
                  </a:lnTo>
                  <a:lnTo>
                    <a:pt x="8163" y="3805"/>
                  </a:lnTo>
                  <a:cubicBezTo>
                    <a:pt x="8224" y="3846"/>
                    <a:pt x="8291" y="3864"/>
                    <a:pt x="8360" y="3864"/>
                  </a:cubicBezTo>
                  <a:cubicBezTo>
                    <a:pt x="8508" y="3864"/>
                    <a:pt x="8659" y="3777"/>
                    <a:pt x="8748" y="3643"/>
                  </a:cubicBezTo>
                  <a:cubicBezTo>
                    <a:pt x="8846" y="3448"/>
                    <a:pt x="8780" y="3187"/>
                    <a:pt x="8585" y="3057"/>
                  </a:cubicBezTo>
                  <a:lnTo>
                    <a:pt x="6829" y="2049"/>
                  </a:lnTo>
                  <a:lnTo>
                    <a:pt x="6829" y="423"/>
                  </a:lnTo>
                  <a:cubicBezTo>
                    <a:pt x="6829" y="163"/>
                    <a:pt x="6634" y="0"/>
                    <a:pt x="64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9"/>
            <p:cNvSpPr/>
            <p:nvPr/>
          </p:nvSpPr>
          <p:spPr>
            <a:xfrm>
              <a:off x="3309137" y="1720565"/>
              <a:ext cx="187408" cy="209059"/>
            </a:xfrm>
            <a:custGeom>
              <a:rect b="b" l="l" r="r" t="t"/>
              <a:pathLst>
                <a:path extrusionOk="0" h="10993" w="9887">
                  <a:moveTo>
                    <a:pt x="4976" y="846"/>
                  </a:moveTo>
                  <a:cubicBezTo>
                    <a:pt x="5333" y="846"/>
                    <a:pt x="5594" y="1139"/>
                    <a:pt x="5594" y="1464"/>
                  </a:cubicBezTo>
                  <a:cubicBezTo>
                    <a:pt x="5594" y="1789"/>
                    <a:pt x="5301" y="2050"/>
                    <a:pt x="4976" y="2050"/>
                  </a:cubicBezTo>
                  <a:cubicBezTo>
                    <a:pt x="4651" y="2050"/>
                    <a:pt x="4390" y="1789"/>
                    <a:pt x="4390" y="1464"/>
                  </a:cubicBezTo>
                  <a:cubicBezTo>
                    <a:pt x="4390" y="1139"/>
                    <a:pt x="4651" y="846"/>
                    <a:pt x="4976" y="846"/>
                  </a:cubicBezTo>
                  <a:close/>
                  <a:moveTo>
                    <a:pt x="1431" y="2895"/>
                  </a:moveTo>
                  <a:cubicBezTo>
                    <a:pt x="1756" y="2895"/>
                    <a:pt x="2016" y="3155"/>
                    <a:pt x="2016" y="3480"/>
                  </a:cubicBezTo>
                  <a:cubicBezTo>
                    <a:pt x="2016" y="3806"/>
                    <a:pt x="1756" y="4066"/>
                    <a:pt x="1431" y="4066"/>
                  </a:cubicBezTo>
                  <a:cubicBezTo>
                    <a:pt x="1106" y="4066"/>
                    <a:pt x="813" y="3806"/>
                    <a:pt x="813" y="3480"/>
                  </a:cubicBezTo>
                  <a:cubicBezTo>
                    <a:pt x="813" y="3155"/>
                    <a:pt x="1106" y="2895"/>
                    <a:pt x="1431" y="2895"/>
                  </a:cubicBezTo>
                  <a:close/>
                  <a:moveTo>
                    <a:pt x="8423" y="2895"/>
                  </a:moveTo>
                  <a:cubicBezTo>
                    <a:pt x="8748" y="2895"/>
                    <a:pt x="9041" y="3155"/>
                    <a:pt x="9041" y="3480"/>
                  </a:cubicBezTo>
                  <a:cubicBezTo>
                    <a:pt x="9041" y="3806"/>
                    <a:pt x="8748" y="4066"/>
                    <a:pt x="8423" y="4066"/>
                  </a:cubicBezTo>
                  <a:cubicBezTo>
                    <a:pt x="8098" y="4066"/>
                    <a:pt x="7837" y="3806"/>
                    <a:pt x="7837" y="3480"/>
                  </a:cubicBezTo>
                  <a:cubicBezTo>
                    <a:pt x="7837" y="3155"/>
                    <a:pt x="8098" y="2895"/>
                    <a:pt x="8423" y="2895"/>
                  </a:cubicBezTo>
                  <a:close/>
                  <a:moveTo>
                    <a:pt x="1431" y="6928"/>
                  </a:moveTo>
                  <a:cubicBezTo>
                    <a:pt x="1756" y="6928"/>
                    <a:pt x="2016" y="7188"/>
                    <a:pt x="2016" y="7513"/>
                  </a:cubicBezTo>
                  <a:cubicBezTo>
                    <a:pt x="2016" y="7838"/>
                    <a:pt x="1756" y="8098"/>
                    <a:pt x="1431" y="8098"/>
                  </a:cubicBezTo>
                  <a:cubicBezTo>
                    <a:pt x="1106" y="8098"/>
                    <a:pt x="813" y="7838"/>
                    <a:pt x="813" y="7513"/>
                  </a:cubicBezTo>
                  <a:cubicBezTo>
                    <a:pt x="813" y="7188"/>
                    <a:pt x="1106" y="6928"/>
                    <a:pt x="1431" y="6928"/>
                  </a:cubicBezTo>
                  <a:close/>
                  <a:moveTo>
                    <a:pt x="8423" y="6928"/>
                  </a:moveTo>
                  <a:cubicBezTo>
                    <a:pt x="8748" y="6928"/>
                    <a:pt x="9041" y="7188"/>
                    <a:pt x="9041" y="7513"/>
                  </a:cubicBezTo>
                  <a:cubicBezTo>
                    <a:pt x="9041" y="7838"/>
                    <a:pt x="8748" y="8098"/>
                    <a:pt x="8423" y="8098"/>
                  </a:cubicBezTo>
                  <a:cubicBezTo>
                    <a:pt x="8098" y="8098"/>
                    <a:pt x="7837" y="7838"/>
                    <a:pt x="7837" y="7513"/>
                  </a:cubicBezTo>
                  <a:cubicBezTo>
                    <a:pt x="7837" y="7188"/>
                    <a:pt x="8098" y="6928"/>
                    <a:pt x="8423" y="6928"/>
                  </a:cubicBezTo>
                  <a:close/>
                  <a:moveTo>
                    <a:pt x="4000" y="2472"/>
                  </a:moveTo>
                  <a:cubicBezTo>
                    <a:pt x="4260" y="2732"/>
                    <a:pt x="4585" y="2895"/>
                    <a:pt x="4976" y="2895"/>
                  </a:cubicBezTo>
                  <a:cubicBezTo>
                    <a:pt x="5366" y="2895"/>
                    <a:pt x="5691" y="2765"/>
                    <a:pt x="5951" y="2537"/>
                  </a:cubicBezTo>
                  <a:lnTo>
                    <a:pt x="7024" y="3155"/>
                  </a:lnTo>
                  <a:cubicBezTo>
                    <a:pt x="6992" y="3253"/>
                    <a:pt x="6992" y="3383"/>
                    <a:pt x="6992" y="3480"/>
                  </a:cubicBezTo>
                  <a:cubicBezTo>
                    <a:pt x="6992" y="4131"/>
                    <a:pt x="7415" y="4684"/>
                    <a:pt x="8000" y="4879"/>
                  </a:cubicBezTo>
                  <a:lnTo>
                    <a:pt x="8000" y="6147"/>
                  </a:lnTo>
                  <a:cubicBezTo>
                    <a:pt x="7415" y="6310"/>
                    <a:pt x="6992" y="6862"/>
                    <a:pt x="6992" y="7513"/>
                  </a:cubicBezTo>
                  <a:cubicBezTo>
                    <a:pt x="6992" y="7643"/>
                    <a:pt x="6992" y="7740"/>
                    <a:pt x="7024" y="7838"/>
                  </a:cubicBezTo>
                  <a:lnTo>
                    <a:pt x="5951" y="8456"/>
                  </a:lnTo>
                  <a:cubicBezTo>
                    <a:pt x="5691" y="8228"/>
                    <a:pt x="5366" y="8098"/>
                    <a:pt x="4976" y="8098"/>
                  </a:cubicBezTo>
                  <a:cubicBezTo>
                    <a:pt x="4585" y="8098"/>
                    <a:pt x="4260" y="8261"/>
                    <a:pt x="4000" y="8521"/>
                  </a:cubicBezTo>
                  <a:lnTo>
                    <a:pt x="2829" y="7838"/>
                  </a:lnTo>
                  <a:cubicBezTo>
                    <a:pt x="2862" y="7740"/>
                    <a:pt x="2862" y="7643"/>
                    <a:pt x="2862" y="7513"/>
                  </a:cubicBezTo>
                  <a:cubicBezTo>
                    <a:pt x="2862" y="6862"/>
                    <a:pt x="2439" y="6310"/>
                    <a:pt x="1854" y="6147"/>
                  </a:cubicBezTo>
                  <a:lnTo>
                    <a:pt x="1854" y="4879"/>
                  </a:lnTo>
                  <a:cubicBezTo>
                    <a:pt x="2439" y="4684"/>
                    <a:pt x="2862" y="4131"/>
                    <a:pt x="2862" y="3480"/>
                  </a:cubicBezTo>
                  <a:cubicBezTo>
                    <a:pt x="2862" y="3383"/>
                    <a:pt x="2862" y="3253"/>
                    <a:pt x="2829" y="3155"/>
                  </a:cubicBezTo>
                  <a:lnTo>
                    <a:pt x="4000" y="2472"/>
                  </a:lnTo>
                  <a:close/>
                  <a:moveTo>
                    <a:pt x="4976" y="8944"/>
                  </a:moveTo>
                  <a:cubicBezTo>
                    <a:pt x="5333" y="8944"/>
                    <a:pt x="5594" y="9204"/>
                    <a:pt x="5594" y="9529"/>
                  </a:cubicBezTo>
                  <a:cubicBezTo>
                    <a:pt x="5594" y="9854"/>
                    <a:pt x="5333" y="10147"/>
                    <a:pt x="4976" y="10147"/>
                  </a:cubicBezTo>
                  <a:cubicBezTo>
                    <a:pt x="4651" y="10147"/>
                    <a:pt x="4390" y="9854"/>
                    <a:pt x="4390" y="9529"/>
                  </a:cubicBezTo>
                  <a:cubicBezTo>
                    <a:pt x="4390" y="9204"/>
                    <a:pt x="4651" y="8944"/>
                    <a:pt x="4976" y="8944"/>
                  </a:cubicBezTo>
                  <a:close/>
                  <a:moveTo>
                    <a:pt x="5008" y="1"/>
                  </a:moveTo>
                  <a:cubicBezTo>
                    <a:pt x="4195" y="1"/>
                    <a:pt x="3545" y="651"/>
                    <a:pt x="3545" y="1464"/>
                  </a:cubicBezTo>
                  <a:cubicBezTo>
                    <a:pt x="3545" y="1562"/>
                    <a:pt x="3545" y="1659"/>
                    <a:pt x="3577" y="1757"/>
                  </a:cubicBezTo>
                  <a:lnTo>
                    <a:pt x="2407" y="2440"/>
                  </a:lnTo>
                  <a:cubicBezTo>
                    <a:pt x="2147" y="2180"/>
                    <a:pt x="1789" y="2050"/>
                    <a:pt x="1431" y="2050"/>
                  </a:cubicBezTo>
                  <a:cubicBezTo>
                    <a:pt x="618" y="2050"/>
                    <a:pt x="0" y="2700"/>
                    <a:pt x="0" y="3480"/>
                  </a:cubicBezTo>
                  <a:cubicBezTo>
                    <a:pt x="0" y="4131"/>
                    <a:pt x="423" y="4684"/>
                    <a:pt x="1008" y="4879"/>
                  </a:cubicBezTo>
                  <a:lnTo>
                    <a:pt x="1008" y="6147"/>
                  </a:lnTo>
                  <a:cubicBezTo>
                    <a:pt x="423" y="6310"/>
                    <a:pt x="0" y="6862"/>
                    <a:pt x="0" y="7513"/>
                  </a:cubicBezTo>
                  <a:cubicBezTo>
                    <a:pt x="0" y="8326"/>
                    <a:pt x="618" y="8976"/>
                    <a:pt x="1431" y="8976"/>
                  </a:cubicBezTo>
                  <a:cubicBezTo>
                    <a:pt x="1789" y="8976"/>
                    <a:pt x="2147" y="8814"/>
                    <a:pt x="2407" y="8586"/>
                  </a:cubicBezTo>
                  <a:lnTo>
                    <a:pt x="3577" y="9236"/>
                  </a:lnTo>
                  <a:cubicBezTo>
                    <a:pt x="3577" y="9334"/>
                    <a:pt x="3545" y="9432"/>
                    <a:pt x="3545" y="9529"/>
                  </a:cubicBezTo>
                  <a:cubicBezTo>
                    <a:pt x="3545" y="10342"/>
                    <a:pt x="4195" y="10992"/>
                    <a:pt x="5008" y="10992"/>
                  </a:cubicBezTo>
                  <a:cubicBezTo>
                    <a:pt x="5789" y="10992"/>
                    <a:pt x="6439" y="10342"/>
                    <a:pt x="6439" y="9529"/>
                  </a:cubicBezTo>
                  <a:cubicBezTo>
                    <a:pt x="6439" y="9432"/>
                    <a:pt x="6407" y="9301"/>
                    <a:pt x="6407" y="9204"/>
                  </a:cubicBezTo>
                  <a:lnTo>
                    <a:pt x="7447" y="8586"/>
                  </a:lnTo>
                  <a:cubicBezTo>
                    <a:pt x="7707" y="8814"/>
                    <a:pt x="8065" y="8976"/>
                    <a:pt x="8423" y="8976"/>
                  </a:cubicBezTo>
                  <a:cubicBezTo>
                    <a:pt x="9236" y="8976"/>
                    <a:pt x="9886" y="8326"/>
                    <a:pt x="9886" y="7513"/>
                  </a:cubicBezTo>
                  <a:cubicBezTo>
                    <a:pt x="9886" y="6862"/>
                    <a:pt x="9431" y="6310"/>
                    <a:pt x="8846" y="6147"/>
                  </a:cubicBezTo>
                  <a:lnTo>
                    <a:pt x="8846" y="4879"/>
                  </a:lnTo>
                  <a:cubicBezTo>
                    <a:pt x="9463" y="4684"/>
                    <a:pt x="9886" y="4131"/>
                    <a:pt x="9886" y="3480"/>
                  </a:cubicBezTo>
                  <a:cubicBezTo>
                    <a:pt x="9886" y="2700"/>
                    <a:pt x="9236" y="2050"/>
                    <a:pt x="8423" y="2050"/>
                  </a:cubicBezTo>
                  <a:cubicBezTo>
                    <a:pt x="8065" y="2050"/>
                    <a:pt x="7707" y="2180"/>
                    <a:pt x="7480" y="2440"/>
                  </a:cubicBezTo>
                  <a:lnTo>
                    <a:pt x="6407" y="1822"/>
                  </a:lnTo>
                  <a:cubicBezTo>
                    <a:pt x="6407" y="1692"/>
                    <a:pt x="6439" y="1562"/>
                    <a:pt x="6439" y="1464"/>
                  </a:cubicBezTo>
                  <a:cubicBezTo>
                    <a:pt x="6439" y="651"/>
                    <a:pt x="5789" y="1"/>
                    <a:pt x="50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20"/>
          <p:cNvSpPr txBox="1"/>
          <p:nvPr>
            <p:ph type="title"/>
          </p:nvPr>
        </p:nvSpPr>
        <p:spPr>
          <a:xfrm>
            <a:off x="311700" y="411475"/>
            <a:ext cx="8520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Chemical reactions infographics</a:t>
            </a:r>
            <a:endParaRPr/>
          </a:p>
        </p:txBody>
      </p:sp>
      <p:grpSp>
        <p:nvGrpSpPr>
          <p:cNvPr id="546" name="Google Shape;546;p20"/>
          <p:cNvGrpSpPr/>
          <p:nvPr/>
        </p:nvGrpSpPr>
        <p:grpSpPr>
          <a:xfrm>
            <a:off x="457200" y="1345775"/>
            <a:ext cx="8228850" cy="3274950"/>
            <a:chOff x="457200" y="1345775"/>
            <a:chExt cx="8228850" cy="3274950"/>
          </a:xfrm>
        </p:grpSpPr>
        <p:sp>
          <p:nvSpPr>
            <p:cNvPr id="547" name="Google Shape;547;p20"/>
            <p:cNvSpPr/>
            <p:nvPr/>
          </p:nvSpPr>
          <p:spPr>
            <a:xfrm>
              <a:off x="3542850" y="1345775"/>
              <a:ext cx="2058300" cy="393600"/>
            </a:xfrm>
            <a:prstGeom prst="roundRect">
              <a:avLst>
                <a:gd fmla="val 25190" name="adj"/>
              </a:avLst>
            </a:prstGeom>
            <a:solidFill>
              <a:schemeClr val="accent3"/>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Types of reactions</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548" name="Google Shape;548;p20"/>
            <p:cNvSpPr/>
            <p:nvPr/>
          </p:nvSpPr>
          <p:spPr>
            <a:xfrm>
              <a:off x="457200" y="2344650"/>
              <a:ext cx="1918500" cy="393600"/>
            </a:xfrm>
            <a:prstGeom prst="roundRect">
              <a:avLst>
                <a:gd fmla="val 25190" name="adj"/>
              </a:avLst>
            </a:prstGeom>
            <a:solidFill>
              <a:schemeClr val="accent1"/>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Synthesis</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549" name="Google Shape;549;p20"/>
            <p:cNvSpPr/>
            <p:nvPr/>
          </p:nvSpPr>
          <p:spPr>
            <a:xfrm>
              <a:off x="457200" y="2969388"/>
              <a:ext cx="1918500" cy="989700"/>
            </a:xfrm>
            <a:prstGeom prst="roundRect">
              <a:avLst>
                <a:gd fmla="val 8748"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Mercury is the closest planet to the Sun and the smallest one</a:t>
              </a:r>
              <a:endParaRPr sz="1200">
                <a:solidFill>
                  <a:schemeClr val="dk1"/>
                </a:solidFill>
                <a:latin typeface="Roboto"/>
                <a:ea typeface="Roboto"/>
                <a:cs typeface="Roboto"/>
                <a:sym typeface="Roboto"/>
              </a:endParaRPr>
            </a:p>
          </p:txBody>
        </p:sp>
        <p:sp>
          <p:nvSpPr>
            <p:cNvPr id="550" name="Google Shape;550;p20"/>
            <p:cNvSpPr/>
            <p:nvPr/>
          </p:nvSpPr>
          <p:spPr>
            <a:xfrm>
              <a:off x="6767550" y="2344650"/>
              <a:ext cx="1918500" cy="393600"/>
            </a:xfrm>
            <a:prstGeom prst="roundRect">
              <a:avLst>
                <a:gd fmla="val 25190" name="adj"/>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Single replacement</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551" name="Google Shape;551;p20"/>
            <p:cNvSpPr/>
            <p:nvPr/>
          </p:nvSpPr>
          <p:spPr>
            <a:xfrm>
              <a:off x="2560650" y="2344650"/>
              <a:ext cx="1918500" cy="393600"/>
            </a:xfrm>
            <a:prstGeom prst="roundRect">
              <a:avLst>
                <a:gd fmla="val 25190" name="adj"/>
              </a:avLst>
            </a:prstGeom>
            <a:solidFill>
              <a:schemeClr val="accent2"/>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Decomposition</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552" name="Google Shape;552;p20"/>
            <p:cNvSpPr/>
            <p:nvPr/>
          </p:nvSpPr>
          <p:spPr>
            <a:xfrm>
              <a:off x="4664100" y="2344650"/>
              <a:ext cx="1918500" cy="393600"/>
            </a:xfrm>
            <a:prstGeom prst="roundRect">
              <a:avLst>
                <a:gd fmla="val 25190" name="adj"/>
              </a:avLst>
            </a:prstGeom>
            <a:solidFill>
              <a:schemeClr val="lt2"/>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Double replacement</a:t>
              </a:r>
              <a:endParaRPr sz="1500">
                <a:solidFill>
                  <a:schemeClr val="lt1"/>
                </a:solidFill>
                <a:latin typeface="Fira Sans Extra Condensed Medium"/>
                <a:ea typeface="Fira Sans Extra Condensed Medium"/>
                <a:cs typeface="Fira Sans Extra Condensed Medium"/>
                <a:sym typeface="Fira Sans Extra Condensed Medium"/>
              </a:endParaRPr>
            </a:p>
          </p:txBody>
        </p:sp>
        <p:sp>
          <p:nvSpPr>
            <p:cNvPr id="553" name="Google Shape;553;p20"/>
            <p:cNvSpPr/>
            <p:nvPr/>
          </p:nvSpPr>
          <p:spPr>
            <a:xfrm>
              <a:off x="457200" y="4190225"/>
              <a:ext cx="1918500" cy="430500"/>
            </a:xfrm>
            <a:prstGeom prst="roundRect">
              <a:avLst>
                <a:gd fmla="val 17422"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 + B → AB</a:t>
              </a:r>
              <a:endParaRPr sz="1200">
                <a:solidFill>
                  <a:schemeClr val="dk1"/>
                </a:solidFill>
                <a:latin typeface="Roboto"/>
                <a:ea typeface="Roboto"/>
                <a:cs typeface="Roboto"/>
                <a:sym typeface="Roboto"/>
              </a:endParaRPr>
            </a:p>
          </p:txBody>
        </p:sp>
        <p:sp>
          <p:nvSpPr>
            <p:cNvPr id="554" name="Google Shape;554;p20"/>
            <p:cNvSpPr/>
            <p:nvPr/>
          </p:nvSpPr>
          <p:spPr>
            <a:xfrm>
              <a:off x="6767550" y="2969388"/>
              <a:ext cx="1918500" cy="989700"/>
            </a:xfrm>
            <a:prstGeom prst="roundRect">
              <a:avLst>
                <a:gd fmla="val 8748" name="adj"/>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Earth is the third planet from the Sun and the only one that harbors life</a:t>
              </a:r>
              <a:endParaRPr sz="1200">
                <a:solidFill>
                  <a:schemeClr val="dk1"/>
                </a:solidFill>
                <a:latin typeface="Roboto"/>
                <a:ea typeface="Roboto"/>
                <a:cs typeface="Roboto"/>
                <a:sym typeface="Roboto"/>
              </a:endParaRPr>
            </a:p>
          </p:txBody>
        </p:sp>
        <p:sp>
          <p:nvSpPr>
            <p:cNvPr id="555" name="Google Shape;555;p20"/>
            <p:cNvSpPr/>
            <p:nvPr/>
          </p:nvSpPr>
          <p:spPr>
            <a:xfrm>
              <a:off x="6767550" y="4190225"/>
              <a:ext cx="1918500" cy="430500"/>
            </a:xfrm>
            <a:prstGeom prst="roundRect">
              <a:avLst>
                <a:gd fmla="val 17422" name="adj"/>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 + BC → B + AC</a:t>
              </a:r>
              <a:endParaRPr sz="1200">
                <a:solidFill>
                  <a:schemeClr val="dk1"/>
                </a:solidFill>
                <a:latin typeface="Roboto"/>
                <a:ea typeface="Roboto"/>
                <a:cs typeface="Roboto"/>
                <a:sym typeface="Roboto"/>
              </a:endParaRPr>
            </a:p>
          </p:txBody>
        </p:sp>
        <p:sp>
          <p:nvSpPr>
            <p:cNvPr id="556" name="Google Shape;556;p20"/>
            <p:cNvSpPr/>
            <p:nvPr/>
          </p:nvSpPr>
          <p:spPr>
            <a:xfrm>
              <a:off x="4664100" y="2969388"/>
              <a:ext cx="1918500" cy="989700"/>
            </a:xfrm>
            <a:prstGeom prst="roundRect">
              <a:avLst>
                <a:gd fmla="val 8748"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Despite being red, Mars is actually a cold place. It’s full of iron oxide dust</a:t>
              </a:r>
              <a:endParaRPr sz="1200">
                <a:solidFill>
                  <a:schemeClr val="dk1"/>
                </a:solidFill>
                <a:latin typeface="Roboto"/>
                <a:ea typeface="Roboto"/>
                <a:cs typeface="Roboto"/>
                <a:sym typeface="Roboto"/>
              </a:endParaRPr>
            </a:p>
          </p:txBody>
        </p:sp>
        <p:sp>
          <p:nvSpPr>
            <p:cNvPr id="557" name="Google Shape;557;p20"/>
            <p:cNvSpPr/>
            <p:nvPr/>
          </p:nvSpPr>
          <p:spPr>
            <a:xfrm>
              <a:off x="4664100" y="4190225"/>
              <a:ext cx="1918500" cy="430500"/>
            </a:xfrm>
            <a:prstGeom prst="roundRect">
              <a:avLst>
                <a:gd fmla="val 17422"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AB + CD → AD + CB</a:t>
              </a:r>
              <a:endParaRPr sz="1200">
                <a:solidFill>
                  <a:schemeClr val="dk1"/>
                </a:solidFill>
                <a:latin typeface="Roboto"/>
                <a:ea typeface="Roboto"/>
                <a:cs typeface="Roboto"/>
                <a:sym typeface="Roboto"/>
              </a:endParaRPr>
            </a:p>
          </p:txBody>
        </p:sp>
        <p:sp>
          <p:nvSpPr>
            <p:cNvPr id="558" name="Google Shape;558;p20"/>
            <p:cNvSpPr/>
            <p:nvPr/>
          </p:nvSpPr>
          <p:spPr>
            <a:xfrm>
              <a:off x="2560650" y="2969388"/>
              <a:ext cx="1918500" cy="989700"/>
            </a:xfrm>
            <a:prstGeom prst="roundRect">
              <a:avLst>
                <a:gd fmla="val 8748"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Venus has a beautiful name and is the second planet from the Sun</a:t>
              </a:r>
              <a:endParaRPr sz="1200">
                <a:solidFill>
                  <a:schemeClr val="dk1"/>
                </a:solidFill>
                <a:latin typeface="Roboto"/>
                <a:ea typeface="Roboto"/>
                <a:cs typeface="Roboto"/>
                <a:sym typeface="Roboto"/>
              </a:endParaRPr>
            </a:p>
          </p:txBody>
        </p:sp>
        <p:sp>
          <p:nvSpPr>
            <p:cNvPr id="559" name="Google Shape;559;p20"/>
            <p:cNvSpPr/>
            <p:nvPr/>
          </p:nvSpPr>
          <p:spPr>
            <a:xfrm>
              <a:off x="2560650" y="4190225"/>
              <a:ext cx="1918500" cy="430500"/>
            </a:xfrm>
            <a:prstGeom prst="roundRect">
              <a:avLst>
                <a:gd fmla="val 17422"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AB → A + B</a:t>
              </a:r>
              <a:endParaRPr sz="1200">
                <a:solidFill>
                  <a:schemeClr val="dk1"/>
                </a:solidFill>
                <a:latin typeface="Roboto"/>
                <a:ea typeface="Roboto"/>
                <a:cs typeface="Roboto"/>
                <a:sym typeface="Roboto"/>
              </a:endParaRPr>
            </a:p>
          </p:txBody>
        </p:sp>
        <p:cxnSp>
          <p:nvCxnSpPr>
            <p:cNvPr id="560" name="Google Shape;560;p20"/>
            <p:cNvCxnSpPr>
              <a:stCxn id="547" idx="2"/>
              <a:endCxn id="548" idx="0"/>
            </p:cNvCxnSpPr>
            <p:nvPr/>
          </p:nvCxnSpPr>
          <p:spPr>
            <a:xfrm rot="5400000">
              <a:off x="2691600" y="464375"/>
              <a:ext cx="605400" cy="3155400"/>
            </a:xfrm>
            <a:prstGeom prst="bentConnector3">
              <a:avLst>
                <a:gd fmla="val 49990" name="adj1"/>
              </a:avLst>
            </a:prstGeom>
            <a:noFill/>
            <a:ln cap="flat" cmpd="sng" w="19050">
              <a:solidFill>
                <a:schemeClr val="dk2"/>
              </a:solidFill>
              <a:prstDash val="solid"/>
              <a:round/>
              <a:headEnd len="med" w="med" type="none"/>
              <a:tailEnd len="med" w="med" type="none"/>
            </a:ln>
          </p:spPr>
        </p:cxnSp>
        <p:cxnSp>
          <p:nvCxnSpPr>
            <p:cNvPr id="561" name="Google Shape;561;p20"/>
            <p:cNvCxnSpPr>
              <a:stCxn id="550" idx="0"/>
              <a:endCxn id="547" idx="2"/>
            </p:cNvCxnSpPr>
            <p:nvPr/>
          </p:nvCxnSpPr>
          <p:spPr>
            <a:xfrm flipH="1" rot="5400000">
              <a:off x="5846700" y="464550"/>
              <a:ext cx="605400" cy="3154800"/>
            </a:xfrm>
            <a:prstGeom prst="bentConnector3">
              <a:avLst>
                <a:gd fmla="val 49990" name="adj1"/>
              </a:avLst>
            </a:prstGeom>
            <a:noFill/>
            <a:ln cap="flat" cmpd="sng" w="19050">
              <a:solidFill>
                <a:schemeClr val="dk2"/>
              </a:solidFill>
              <a:prstDash val="solid"/>
              <a:round/>
              <a:headEnd len="med" w="med" type="none"/>
              <a:tailEnd len="med" w="med" type="none"/>
            </a:ln>
          </p:spPr>
        </p:cxnSp>
        <p:cxnSp>
          <p:nvCxnSpPr>
            <p:cNvPr id="562" name="Google Shape;562;p20"/>
            <p:cNvCxnSpPr>
              <a:stCxn id="551" idx="0"/>
            </p:cNvCxnSpPr>
            <p:nvPr/>
          </p:nvCxnSpPr>
          <p:spPr>
            <a:xfrm rot="10800000">
              <a:off x="3519900" y="2040750"/>
              <a:ext cx="0" cy="303900"/>
            </a:xfrm>
            <a:prstGeom prst="straightConnector1">
              <a:avLst/>
            </a:prstGeom>
            <a:noFill/>
            <a:ln cap="flat" cmpd="sng" w="19050">
              <a:solidFill>
                <a:schemeClr val="dk2"/>
              </a:solidFill>
              <a:prstDash val="solid"/>
              <a:round/>
              <a:headEnd len="med" w="med" type="none"/>
              <a:tailEnd len="med" w="med" type="none"/>
            </a:ln>
          </p:spPr>
        </p:cxnSp>
        <p:cxnSp>
          <p:nvCxnSpPr>
            <p:cNvPr id="563" name="Google Shape;563;p20"/>
            <p:cNvCxnSpPr>
              <a:stCxn id="552" idx="0"/>
            </p:cNvCxnSpPr>
            <p:nvPr/>
          </p:nvCxnSpPr>
          <p:spPr>
            <a:xfrm rot="10800000">
              <a:off x="5623350" y="2040750"/>
              <a:ext cx="0" cy="303900"/>
            </a:xfrm>
            <a:prstGeom prst="straightConnector1">
              <a:avLst/>
            </a:prstGeom>
            <a:noFill/>
            <a:ln cap="flat" cmpd="sng" w="19050">
              <a:solidFill>
                <a:schemeClr val="dk2"/>
              </a:solidFill>
              <a:prstDash val="solid"/>
              <a:round/>
              <a:headEnd len="med" w="med" type="none"/>
              <a:tailEnd len="med" w="med" type="none"/>
            </a:ln>
          </p:spPr>
        </p:cxnSp>
        <p:cxnSp>
          <p:nvCxnSpPr>
            <p:cNvPr id="564" name="Google Shape;564;p20"/>
            <p:cNvCxnSpPr>
              <a:stCxn id="549" idx="0"/>
              <a:endCxn id="548" idx="2"/>
            </p:cNvCxnSpPr>
            <p:nvPr/>
          </p:nvCxnSpPr>
          <p:spPr>
            <a:xfrm rot="10800000">
              <a:off x="1416450" y="2738388"/>
              <a:ext cx="0" cy="231000"/>
            </a:xfrm>
            <a:prstGeom prst="straightConnector1">
              <a:avLst/>
            </a:prstGeom>
            <a:noFill/>
            <a:ln cap="flat" cmpd="sng" w="19050">
              <a:solidFill>
                <a:schemeClr val="dk2"/>
              </a:solidFill>
              <a:prstDash val="solid"/>
              <a:round/>
              <a:headEnd len="med" w="med" type="none"/>
              <a:tailEnd len="med" w="med" type="none"/>
            </a:ln>
          </p:spPr>
        </p:cxnSp>
        <p:cxnSp>
          <p:nvCxnSpPr>
            <p:cNvPr id="565" name="Google Shape;565;p20"/>
            <p:cNvCxnSpPr>
              <a:stCxn id="553" idx="0"/>
              <a:endCxn id="549" idx="2"/>
            </p:cNvCxnSpPr>
            <p:nvPr/>
          </p:nvCxnSpPr>
          <p:spPr>
            <a:xfrm rot="10800000">
              <a:off x="1416450" y="3959225"/>
              <a:ext cx="0" cy="231000"/>
            </a:xfrm>
            <a:prstGeom prst="straightConnector1">
              <a:avLst/>
            </a:prstGeom>
            <a:noFill/>
            <a:ln cap="flat" cmpd="sng" w="19050">
              <a:solidFill>
                <a:schemeClr val="dk2"/>
              </a:solidFill>
              <a:prstDash val="solid"/>
              <a:round/>
              <a:headEnd len="med" w="med" type="none"/>
              <a:tailEnd len="med" w="med" type="none"/>
            </a:ln>
          </p:spPr>
        </p:cxnSp>
        <p:cxnSp>
          <p:nvCxnSpPr>
            <p:cNvPr id="566" name="Google Shape;566;p20"/>
            <p:cNvCxnSpPr>
              <a:stCxn id="558" idx="0"/>
              <a:endCxn id="551" idx="2"/>
            </p:cNvCxnSpPr>
            <p:nvPr/>
          </p:nvCxnSpPr>
          <p:spPr>
            <a:xfrm rot="10800000">
              <a:off x="3519900" y="2738388"/>
              <a:ext cx="0" cy="231000"/>
            </a:xfrm>
            <a:prstGeom prst="straightConnector1">
              <a:avLst/>
            </a:prstGeom>
            <a:noFill/>
            <a:ln cap="flat" cmpd="sng" w="19050">
              <a:solidFill>
                <a:schemeClr val="dk2"/>
              </a:solidFill>
              <a:prstDash val="solid"/>
              <a:round/>
              <a:headEnd len="med" w="med" type="none"/>
              <a:tailEnd len="med" w="med" type="none"/>
            </a:ln>
          </p:spPr>
        </p:cxnSp>
        <p:cxnSp>
          <p:nvCxnSpPr>
            <p:cNvPr id="567" name="Google Shape;567;p20"/>
            <p:cNvCxnSpPr>
              <a:stCxn id="559" idx="0"/>
              <a:endCxn id="558" idx="2"/>
            </p:cNvCxnSpPr>
            <p:nvPr/>
          </p:nvCxnSpPr>
          <p:spPr>
            <a:xfrm rot="10800000">
              <a:off x="3519900" y="3959225"/>
              <a:ext cx="0" cy="231000"/>
            </a:xfrm>
            <a:prstGeom prst="straightConnector1">
              <a:avLst/>
            </a:prstGeom>
            <a:noFill/>
            <a:ln cap="flat" cmpd="sng" w="19050">
              <a:solidFill>
                <a:schemeClr val="dk2"/>
              </a:solidFill>
              <a:prstDash val="solid"/>
              <a:round/>
              <a:headEnd len="med" w="med" type="none"/>
              <a:tailEnd len="med" w="med" type="none"/>
            </a:ln>
          </p:spPr>
        </p:cxnSp>
        <p:cxnSp>
          <p:nvCxnSpPr>
            <p:cNvPr id="568" name="Google Shape;568;p20"/>
            <p:cNvCxnSpPr>
              <a:stCxn id="556" idx="0"/>
              <a:endCxn id="552" idx="2"/>
            </p:cNvCxnSpPr>
            <p:nvPr/>
          </p:nvCxnSpPr>
          <p:spPr>
            <a:xfrm rot="10800000">
              <a:off x="5623350" y="2738388"/>
              <a:ext cx="0" cy="231000"/>
            </a:xfrm>
            <a:prstGeom prst="straightConnector1">
              <a:avLst/>
            </a:prstGeom>
            <a:noFill/>
            <a:ln cap="flat" cmpd="sng" w="19050">
              <a:solidFill>
                <a:schemeClr val="dk2"/>
              </a:solidFill>
              <a:prstDash val="solid"/>
              <a:round/>
              <a:headEnd len="med" w="med" type="none"/>
              <a:tailEnd len="med" w="med" type="none"/>
            </a:ln>
          </p:spPr>
        </p:cxnSp>
        <p:cxnSp>
          <p:nvCxnSpPr>
            <p:cNvPr id="569" name="Google Shape;569;p20"/>
            <p:cNvCxnSpPr>
              <a:stCxn id="557" idx="0"/>
              <a:endCxn id="556" idx="2"/>
            </p:cNvCxnSpPr>
            <p:nvPr/>
          </p:nvCxnSpPr>
          <p:spPr>
            <a:xfrm rot="10800000">
              <a:off x="5623350" y="3959225"/>
              <a:ext cx="0" cy="231000"/>
            </a:xfrm>
            <a:prstGeom prst="straightConnector1">
              <a:avLst/>
            </a:prstGeom>
            <a:noFill/>
            <a:ln cap="flat" cmpd="sng" w="19050">
              <a:solidFill>
                <a:schemeClr val="dk2"/>
              </a:solidFill>
              <a:prstDash val="solid"/>
              <a:round/>
              <a:headEnd len="med" w="med" type="none"/>
              <a:tailEnd len="med" w="med" type="none"/>
            </a:ln>
          </p:spPr>
        </p:cxnSp>
        <p:cxnSp>
          <p:nvCxnSpPr>
            <p:cNvPr id="570" name="Google Shape;570;p20"/>
            <p:cNvCxnSpPr>
              <a:stCxn id="554" idx="0"/>
              <a:endCxn id="550" idx="2"/>
            </p:cNvCxnSpPr>
            <p:nvPr/>
          </p:nvCxnSpPr>
          <p:spPr>
            <a:xfrm rot="10800000">
              <a:off x="7726800" y="2738388"/>
              <a:ext cx="0" cy="231000"/>
            </a:xfrm>
            <a:prstGeom prst="straightConnector1">
              <a:avLst/>
            </a:prstGeom>
            <a:noFill/>
            <a:ln cap="flat" cmpd="sng" w="19050">
              <a:solidFill>
                <a:schemeClr val="dk2"/>
              </a:solidFill>
              <a:prstDash val="solid"/>
              <a:round/>
              <a:headEnd len="med" w="med" type="none"/>
              <a:tailEnd len="med" w="med" type="none"/>
            </a:ln>
          </p:spPr>
        </p:cxnSp>
        <p:cxnSp>
          <p:nvCxnSpPr>
            <p:cNvPr id="571" name="Google Shape;571;p20"/>
            <p:cNvCxnSpPr>
              <a:stCxn id="555" idx="0"/>
              <a:endCxn id="554" idx="2"/>
            </p:cNvCxnSpPr>
            <p:nvPr/>
          </p:nvCxnSpPr>
          <p:spPr>
            <a:xfrm rot="10800000">
              <a:off x="7726800" y="3959225"/>
              <a:ext cx="0" cy="23100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21"/>
          <p:cNvSpPr txBox="1"/>
          <p:nvPr>
            <p:ph type="title"/>
          </p:nvPr>
        </p:nvSpPr>
        <p:spPr>
          <a:xfrm>
            <a:off x="311700" y="411475"/>
            <a:ext cx="8520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Chemical reactions infographics</a:t>
            </a:r>
            <a:endParaRPr/>
          </a:p>
        </p:txBody>
      </p:sp>
      <p:graphicFrame>
        <p:nvGraphicFramePr>
          <p:cNvPr id="577" name="Google Shape;577;p21"/>
          <p:cNvGraphicFramePr/>
          <p:nvPr/>
        </p:nvGraphicFramePr>
        <p:xfrm>
          <a:off x="457200" y="1345775"/>
          <a:ext cx="3000000" cy="3000000"/>
        </p:xfrm>
        <a:graphic>
          <a:graphicData uri="http://schemas.openxmlformats.org/drawingml/2006/table">
            <a:tbl>
              <a:tblPr>
                <a:noFill/>
                <a:tableStyleId>{E2D530AA-48AA-4A9F-BF0D-CA9A0E223BB7}</a:tableStyleId>
              </a:tblPr>
              <a:tblGrid>
                <a:gridCol w="1956825"/>
                <a:gridCol w="1956850"/>
                <a:gridCol w="1956825"/>
                <a:gridCol w="2359100"/>
              </a:tblGrid>
              <a:tr h="403925">
                <a:tc>
                  <a:txBody>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Type of reaction</a:t>
                      </a:r>
                      <a:endParaRPr sz="1500">
                        <a:solidFill>
                          <a:schemeClr val="lt1"/>
                        </a:solidFill>
                        <a:latin typeface="Fira Sans Extra Condensed Medium"/>
                        <a:ea typeface="Fira Sans Extra Condensed Medium"/>
                        <a:cs typeface="Fira Sans Extra Condensed Medium"/>
                        <a:sym typeface="Fira Sans Extra Condensed Medium"/>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Explanation</a:t>
                      </a:r>
                      <a:endParaRPr sz="1500">
                        <a:solidFill>
                          <a:schemeClr val="lt1"/>
                        </a:solidFill>
                        <a:latin typeface="Fira Sans Extra Condensed Medium"/>
                        <a:ea typeface="Fira Sans Extra Condensed Medium"/>
                        <a:cs typeface="Fira Sans Extra Condensed Medium"/>
                        <a:sym typeface="Fira Sans Extra Condensed Medium"/>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General equation</a:t>
                      </a:r>
                      <a:endParaRPr sz="1500">
                        <a:solidFill>
                          <a:schemeClr val="lt1"/>
                        </a:solidFill>
                        <a:latin typeface="Fira Sans Extra Condensed Medium"/>
                        <a:ea typeface="Fira Sans Extra Condensed Medium"/>
                        <a:cs typeface="Fira Sans Extra Condensed Medium"/>
                        <a:sym typeface="Fira Sans Extra Condensed Medium"/>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Example</a:t>
                      </a:r>
                      <a:endParaRPr sz="1500">
                        <a:solidFill>
                          <a:schemeClr val="lt1"/>
                        </a:solidFill>
                        <a:latin typeface="Fira Sans Extra Condensed Medium"/>
                        <a:ea typeface="Fira Sans Extra Condensed Medium"/>
                        <a:cs typeface="Fira Sans Extra Condensed Medium"/>
                        <a:sym typeface="Fira Sans Extra Condensed Medium"/>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accent2"/>
                    </a:solidFill>
                  </a:tcPr>
                </a:tc>
              </a:tr>
              <a:tr h="746025">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Synthesis</a:t>
                      </a:r>
                      <a:endParaRPr sz="1200">
                        <a:solidFill>
                          <a:schemeClr val="dk1"/>
                        </a:solidFill>
                        <a:latin typeface="Roboto"/>
                        <a:ea typeface="Roboto"/>
                        <a:cs typeface="Roboto"/>
                        <a:sym typeface="Roboto"/>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Despite being red, Mars is actually a cold place. It’s full of iron oxide dust</a:t>
                      </a:r>
                      <a:endParaRPr sz="1200">
                        <a:solidFill>
                          <a:schemeClr val="dk1"/>
                        </a:solidFill>
                        <a:latin typeface="Roboto"/>
                        <a:ea typeface="Roboto"/>
                        <a:cs typeface="Roboto"/>
                        <a:sym typeface="Roboto"/>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 + B → AB</a:t>
                      </a:r>
                      <a:endParaRPr sz="1200">
                        <a:solidFill>
                          <a:schemeClr val="dk1"/>
                        </a:solidFill>
                        <a:latin typeface="Roboto"/>
                        <a:ea typeface="Roboto"/>
                        <a:cs typeface="Roboto"/>
                        <a:sym typeface="Roboto"/>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2H₂ + O₂ </a:t>
                      </a:r>
                      <a:r>
                        <a:rPr lang="en" sz="1200">
                          <a:solidFill>
                            <a:schemeClr val="dk1"/>
                          </a:solidFill>
                          <a:latin typeface="Roboto"/>
                          <a:ea typeface="Roboto"/>
                          <a:cs typeface="Roboto"/>
                          <a:sym typeface="Roboto"/>
                        </a:rPr>
                        <a:t>→ 2H₂O</a:t>
                      </a:r>
                      <a:endParaRPr sz="1200">
                        <a:solidFill>
                          <a:schemeClr val="dk1"/>
                        </a:solidFill>
                        <a:latin typeface="Roboto"/>
                        <a:ea typeface="Roboto"/>
                        <a:cs typeface="Roboto"/>
                        <a:sym typeface="Roboto"/>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dk2"/>
                      </a:solidFill>
                      <a:prstDash val="solid"/>
                      <a:round/>
                      <a:headEnd len="sm" w="sm" type="none"/>
                      <a:tailEnd len="sm" w="sm" type="none"/>
                    </a:lnB>
                  </a:tcPr>
                </a:tc>
              </a:tr>
              <a:tr h="746000">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Decomposition</a:t>
                      </a:r>
                      <a:endParaRPr sz="1200">
                        <a:solidFill>
                          <a:schemeClr val="dk1"/>
                        </a:solidFill>
                        <a:latin typeface="Roboto"/>
                        <a:ea typeface="Roboto"/>
                        <a:cs typeface="Roboto"/>
                        <a:sym typeface="Roboto"/>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Mercury is the closest planet to the Sun and the smallest of them all </a:t>
                      </a:r>
                      <a:endParaRPr sz="1200">
                        <a:solidFill>
                          <a:schemeClr val="dk1"/>
                        </a:solidFill>
                        <a:latin typeface="Roboto"/>
                        <a:ea typeface="Roboto"/>
                        <a:cs typeface="Roboto"/>
                        <a:sym typeface="Roboto"/>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AB → A + B</a:t>
                      </a:r>
                      <a:endParaRPr sz="1200">
                        <a:solidFill>
                          <a:schemeClr val="dk1"/>
                        </a:solidFill>
                        <a:latin typeface="Roboto"/>
                        <a:ea typeface="Roboto"/>
                        <a:cs typeface="Roboto"/>
                        <a:sym typeface="Roboto"/>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2H₂O → 2H₂ + O₂</a:t>
                      </a:r>
                      <a:endParaRPr sz="1200">
                        <a:solidFill>
                          <a:schemeClr val="dk1"/>
                        </a:solidFill>
                        <a:latin typeface="Roboto"/>
                        <a:ea typeface="Roboto"/>
                        <a:cs typeface="Roboto"/>
                        <a:sym typeface="Roboto"/>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746025">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Substitution</a:t>
                      </a:r>
                      <a:endParaRPr sz="1200">
                        <a:solidFill>
                          <a:schemeClr val="dk1"/>
                        </a:solidFill>
                        <a:latin typeface="Roboto"/>
                        <a:ea typeface="Roboto"/>
                        <a:cs typeface="Roboto"/>
                        <a:sym typeface="Roboto"/>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Saturn is a gas giant composed mostly of hydrogen and helium</a:t>
                      </a:r>
                      <a:endParaRPr sz="1200">
                        <a:solidFill>
                          <a:schemeClr val="dk1"/>
                        </a:solidFill>
                        <a:latin typeface="Roboto"/>
                        <a:ea typeface="Roboto"/>
                        <a:cs typeface="Roboto"/>
                        <a:sym typeface="Roboto"/>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 + BC → AC + B</a:t>
                      </a:r>
                      <a:endParaRPr sz="1200">
                        <a:solidFill>
                          <a:schemeClr val="dk1"/>
                        </a:solidFill>
                        <a:latin typeface="Roboto"/>
                        <a:ea typeface="Roboto"/>
                        <a:cs typeface="Roboto"/>
                        <a:sym typeface="Roboto"/>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Zn + 2HCl → ZnCl₂ + H₂</a:t>
                      </a:r>
                      <a:endParaRPr sz="1200">
                        <a:solidFill>
                          <a:schemeClr val="dk1"/>
                        </a:solidFill>
                        <a:latin typeface="Roboto"/>
                        <a:ea typeface="Roboto"/>
                        <a:cs typeface="Roboto"/>
                        <a:sym typeface="Roboto"/>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746000">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Precipitation</a:t>
                      </a:r>
                      <a:endParaRPr sz="1200">
                        <a:solidFill>
                          <a:schemeClr val="dk1"/>
                        </a:solidFill>
                        <a:latin typeface="Roboto"/>
                        <a:ea typeface="Roboto"/>
                        <a:cs typeface="Roboto"/>
                        <a:sym typeface="Roboto"/>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Neptune is the fourth-largest object by diameter in the System </a:t>
                      </a:r>
                      <a:endParaRPr sz="1200">
                        <a:solidFill>
                          <a:schemeClr val="dk1"/>
                        </a:solidFill>
                        <a:latin typeface="Roboto"/>
                        <a:ea typeface="Roboto"/>
                        <a:cs typeface="Roboto"/>
                        <a:sym typeface="Roboto"/>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AB + CD → AD + CB</a:t>
                      </a:r>
                      <a:endParaRPr sz="1200">
                        <a:solidFill>
                          <a:schemeClr val="dk1"/>
                        </a:solidFill>
                        <a:latin typeface="Roboto"/>
                        <a:ea typeface="Roboto"/>
                        <a:cs typeface="Roboto"/>
                        <a:sym typeface="Roboto"/>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AgNO₃ + NaCl </a:t>
                      </a:r>
                      <a:r>
                        <a:rPr lang="en" sz="1200">
                          <a:solidFill>
                            <a:schemeClr val="dk1"/>
                          </a:solidFill>
                          <a:latin typeface="Roboto"/>
                          <a:ea typeface="Roboto"/>
                          <a:cs typeface="Roboto"/>
                          <a:sym typeface="Roboto"/>
                        </a:rPr>
                        <a:t>→ AgCl + NaNO₃</a:t>
                      </a:r>
                      <a:endParaRPr sz="1200">
                        <a:solidFill>
                          <a:schemeClr val="dk1"/>
                        </a:solidFill>
                        <a:latin typeface="Roboto"/>
                        <a:ea typeface="Roboto"/>
                        <a:cs typeface="Roboto"/>
                        <a:sym typeface="Roboto"/>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22"/>
          <p:cNvSpPr txBox="1"/>
          <p:nvPr>
            <p:ph type="title"/>
          </p:nvPr>
        </p:nvSpPr>
        <p:spPr>
          <a:xfrm>
            <a:off x="311700" y="411475"/>
            <a:ext cx="8520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Chemical reactions infographics</a:t>
            </a:r>
            <a:endParaRPr/>
          </a:p>
        </p:txBody>
      </p:sp>
      <p:sp>
        <p:nvSpPr>
          <p:cNvPr id="583" name="Google Shape;583;p22"/>
          <p:cNvSpPr txBox="1"/>
          <p:nvPr/>
        </p:nvSpPr>
        <p:spPr>
          <a:xfrm>
            <a:off x="457200" y="918525"/>
            <a:ext cx="82296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Precipitation reaction</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584" name="Google Shape;584;p22"/>
          <p:cNvSpPr/>
          <p:nvPr/>
        </p:nvSpPr>
        <p:spPr>
          <a:xfrm>
            <a:off x="457200" y="1345763"/>
            <a:ext cx="2619900" cy="2145300"/>
          </a:xfrm>
          <a:prstGeom prst="roundRect">
            <a:avLst>
              <a:gd fmla="val 4699"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585" name="Google Shape;585;p22"/>
          <p:cNvSpPr/>
          <p:nvPr/>
        </p:nvSpPr>
        <p:spPr>
          <a:xfrm>
            <a:off x="457200" y="3707250"/>
            <a:ext cx="2619900" cy="430500"/>
          </a:xfrm>
          <a:prstGeom prst="roundRect">
            <a:avLst>
              <a:gd fmla="val 17422"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2AgNO₃ + Na₂CrO₄</a:t>
            </a:r>
            <a:endParaRPr sz="1200">
              <a:solidFill>
                <a:schemeClr val="dk1"/>
              </a:solidFill>
              <a:latin typeface="Roboto"/>
              <a:ea typeface="Roboto"/>
              <a:cs typeface="Roboto"/>
              <a:sym typeface="Roboto"/>
            </a:endParaRPr>
          </a:p>
        </p:txBody>
      </p:sp>
      <p:sp>
        <p:nvSpPr>
          <p:cNvPr id="586" name="Google Shape;586;p22"/>
          <p:cNvSpPr/>
          <p:nvPr/>
        </p:nvSpPr>
        <p:spPr>
          <a:xfrm>
            <a:off x="457200" y="4306100"/>
            <a:ext cx="2619900" cy="430500"/>
          </a:xfrm>
          <a:prstGeom prst="roundRect">
            <a:avLst>
              <a:gd fmla="val 17422"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Silver Nitrate + Sodium Chromate</a:t>
            </a:r>
            <a:endParaRPr sz="1200">
              <a:solidFill>
                <a:schemeClr val="lt1"/>
              </a:solidFill>
              <a:latin typeface="Roboto"/>
              <a:ea typeface="Roboto"/>
              <a:cs typeface="Roboto"/>
              <a:sym typeface="Roboto"/>
            </a:endParaRPr>
          </a:p>
        </p:txBody>
      </p:sp>
      <p:sp>
        <p:nvSpPr>
          <p:cNvPr id="587" name="Google Shape;587;p22"/>
          <p:cNvSpPr/>
          <p:nvPr/>
        </p:nvSpPr>
        <p:spPr>
          <a:xfrm>
            <a:off x="3262050" y="1345763"/>
            <a:ext cx="2619900" cy="2145300"/>
          </a:xfrm>
          <a:prstGeom prst="roundRect">
            <a:avLst>
              <a:gd fmla="val 4252"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588" name="Google Shape;588;p22"/>
          <p:cNvSpPr/>
          <p:nvPr/>
        </p:nvSpPr>
        <p:spPr>
          <a:xfrm>
            <a:off x="6066850" y="1345763"/>
            <a:ext cx="2619900" cy="2145300"/>
          </a:xfrm>
          <a:prstGeom prst="roundRect">
            <a:avLst>
              <a:gd fmla="val 4252"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589" name="Google Shape;589;p22"/>
          <p:cNvSpPr/>
          <p:nvPr/>
        </p:nvSpPr>
        <p:spPr>
          <a:xfrm>
            <a:off x="6066850" y="3707250"/>
            <a:ext cx="2619900" cy="430500"/>
          </a:xfrm>
          <a:prstGeom prst="roundRect">
            <a:avLst>
              <a:gd fmla="val 17422"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Ag₂CrO₄ + 2NaNO₃</a:t>
            </a:r>
            <a:endParaRPr sz="1200">
              <a:solidFill>
                <a:schemeClr val="dk1"/>
              </a:solidFill>
              <a:latin typeface="Roboto"/>
              <a:ea typeface="Roboto"/>
              <a:cs typeface="Roboto"/>
              <a:sym typeface="Roboto"/>
            </a:endParaRPr>
          </a:p>
        </p:txBody>
      </p:sp>
      <p:sp>
        <p:nvSpPr>
          <p:cNvPr id="590" name="Google Shape;590;p22"/>
          <p:cNvSpPr/>
          <p:nvPr/>
        </p:nvSpPr>
        <p:spPr>
          <a:xfrm>
            <a:off x="6066850" y="4306100"/>
            <a:ext cx="2619900" cy="430500"/>
          </a:xfrm>
          <a:prstGeom prst="roundRect">
            <a:avLst>
              <a:gd fmla="val 1742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Silver Chromate + Sodium Nitrate</a:t>
            </a:r>
            <a:endParaRPr sz="1200">
              <a:solidFill>
                <a:schemeClr val="lt1"/>
              </a:solidFill>
              <a:latin typeface="Roboto"/>
              <a:ea typeface="Roboto"/>
              <a:cs typeface="Roboto"/>
              <a:sym typeface="Roboto"/>
            </a:endParaRPr>
          </a:p>
        </p:txBody>
      </p:sp>
      <p:cxnSp>
        <p:nvCxnSpPr>
          <p:cNvPr id="591" name="Google Shape;591;p22"/>
          <p:cNvCxnSpPr>
            <a:stCxn id="585" idx="3"/>
            <a:endCxn id="589" idx="1"/>
          </p:cNvCxnSpPr>
          <p:nvPr/>
        </p:nvCxnSpPr>
        <p:spPr>
          <a:xfrm>
            <a:off x="3077100" y="3922500"/>
            <a:ext cx="2989800" cy="0"/>
          </a:xfrm>
          <a:prstGeom prst="straightConnector1">
            <a:avLst/>
          </a:prstGeom>
          <a:noFill/>
          <a:ln cap="flat" cmpd="sng" w="19050">
            <a:solidFill>
              <a:schemeClr val="dk2"/>
            </a:solidFill>
            <a:prstDash val="solid"/>
            <a:round/>
            <a:headEnd len="med" w="med" type="none"/>
            <a:tailEnd len="med" w="med" type="triangle"/>
          </a:ln>
        </p:spPr>
      </p:cxnSp>
      <p:cxnSp>
        <p:nvCxnSpPr>
          <p:cNvPr id="592" name="Google Shape;592;p22"/>
          <p:cNvCxnSpPr>
            <a:stCxn id="586" idx="3"/>
            <a:endCxn id="590" idx="1"/>
          </p:cNvCxnSpPr>
          <p:nvPr/>
        </p:nvCxnSpPr>
        <p:spPr>
          <a:xfrm>
            <a:off x="3077100" y="4521350"/>
            <a:ext cx="2989800" cy="0"/>
          </a:xfrm>
          <a:prstGeom prst="straightConnector1">
            <a:avLst/>
          </a:prstGeom>
          <a:noFill/>
          <a:ln cap="flat" cmpd="sng" w="19050">
            <a:solidFill>
              <a:schemeClr val="dk2"/>
            </a:solidFill>
            <a:prstDash val="solid"/>
            <a:round/>
            <a:headEnd len="med" w="med" type="none"/>
            <a:tailEnd len="med" w="med" type="triangle"/>
          </a:ln>
        </p:spPr>
      </p:cxnSp>
      <p:grpSp>
        <p:nvGrpSpPr>
          <p:cNvPr id="593" name="Google Shape;593;p22"/>
          <p:cNvGrpSpPr/>
          <p:nvPr/>
        </p:nvGrpSpPr>
        <p:grpSpPr>
          <a:xfrm>
            <a:off x="714700" y="1809075"/>
            <a:ext cx="2104900" cy="1218675"/>
            <a:chOff x="714700" y="1809075"/>
            <a:chExt cx="2104900" cy="1218675"/>
          </a:xfrm>
        </p:grpSpPr>
        <p:sp>
          <p:nvSpPr>
            <p:cNvPr id="594" name="Google Shape;594;p22"/>
            <p:cNvSpPr/>
            <p:nvPr/>
          </p:nvSpPr>
          <p:spPr>
            <a:xfrm>
              <a:off x="714700" y="1809075"/>
              <a:ext cx="934975" cy="1218675"/>
            </a:xfrm>
            <a:custGeom>
              <a:rect b="b" l="l" r="r" t="t"/>
              <a:pathLst>
                <a:path extrusionOk="0" h="48747" w="37399">
                  <a:moveTo>
                    <a:pt x="13821" y="0"/>
                  </a:moveTo>
                  <a:cubicBezTo>
                    <a:pt x="12033" y="0"/>
                    <a:pt x="10570" y="1463"/>
                    <a:pt x="10570" y="3285"/>
                  </a:cubicBezTo>
                  <a:cubicBezTo>
                    <a:pt x="10570" y="4846"/>
                    <a:pt x="11708" y="6179"/>
                    <a:pt x="13204" y="6472"/>
                  </a:cubicBezTo>
                  <a:lnTo>
                    <a:pt x="13204" y="21561"/>
                  </a:lnTo>
                  <a:lnTo>
                    <a:pt x="1659" y="38015"/>
                  </a:lnTo>
                  <a:cubicBezTo>
                    <a:pt x="163" y="40162"/>
                    <a:pt x="1" y="42763"/>
                    <a:pt x="1171" y="45072"/>
                  </a:cubicBezTo>
                  <a:cubicBezTo>
                    <a:pt x="2375" y="47349"/>
                    <a:pt x="4618" y="48747"/>
                    <a:pt x="7220" y="48747"/>
                  </a:cubicBezTo>
                  <a:lnTo>
                    <a:pt x="30179" y="48747"/>
                  </a:lnTo>
                  <a:cubicBezTo>
                    <a:pt x="32748" y="48747"/>
                    <a:pt x="34992" y="47349"/>
                    <a:pt x="36195" y="45072"/>
                  </a:cubicBezTo>
                  <a:cubicBezTo>
                    <a:pt x="37398" y="42763"/>
                    <a:pt x="37236" y="40129"/>
                    <a:pt x="35740" y="38015"/>
                  </a:cubicBezTo>
                  <a:lnTo>
                    <a:pt x="24195" y="21561"/>
                  </a:lnTo>
                  <a:lnTo>
                    <a:pt x="24195" y="6472"/>
                  </a:lnTo>
                  <a:cubicBezTo>
                    <a:pt x="25691" y="6179"/>
                    <a:pt x="26829" y="4846"/>
                    <a:pt x="26829" y="3285"/>
                  </a:cubicBezTo>
                  <a:cubicBezTo>
                    <a:pt x="26829" y="1463"/>
                    <a:pt x="25366" y="0"/>
                    <a:pt x="23577" y="0"/>
                  </a:cubicBezTo>
                  <a:close/>
                </a:path>
              </a:pathLst>
            </a:custGeom>
            <a:solidFill>
              <a:schemeClr val="lt1"/>
            </a:solidFill>
            <a:ln cap="flat" cmpd="sng" w="1905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2"/>
            <p:cNvSpPr/>
            <p:nvPr/>
          </p:nvSpPr>
          <p:spPr>
            <a:xfrm>
              <a:off x="757800" y="2494425"/>
              <a:ext cx="848775" cy="491875"/>
            </a:xfrm>
            <a:custGeom>
              <a:rect b="b" l="l" r="r" t="t"/>
              <a:pathLst>
                <a:path extrusionOk="0" h="19675" w="33951">
                  <a:moveTo>
                    <a:pt x="9366" y="0"/>
                  </a:moveTo>
                  <a:lnTo>
                    <a:pt x="1268" y="11545"/>
                  </a:lnTo>
                  <a:cubicBezTo>
                    <a:pt x="130" y="13171"/>
                    <a:pt x="0" y="15154"/>
                    <a:pt x="911" y="16910"/>
                  </a:cubicBezTo>
                  <a:cubicBezTo>
                    <a:pt x="1821" y="18634"/>
                    <a:pt x="3512" y="19674"/>
                    <a:pt x="5496" y="19674"/>
                  </a:cubicBezTo>
                  <a:lnTo>
                    <a:pt x="28455" y="19674"/>
                  </a:lnTo>
                  <a:cubicBezTo>
                    <a:pt x="30406" y="19674"/>
                    <a:pt x="32130" y="18634"/>
                    <a:pt x="33040" y="16910"/>
                  </a:cubicBezTo>
                  <a:cubicBezTo>
                    <a:pt x="33951" y="15154"/>
                    <a:pt x="33821" y="13171"/>
                    <a:pt x="32682" y="11545"/>
                  </a:cubicBezTo>
                  <a:lnTo>
                    <a:pt x="2458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2"/>
            <p:cNvSpPr/>
            <p:nvPr/>
          </p:nvSpPr>
          <p:spPr>
            <a:xfrm>
              <a:off x="1163475" y="2674900"/>
              <a:ext cx="65875" cy="65875"/>
            </a:xfrm>
            <a:custGeom>
              <a:rect b="b" l="l" r="r" t="t"/>
              <a:pathLst>
                <a:path extrusionOk="0" h="2635" w="2635">
                  <a:moveTo>
                    <a:pt x="1301" y="0"/>
                  </a:moveTo>
                  <a:cubicBezTo>
                    <a:pt x="586" y="0"/>
                    <a:pt x="0" y="586"/>
                    <a:pt x="0" y="1301"/>
                  </a:cubicBezTo>
                  <a:cubicBezTo>
                    <a:pt x="0" y="2049"/>
                    <a:pt x="586" y="2635"/>
                    <a:pt x="1301" y="2635"/>
                  </a:cubicBezTo>
                  <a:cubicBezTo>
                    <a:pt x="2049" y="2635"/>
                    <a:pt x="2635" y="2049"/>
                    <a:pt x="2635" y="1301"/>
                  </a:cubicBezTo>
                  <a:cubicBezTo>
                    <a:pt x="2635" y="586"/>
                    <a:pt x="2049" y="0"/>
                    <a:pt x="130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2"/>
            <p:cNvSpPr/>
            <p:nvPr/>
          </p:nvSpPr>
          <p:spPr>
            <a:xfrm>
              <a:off x="1338275" y="2849700"/>
              <a:ext cx="65875" cy="65875"/>
            </a:xfrm>
            <a:custGeom>
              <a:rect b="b" l="l" r="r" t="t"/>
              <a:pathLst>
                <a:path extrusionOk="0" h="2635" w="2635">
                  <a:moveTo>
                    <a:pt x="1301" y="0"/>
                  </a:moveTo>
                  <a:cubicBezTo>
                    <a:pt x="586" y="0"/>
                    <a:pt x="0" y="585"/>
                    <a:pt x="0" y="1301"/>
                  </a:cubicBezTo>
                  <a:cubicBezTo>
                    <a:pt x="0" y="2016"/>
                    <a:pt x="586" y="2634"/>
                    <a:pt x="1301" y="2634"/>
                  </a:cubicBezTo>
                  <a:cubicBezTo>
                    <a:pt x="2049" y="2634"/>
                    <a:pt x="2634" y="2049"/>
                    <a:pt x="2634" y="1301"/>
                  </a:cubicBezTo>
                  <a:cubicBezTo>
                    <a:pt x="2634" y="585"/>
                    <a:pt x="2049" y="0"/>
                    <a:pt x="130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2"/>
            <p:cNvSpPr/>
            <p:nvPr/>
          </p:nvSpPr>
          <p:spPr>
            <a:xfrm>
              <a:off x="1312250" y="2609850"/>
              <a:ext cx="51250" cy="51250"/>
            </a:xfrm>
            <a:custGeom>
              <a:rect b="b" l="l" r="r" t="t"/>
              <a:pathLst>
                <a:path extrusionOk="0" h="2050" w="2050">
                  <a:moveTo>
                    <a:pt x="1041" y="1"/>
                  </a:moveTo>
                  <a:cubicBezTo>
                    <a:pt x="456" y="1"/>
                    <a:pt x="1" y="456"/>
                    <a:pt x="1" y="1042"/>
                  </a:cubicBezTo>
                  <a:cubicBezTo>
                    <a:pt x="1" y="1594"/>
                    <a:pt x="456" y="2050"/>
                    <a:pt x="1041" y="2050"/>
                  </a:cubicBezTo>
                  <a:cubicBezTo>
                    <a:pt x="1594" y="2050"/>
                    <a:pt x="2049" y="1594"/>
                    <a:pt x="2049" y="1042"/>
                  </a:cubicBezTo>
                  <a:cubicBezTo>
                    <a:pt x="2049" y="456"/>
                    <a:pt x="1594" y="1"/>
                    <a:pt x="104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2"/>
            <p:cNvSpPr/>
            <p:nvPr/>
          </p:nvSpPr>
          <p:spPr>
            <a:xfrm>
              <a:off x="1338275" y="2729375"/>
              <a:ext cx="43925" cy="44725"/>
            </a:xfrm>
            <a:custGeom>
              <a:rect b="b" l="l" r="r" t="t"/>
              <a:pathLst>
                <a:path extrusionOk="0" h="1789" w="1757">
                  <a:moveTo>
                    <a:pt x="878" y="0"/>
                  </a:moveTo>
                  <a:cubicBezTo>
                    <a:pt x="390" y="0"/>
                    <a:pt x="0" y="423"/>
                    <a:pt x="0" y="911"/>
                  </a:cubicBezTo>
                  <a:cubicBezTo>
                    <a:pt x="0" y="1399"/>
                    <a:pt x="390" y="1789"/>
                    <a:pt x="878" y="1789"/>
                  </a:cubicBezTo>
                  <a:cubicBezTo>
                    <a:pt x="1366" y="1789"/>
                    <a:pt x="1756" y="1399"/>
                    <a:pt x="1756" y="911"/>
                  </a:cubicBezTo>
                  <a:cubicBezTo>
                    <a:pt x="1756" y="423"/>
                    <a:pt x="1366" y="0"/>
                    <a:pt x="878"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2"/>
            <p:cNvSpPr/>
            <p:nvPr/>
          </p:nvSpPr>
          <p:spPr>
            <a:xfrm>
              <a:off x="1884625" y="1809075"/>
              <a:ext cx="934975" cy="1218675"/>
            </a:xfrm>
            <a:custGeom>
              <a:rect b="b" l="l" r="r" t="t"/>
              <a:pathLst>
                <a:path extrusionOk="0" h="48747" w="37399">
                  <a:moveTo>
                    <a:pt x="13821" y="0"/>
                  </a:moveTo>
                  <a:cubicBezTo>
                    <a:pt x="12033" y="0"/>
                    <a:pt x="10570" y="1463"/>
                    <a:pt x="10570" y="3285"/>
                  </a:cubicBezTo>
                  <a:cubicBezTo>
                    <a:pt x="10570" y="4846"/>
                    <a:pt x="11708" y="6179"/>
                    <a:pt x="13204" y="6472"/>
                  </a:cubicBezTo>
                  <a:lnTo>
                    <a:pt x="13204" y="21561"/>
                  </a:lnTo>
                  <a:lnTo>
                    <a:pt x="1659" y="38015"/>
                  </a:lnTo>
                  <a:cubicBezTo>
                    <a:pt x="163" y="40162"/>
                    <a:pt x="1" y="42763"/>
                    <a:pt x="1171" y="45072"/>
                  </a:cubicBezTo>
                  <a:cubicBezTo>
                    <a:pt x="2375" y="47349"/>
                    <a:pt x="4618" y="48747"/>
                    <a:pt x="7220" y="48747"/>
                  </a:cubicBezTo>
                  <a:lnTo>
                    <a:pt x="30179" y="48747"/>
                  </a:lnTo>
                  <a:cubicBezTo>
                    <a:pt x="32748" y="48747"/>
                    <a:pt x="34992" y="47349"/>
                    <a:pt x="36195" y="45072"/>
                  </a:cubicBezTo>
                  <a:cubicBezTo>
                    <a:pt x="37398" y="42763"/>
                    <a:pt x="37236" y="40129"/>
                    <a:pt x="35740" y="38015"/>
                  </a:cubicBezTo>
                  <a:lnTo>
                    <a:pt x="24195" y="21561"/>
                  </a:lnTo>
                  <a:lnTo>
                    <a:pt x="24195" y="6472"/>
                  </a:lnTo>
                  <a:cubicBezTo>
                    <a:pt x="25691" y="6179"/>
                    <a:pt x="26829" y="4846"/>
                    <a:pt x="26829" y="3285"/>
                  </a:cubicBezTo>
                  <a:cubicBezTo>
                    <a:pt x="26829" y="1463"/>
                    <a:pt x="25366" y="0"/>
                    <a:pt x="23577" y="0"/>
                  </a:cubicBezTo>
                  <a:close/>
                </a:path>
              </a:pathLst>
            </a:custGeom>
            <a:solidFill>
              <a:schemeClr val="lt1"/>
            </a:solidFill>
            <a:ln cap="flat" cmpd="sng" w="1905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2"/>
            <p:cNvSpPr/>
            <p:nvPr/>
          </p:nvSpPr>
          <p:spPr>
            <a:xfrm>
              <a:off x="1927725" y="2494425"/>
              <a:ext cx="848775" cy="491875"/>
            </a:xfrm>
            <a:custGeom>
              <a:rect b="b" l="l" r="r" t="t"/>
              <a:pathLst>
                <a:path extrusionOk="0" h="19675" w="33951">
                  <a:moveTo>
                    <a:pt x="9366" y="0"/>
                  </a:moveTo>
                  <a:lnTo>
                    <a:pt x="1268" y="11545"/>
                  </a:lnTo>
                  <a:cubicBezTo>
                    <a:pt x="130" y="13171"/>
                    <a:pt x="0" y="15154"/>
                    <a:pt x="911" y="16910"/>
                  </a:cubicBezTo>
                  <a:cubicBezTo>
                    <a:pt x="1821" y="18634"/>
                    <a:pt x="3512" y="19674"/>
                    <a:pt x="5496" y="19674"/>
                  </a:cubicBezTo>
                  <a:lnTo>
                    <a:pt x="28455" y="19674"/>
                  </a:lnTo>
                  <a:cubicBezTo>
                    <a:pt x="30406" y="19674"/>
                    <a:pt x="32130" y="18634"/>
                    <a:pt x="33040" y="16910"/>
                  </a:cubicBezTo>
                  <a:cubicBezTo>
                    <a:pt x="33951" y="15154"/>
                    <a:pt x="33821" y="13171"/>
                    <a:pt x="32682" y="11545"/>
                  </a:cubicBezTo>
                  <a:lnTo>
                    <a:pt x="2458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2"/>
            <p:cNvSpPr/>
            <p:nvPr/>
          </p:nvSpPr>
          <p:spPr>
            <a:xfrm>
              <a:off x="2333400" y="2674900"/>
              <a:ext cx="65875" cy="65875"/>
            </a:xfrm>
            <a:custGeom>
              <a:rect b="b" l="l" r="r" t="t"/>
              <a:pathLst>
                <a:path extrusionOk="0" h="2635" w="2635">
                  <a:moveTo>
                    <a:pt x="1301" y="0"/>
                  </a:moveTo>
                  <a:cubicBezTo>
                    <a:pt x="586" y="0"/>
                    <a:pt x="0" y="586"/>
                    <a:pt x="0" y="1301"/>
                  </a:cubicBezTo>
                  <a:cubicBezTo>
                    <a:pt x="0" y="2049"/>
                    <a:pt x="586" y="2635"/>
                    <a:pt x="1301" y="2635"/>
                  </a:cubicBezTo>
                  <a:cubicBezTo>
                    <a:pt x="2049" y="2635"/>
                    <a:pt x="2635" y="2049"/>
                    <a:pt x="2635" y="1301"/>
                  </a:cubicBezTo>
                  <a:cubicBezTo>
                    <a:pt x="2635" y="586"/>
                    <a:pt x="2049" y="0"/>
                    <a:pt x="130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2"/>
            <p:cNvSpPr/>
            <p:nvPr/>
          </p:nvSpPr>
          <p:spPr>
            <a:xfrm>
              <a:off x="2508200" y="2849700"/>
              <a:ext cx="65875" cy="65875"/>
            </a:xfrm>
            <a:custGeom>
              <a:rect b="b" l="l" r="r" t="t"/>
              <a:pathLst>
                <a:path extrusionOk="0" h="2635" w="2635">
                  <a:moveTo>
                    <a:pt x="1301" y="0"/>
                  </a:moveTo>
                  <a:cubicBezTo>
                    <a:pt x="586" y="0"/>
                    <a:pt x="0" y="585"/>
                    <a:pt x="0" y="1301"/>
                  </a:cubicBezTo>
                  <a:cubicBezTo>
                    <a:pt x="0" y="2016"/>
                    <a:pt x="586" y="2634"/>
                    <a:pt x="1301" y="2634"/>
                  </a:cubicBezTo>
                  <a:cubicBezTo>
                    <a:pt x="2049" y="2634"/>
                    <a:pt x="2634" y="2049"/>
                    <a:pt x="2634" y="1301"/>
                  </a:cubicBezTo>
                  <a:cubicBezTo>
                    <a:pt x="2634" y="585"/>
                    <a:pt x="2049" y="0"/>
                    <a:pt x="130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2"/>
            <p:cNvSpPr/>
            <p:nvPr/>
          </p:nvSpPr>
          <p:spPr>
            <a:xfrm>
              <a:off x="2482175" y="2609850"/>
              <a:ext cx="51250" cy="51250"/>
            </a:xfrm>
            <a:custGeom>
              <a:rect b="b" l="l" r="r" t="t"/>
              <a:pathLst>
                <a:path extrusionOk="0" h="2050" w="2050">
                  <a:moveTo>
                    <a:pt x="1041" y="1"/>
                  </a:moveTo>
                  <a:cubicBezTo>
                    <a:pt x="456" y="1"/>
                    <a:pt x="1" y="456"/>
                    <a:pt x="1" y="1042"/>
                  </a:cubicBezTo>
                  <a:cubicBezTo>
                    <a:pt x="1" y="1594"/>
                    <a:pt x="456" y="2050"/>
                    <a:pt x="1041" y="2050"/>
                  </a:cubicBezTo>
                  <a:cubicBezTo>
                    <a:pt x="1594" y="2050"/>
                    <a:pt x="2049" y="1594"/>
                    <a:pt x="2049" y="1042"/>
                  </a:cubicBezTo>
                  <a:cubicBezTo>
                    <a:pt x="2049" y="456"/>
                    <a:pt x="1594" y="1"/>
                    <a:pt x="104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2"/>
            <p:cNvSpPr/>
            <p:nvPr/>
          </p:nvSpPr>
          <p:spPr>
            <a:xfrm>
              <a:off x="2508200" y="2729375"/>
              <a:ext cx="43925" cy="44725"/>
            </a:xfrm>
            <a:custGeom>
              <a:rect b="b" l="l" r="r" t="t"/>
              <a:pathLst>
                <a:path extrusionOk="0" h="1789" w="1757">
                  <a:moveTo>
                    <a:pt x="878" y="0"/>
                  </a:moveTo>
                  <a:cubicBezTo>
                    <a:pt x="390" y="0"/>
                    <a:pt x="0" y="423"/>
                    <a:pt x="0" y="911"/>
                  </a:cubicBezTo>
                  <a:cubicBezTo>
                    <a:pt x="0" y="1399"/>
                    <a:pt x="390" y="1789"/>
                    <a:pt x="878" y="1789"/>
                  </a:cubicBezTo>
                  <a:cubicBezTo>
                    <a:pt x="1366" y="1789"/>
                    <a:pt x="1756" y="1399"/>
                    <a:pt x="1756" y="911"/>
                  </a:cubicBezTo>
                  <a:cubicBezTo>
                    <a:pt x="1756" y="423"/>
                    <a:pt x="1366" y="0"/>
                    <a:pt x="878"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6" name="Google Shape;606;p22"/>
          <p:cNvGrpSpPr/>
          <p:nvPr/>
        </p:nvGrpSpPr>
        <p:grpSpPr>
          <a:xfrm>
            <a:off x="3918050" y="1611855"/>
            <a:ext cx="1307849" cy="1411952"/>
            <a:chOff x="3918050" y="1611855"/>
            <a:chExt cx="1307849" cy="1411952"/>
          </a:xfrm>
        </p:grpSpPr>
        <p:sp>
          <p:nvSpPr>
            <p:cNvPr id="607" name="Google Shape;607;p22"/>
            <p:cNvSpPr/>
            <p:nvPr/>
          </p:nvSpPr>
          <p:spPr>
            <a:xfrm>
              <a:off x="3918050" y="2174634"/>
              <a:ext cx="651491" cy="849173"/>
            </a:xfrm>
            <a:custGeom>
              <a:rect b="b" l="l" r="r" t="t"/>
              <a:pathLst>
                <a:path extrusionOk="0" h="48747" w="37399">
                  <a:moveTo>
                    <a:pt x="13821" y="0"/>
                  </a:moveTo>
                  <a:cubicBezTo>
                    <a:pt x="12033" y="0"/>
                    <a:pt x="10570" y="1463"/>
                    <a:pt x="10570" y="3285"/>
                  </a:cubicBezTo>
                  <a:cubicBezTo>
                    <a:pt x="10570" y="4846"/>
                    <a:pt x="11708" y="6179"/>
                    <a:pt x="13204" y="6472"/>
                  </a:cubicBezTo>
                  <a:lnTo>
                    <a:pt x="13204" y="21561"/>
                  </a:lnTo>
                  <a:lnTo>
                    <a:pt x="1659" y="38015"/>
                  </a:lnTo>
                  <a:cubicBezTo>
                    <a:pt x="163" y="40162"/>
                    <a:pt x="1" y="42763"/>
                    <a:pt x="1171" y="45072"/>
                  </a:cubicBezTo>
                  <a:cubicBezTo>
                    <a:pt x="2375" y="47349"/>
                    <a:pt x="4618" y="48747"/>
                    <a:pt x="7220" y="48747"/>
                  </a:cubicBezTo>
                  <a:lnTo>
                    <a:pt x="30179" y="48747"/>
                  </a:lnTo>
                  <a:cubicBezTo>
                    <a:pt x="32748" y="48747"/>
                    <a:pt x="34992" y="47349"/>
                    <a:pt x="36195" y="45072"/>
                  </a:cubicBezTo>
                  <a:cubicBezTo>
                    <a:pt x="37398" y="42763"/>
                    <a:pt x="37236" y="40129"/>
                    <a:pt x="35740" y="38015"/>
                  </a:cubicBezTo>
                  <a:lnTo>
                    <a:pt x="24195" y="21561"/>
                  </a:lnTo>
                  <a:lnTo>
                    <a:pt x="24195" y="6472"/>
                  </a:lnTo>
                  <a:cubicBezTo>
                    <a:pt x="25691" y="6179"/>
                    <a:pt x="26829" y="4846"/>
                    <a:pt x="26829" y="3285"/>
                  </a:cubicBezTo>
                  <a:cubicBezTo>
                    <a:pt x="26829" y="1463"/>
                    <a:pt x="25366" y="0"/>
                    <a:pt x="23577" y="0"/>
                  </a:cubicBezTo>
                  <a:close/>
                </a:path>
              </a:pathLst>
            </a:custGeom>
            <a:solidFill>
              <a:schemeClr val="lt1"/>
            </a:solidFill>
            <a:ln cap="flat" cmpd="sng" w="1905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2"/>
            <p:cNvSpPr/>
            <p:nvPr/>
          </p:nvSpPr>
          <p:spPr>
            <a:xfrm>
              <a:off x="3948082" y="2652186"/>
              <a:ext cx="591426" cy="342738"/>
            </a:xfrm>
            <a:custGeom>
              <a:rect b="b" l="l" r="r" t="t"/>
              <a:pathLst>
                <a:path extrusionOk="0" h="19675" w="33951">
                  <a:moveTo>
                    <a:pt x="9366" y="0"/>
                  </a:moveTo>
                  <a:lnTo>
                    <a:pt x="1268" y="11545"/>
                  </a:lnTo>
                  <a:cubicBezTo>
                    <a:pt x="130" y="13171"/>
                    <a:pt x="0" y="15154"/>
                    <a:pt x="911" y="16910"/>
                  </a:cubicBezTo>
                  <a:cubicBezTo>
                    <a:pt x="1821" y="18634"/>
                    <a:pt x="3512" y="19674"/>
                    <a:pt x="5496" y="19674"/>
                  </a:cubicBezTo>
                  <a:lnTo>
                    <a:pt x="28455" y="19674"/>
                  </a:lnTo>
                  <a:cubicBezTo>
                    <a:pt x="30406" y="19674"/>
                    <a:pt x="32130" y="18634"/>
                    <a:pt x="33040" y="16910"/>
                  </a:cubicBezTo>
                  <a:cubicBezTo>
                    <a:pt x="33951" y="15154"/>
                    <a:pt x="33821" y="13171"/>
                    <a:pt x="32682" y="11545"/>
                  </a:cubicBezTo>
                  <a:lnTo>
                    <a:pt x="2458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2"/>
            <p:cNvSpPr/>
            <p:nvPr/>
          </p:nvSpPr>
          <p:spPr>
            <a:xfrm>
              <a:off x="4230756" y="2777941"/>
              <a:ext cx="45902" cy="45902"/>
            </a:xfrm>
            <a:custGeom>
              <a:rect b="b" l="l" r="r" t="t"/>
              <a:pathLst>
                <a:path extrusionOk="0" h="2635" w="2635">
                  <a:moveTo>
                    <a:pt x="1301" y="0"/>
                  </a:moveTo>
                  <a:cubicBezTo>
                    <a:pt x="586" y="0"/>
                    <a:pt x="0" y="586"/>
                    <a:pt x="0" y="1301"/>
                  </a:cubicBezTo>
                  <a:cubicBezTo>
                    <a:pt x="0" y="2049"/>
                    <a:pt x="586" y="2635"/>
                    <a:pt x="1301" y="2635"/>
                  </a:cubicBezTo>
                  <a:cubicBezTo>
                    <a:pt x="2049" y="2635"/>
                    <a:pt x="2635" y="2049"/>
                    <a:pt x="2635" y="1301"/>
                  </a:cubicBezTo>
                  <a:cubicBezTo>
                    <a:pt x="2635" y="586"/>
                    <a:pt x="2049" y="0"/>
                    <a:pt x="130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2"/>
            <p:cNvSpPr/>
            <p:nvPr/>
          </p:nvSpPr>
          <p:spPr>
            <a:xfrm>
              <a:off x="4352556" y="2899742"/>
              <a:ext cx="45902" cy="45902"/>
            </a:xfrm>
            <a:custGeom>
              <a:rect b="b" l="l" r="r" t="t"/>
              <a:pathLst>
                <a:path extrusionOk="0" h="2635" w="2635">
                  <a:moveTo>
                    <a:pt x="1301" y="0"/>
                  </a:moveTo>
                  <a:cubicBezTo>
                    <a:pt x="586" y="0"/>
                    <a:pt x="0" y="585"/>
                    <a:pt x="0" y="1301"/>
                  </a:cubicBezTo>
                  <a:cubicBezTo>
                    <a:pt x="0" y="2016"/>
                    <a:pt x="586" y="2634"/>
                    <a:pt x="1301" y="2634"/>
                  </a:cubicBezTo>
                  <a:cubicBezTo>
                    <a:pt x="2049" y="2634"/>
                    <a:pt x="2634" y="2049"/>
                    <a:pt x="2634" y="1301"/>
                  </a:cubicBezTo>
                  <a:cubicBezTo>
                    <a:pt x="2634" y="585"/>
                    <a:pt x="2049" y="0"/>
                    <a:pt x="130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2"/>
            <p:cNvSpPr/>
            <p:nvPr/>
          </p:nvSpPr>
          <p:spPr>
            <a:xfrm>
              <a:off x="4334422" y="2732614"/>
              <a:ext cx="35711" cy="35711"/>
            </a:xfrm>
            <a:custGeom>
              <a:rect b="b" l="l" r="r" t="t"/>
              <a:pathLst>
                <a:path extrusionOk="0" h="2050" w="2050">
                  <a:moveTo>
                    <a:pt x="1041" y="1"/>
                  </a:moveTo>
                  <a:cubicBezTo>
                    <a:pt x="456" y="1"/>
                    <a:pt x="1" y="456"/>
                    <a:pt x="1" y="1042"/>
                  </a:cubicBezTo>
                  <a:cubicBezTo>
                    <a:pt x="1" y="1594"/>
                    <a:pt x="456" y="2050"/>
                    <a:pt x="1041" y="2050"/>
                  </a:cubicBezTo>
                  <a:cubicBezTo>
                    <a:pt x="1594" y="2050"/>
                    <a:pt x="2049" y="1594"/>
                    <a:pt x="2049" y="1042"/>
                  </a:cubicBezTo>
                  <a:cubicBezTo>
                    <a:pt x="2049" y="456"/>
                    <a:pt x="1594" y="1"/>
                    <a:pt x="104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2"/>
            <p:cNvSpPr/>
            <p:nvPr/>
          </p:nvSpPr>
          <p:spPr>
            <a:xfrm>
              <a:off x="4352556" y="2815899"/>
              <a:ext cx="30607" cy="31164"/>
            </a:xfrm>
            <a:custGeom>
              <a:rect b="b" l="l" r="r" t="t"/>
              <a:pathLst>
                <a:path extrusionOk="0" h="1789" w="1757">
                  <a:moveTo>
                    <a:pt x="878" y="0"/>
                  </a:moveTo>
                  <a:cubicBezTo>
                    <a:pt x="390" y="0"/>
                    <a:pt x="0" y="423"/>
                    <a:pt x="0" y="911"/>
                  </a:cubicBezTo>
                  <a:cubicBezTo>
                    <a:pt x="0" y="1399"/>
                    <a:pt x="390" y="1789"/>
                    <a:pt x="878" y="1789"/>
                  </a:cubicBezTo>
                  <a:cubicBezTo>
                    <a:pt x="1366" y="1789"/>
                    <a:pt x="1756" y="1399"/>
                    <a:pt x="1756" y="911"/>
                  </a:cubicBezTo>
                  <a:cubicBezTo>
                    <a:pt x="1756" y="423"/>
                    <a:pt x="1366" y="0"/>
                    <a:pt x="878"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2"/>
            <p:cNvSpPr/>
            <p:nvPr/>
          </p:nvSpPr>
          <p:spPr>
            <a:xfrm rot="-4446529">
              <a:off x="4402565" y="1616822"/>
              <a:ext cx="651519" cy="849210"/>
            </a:xfrm>
            <a:custGeom>
              <a:rect b="b" l="l" r="r" t="t"/>
              <a:pathLst>
                <a:path extrusionOk="0" h="48747" w="37399">
                  <a:moveTo>
                    <a:pt x="13821" y="0"/>
                  </a:moveTo>
                  <a:cubicBezTo>
                    <a:pt x="12033" y="0"/>
                    <a:pt x="10570" y="1463"/>
                    <a:pt x="10570" y="3285"/>
                  </a:cubicBezTo>
                  <a:cubicBezTo>
                    <a:pt x="10570" y="4846"/>
                    <a:pt x="11708" y="6179"/>
                    <a:pt x="13204" y="6472"/>
                  </a:cubicBezTo>
                  <a:lnTo>
                    <a:pt x="13204" y="21561"/>
                  </a:lnTo>
                  <a:lnTo>
                    <a:pt x="1659" y="38015"/>
                  </a:lnTo>
                  <a:cubicBezTo>
                    <a:pt x="163" y="40162"/>
                    <a:pt x="1" y="42763"/>
                    <a:pt x="1171" y="45072"/>
                  </a:cubicBezTo>
                  <a:cubicBezTo>
                    <a:pt x="2375" y="47349"/>
                    <a:pt x="4618" y="48747"/>
                    <a:pt x="7220" y="48747"/>
                  </a:cubicBezTo>
                  <a:lnTo>
                    <a:pt x="30179" y="48747"/>
                  </a:lnTo>
                  <a:cubicBezTo>
                    <a:pt x="32748" y="48747"/>
                    <a:pt x="34992" y="47349"/>
                    <a:pt x="36195" y="45072"/>
                  </a:cubicBezTo>
                  <a:cubicBezTo>
                    <a:pt x="37398" y="42763"/>
                    <a:pt x="37236" y="40129"/>
                    <a:pt x="35740" y="38015"/>
                  </a:cubicBezTo>
                  <a:lnTo>
                    <a:pt x="24195" y="21561"/>
                  </a:lnTo>
                  <a:lnTo>
                    <a:pt x="24195" y="6472"/>
                  </a:lnTo>
                  <a:cubicBezTo>
                    <a:pt x="25691" y="6179"/>
                    <a:pt x="26829" y="4846"/>
                    <a:pt x="26829" y="3285"/>
                  </a:cubicBezTo>
                  <a:cubicBezTo>
                    <a:pt x="26829" y="1463"/>
                    <a:pt x="25366" y="0"/>
                    <a:pt x="23577" y="0"/>
                  </a:cubicBezTo>
                  <a:close/>
                </a:path>
              </a:pathLst>
            </a:custGeom>
            <a:solidFill>
              <a:schemeClr val="lt1"/>
            </a:solidFill>
            <a:ln cap="flat" cmpd="sng" w="1905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2"/>
            <p:cNvSpPr/>
            <p:nvPr/>
          </p:nvSpPr>
          <p:spPr>
            <a:xfrm rot="-4446529">
              <a:off x="4648356" y="1931423"/>
              <a:ext cx="591452" cy="342753"/>
            </a:xfrm>
            <a:custGeom>
              <a:rect b="b" l="l" r="r" t="t"/>
              <a:pathLst>
                <a:path extrusionOk="0" h="19675" w="33951">
                  <a:moveTo>
                    <a:pt x="9366" y="0"/>
                  </a:moveTo>
                  <a:lnTo>
                    <a:pt x="1268" y="11545"/>
                  </a:lnTo>
                  <a:cubicBezTo>
                    <a:pt x="130" y="13171"/>
                    <a:pt x="0" y="15154"/>
                    <a:pt x="911" y="16910"/>
                  </a:cubicBezTo>
                  <a:cubicBezTo>
                    <a:pt x="1821" y="18634"/>
                    <a:pt x="3512" y="19674"/>
                    <a:pt x="5496" y="19674"/>
                  </a:cubicBezTo>
                  <a:lnTo>
                    <a:pt x="28455" y="19674"/>
                  </a:lnTo>
                  <a:cubicBezTo>
                    <a:pt x="30406" y="19674"/>
                    <a:pt x="32130" y="18634"/>
                    <a:pt x="33040" y="16910"/>
                  </a:cubicBezTo>
                  <a:cubicBezTo>
                    <a:pt x="33951" y="15154"/>
                    <a:pt x="33821" y="13171"/>
                    <a:pt x="32682" y="11545"/>
                  </a:cubicBezTo>
                  <a:lnTo>
                    <a:pt x="2458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2"/>
            <p:cNvSpPr/>
            <p:nvPr/>
          </p:nvSpPr>
          <p:spPr>
            <a:xfrm rot="-4446529">
              <a:off x="4902011" y="2064096"/>
              <a:ext cx="45904" cy="45904"/>
            </a:xfrm>
            <a:custGeom>
              <a:rect b="b" l="l" r="r" t="t"/>
              <a:pathLst>
                <a:path extrusionOk="0" h="2635" w="2635">
                  <a:moveTo>
                    <a:pt x="1301" y="0"/>
                  </a:moveTo>
                  <a:cubicBezTo>
                    <a:pt x="586" y="0"/>
                    <a:pt x="0" y="586"/>
                    <a:pt x="0" y="1301"/>
                  </a:cubicBezTo>
                  <a:cubicBezTo>
                    <a:pt x="0" y="2049"/>
                    <a:pt x="586" y="2635"/>
                    <a:pt x="1301" y="2635"/>
                  </a:cubicBezTo>
                  <a:cubicBezTo>
                    <a:pt x="2049" y="2635"/>
                    <a:pt x="2635" y="2049"/>
                    <a:pt x="2635" y="1301"/>
                  </a:cubicBezTo>
                  <a:cubicBezTo>
                    <a:pt x="2635" y="586"/>
                    <a:pt x="2049" y="0"/>
                    <a:pt x="130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2"/>
            <p:cNvSpPr/>
            <p:nvPr/>
          </p:nvSpPr>
          <p:spPr>
            <a:xfrm rot="-4446529">
              <a:off x="5052497" y="1980284"/>
              <a:ext cx="45904" cy="45904"/>
            </a:xfrm>
            <a:custGeom>
              <a:rect b="b" l="l" r="r" t="t"/>
              <a:pathLst>
                <a:path extrusionOk="0" h="2635" w="2635">
                  <a:moveTo>
                    <a:pt x="1301" y="0"/>
                  </a:moveTo>
                  <a:cubicBezTo>
                    <a:pt x="586" y="0"/>
                    <a:pt x="0" y="585"/>
                    <a:pt x="0" y="1301"/>
                  </a:cubicBezTo>
                  <a:cubicBezTo>
                    <a:pt x="0" y="2016"/>
                    <a:pt x="586" y="2634"/>
                    <a:pt x="1301" y="2634"/>
                  </a:cubicBezTo>
                  <a:cubicBezTo>
                    <a:pt x="2049" y="2634"/>
                    <a:pt x="2634" y="2049"/>
                    <a:pt x="2634" y="1301"/>
                  </a:cubicBezTo>
                  <a:cubicBezTo>
                    <a:pt x="2634" y="585"/>
                    <a:pt x="2049" y="0"/>
                    <a:pt x="1301"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2"/>
            <p:cNvSpPr/>
            <p:nvPr/>
          </p:nvSpPr>
          <p:spPr>
            <a:xfrm rot="-4446529">
              <a:off x="4885589" y="1960583"/>
              <a:ext cx="35713" cy="35713"/>
            </a:xfrm>
            <a:custGeom>
              <a:rect b="b" l="l" r="r" t="t"/>
              <a:pathLst>
                <a:path extrusionOk="0" h="2050" w="2050">
                  <a:moveTo>
                    <a:pt x="1041" y="1"/>
                  </a:moveTo>
                  <a:cubicBezTo>
                    <a:pt x="456" y="1"/>
                    <a:pt x="1" y="456"/>
                    <a:pt x="1" y="1042"/>
                  </a:cubicBezTo>
                  <a:cubicBezTo>
                    <a:pt x="1" y="1594"/>
                    <a:pt x="456" y="2050"/>
                    <a:pt x="1041" y="2050"/>
                  </a:cubicBezTo>
                  <a:cubicBezTo>
                    <a:pt x="1594" y="2050"/>
                    <a:pt x="2049" y="1594"/>
                    <a:pt x="2049" y="1042"/>
                  </a:cubicBezTo>
                  <a:cubicBezTo>
                    <a:pt x="2049" y="456"/>
                    <a:pt x="1594" y="1"/>
                    <a:pt x="1041" y="1"/>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2"/>
            <p:cNvSpPr/>
            <p:nvPr/>
          </p:nvSpPr>
          <p:spPr>
            <a:xfrm rot="-4446529">
              <a:off x="4970323" y="1970042"/>
              <a:ext cx="30608" cy="31166"/>
            </a:xfrm>
            <a:custGeom>
              <a:rect b="b" l="l" r="r" t="t"/>
              <a:pathLst>
                <a:path extrusionOk="0" h="1789" w="1757">
                  <a:moveTo>
                    <a:pt x="878" y="0"/>
                  </a:moveTo>
                  <a:cubicBezTo>
                    <a:pt x="390" y="0"/>
                    <a:pt x="0" y="423"/>
                    <a:pt x="0" y="911"/>
                  </a:cubicBezTo>
                  <a:cubicBezTo>
                    <a:pt x="0" y="1399"/>
                    <a:pt x="390" y="1789"/>
                    <a:pt x="878" y="1789"/>
                  </a:cubicBezTo>
                  <a:cubicBezTo>
                    <a:pt x="1366" y="1789"/>
                    <a:pt x="1756" y="1399"/>
                    <a:pt x="1756" y="911"/>
                  </a:cubicBezTo>
                  <a:cubicBezTo>
                    <a:pt x="1756" y="423"/>
                    <a:pt x="1366" y="0"/>
                    <a:pt x="878" y="0"/>
                  </a:cubicBezTo>
                  <a:close/>
                </a:path>
              </a:pathLst>
            </a:custGeom>
            <a:solidFill>
              <a:srgbClr val="000000">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 name="Google Shape;619;p22"/>
          <p:cNvGrpSpPr/>
          <p:nvPr/>
        </p:nvGrpSpPr>
        <p:grpSpPr>
          <a:xfrm>
            <a:off x="6909313" y="1874650"/>
            <a:ext cx="934975" cy="1218675"/>
            <a:chOff x="6909313" y="1874650"/>
            <a:chExt cx="934975" cy="1218675"/>
          </a:xfrm>
        </p:grpSpPr>
        <p:sp>
          <p:nvSpPr>
            <p:cNvPr id="620" name="Google Shape;620;p22"/>
            <p:cNvSpPr/>
            <p:nvPr/>
          </p:nvSpPr>
          <p:spPr>
            <a:xfrm>
              <a:off x="6909313" y="1874650"/>
              <a:ext cx="934975" cy="1218675"/>
            </a:xfrm>
            <a:custGeom>
              <a:rect b="b" l="l" r="r" t="t"/>
              <a:pathLst>
                <a:path extrusionOk="0" h="48747" w="37399">
                  <a:moveTo>
                    <a:pt x="13854" y="0"/>
                  </a:moveTo>
                  <a:cubicBezTo>
                    <a:pt x="12033" y="0"/>
                    <a:pt x="10570" y="1463"/>
                    <a:pt x="10570" y="3285"/>
                  </a:cubicBezTo>
                  <a:cubicBezTo>
                    <a:pt x="10570" y="4846"/>
                    <a:pt x="11708" y="6179"/>
                    <a:pt x="13204" y="6472"/>
                  </a:cubicBezTo>
                  <a:lnTo>
                    <a:pt x="13204" y="21561"/>
                  </a:lnTo>
                  <a:lnTo>
                    <a:pt x="1659" y="38015"/>
                  </a:lnTo>
                  <a:cubicBezTo>
                    <a:pt x="164" y="40162"/>
                    <a:pt x="1" y="42763"/>
                    <a:pt x="1204" y="45072"/>
                  </a:cubicBezTo>
                  <a:cubicBezTo>
                    <a:pt x="2375" y="47349"/>
                    <a:pt x="4619" y="48747"/>
                    <a:pt x="7220" y="48747"/>
                  </a:cubicBezTo>
                  <a:lnTo>
                    <a:pt x="30179" y="48747"/>
                  </a:lnTo>
                  <a:cubicBezTo>
                    <a:pt x="32748" y="48747"/>
                    <a:pt x="35025" y="47349"/>
                    <a:pt x="36228" y="45072"/>
                  </a:cubicBezTo>
                  <a:cubicBezTo>
                    <a:pt x="37398" y="42763"/>
                    <a:pt x="37236" y="40129"/>
                    <a:pt x="35740" y="38015"/>
                  </a:cubicBezTo>
                  <a:lnTo>
                    <a:pt x="24196" y="21561"/>
                  </a:lnTo>
                  <a:lnTo>
                    <a:pt x="24196" y="6472"/>
                  </a:lnTo>
                  <a:cubicBezTo>
                    <a:pt x="25724" y="6179"/>
                    <a:pt x="26862" y="4846"/>
                    <a:pt x="26862" y="3285"/>
                  </a:cubicBezTo>
                  <a:cubicBezTo>
                    <a:pt x="26862" y="1463"/>
                    <a:pt x="25366" y="0"/>
                    <a:pt x="23578" y="0"/>
                  </a:cubicBezTo>
                  <a:close/>
                </a:path>
              </a:pathLst>
            </a:custGeom>
            <a:solidFill>
              <a:schemeClr val="lt1"/>
            </a:solidFill>
            <a:ln cap="flat" cmpd="sng" w="1905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2"/>
            <p:cNvSpPr/>
            <p:nvPr/>
          </p:nvSpPr>
          <p:spPr>
            <a:xfrm>
              <a:off x="7532888" y="2915275"/>
              <a:ext cx="65875" cy="65875"/>
            </a:xfrm>
            <a:custGeom>
              <a:rect b="b" l="l" r="r" t="t"/>
              <a:pathLst>
                <a:path extrusionOk="0" h="2635" w="2635">
                  <a:moveTo>
                    <a:pt x="1334" y="0"/>
                  </a:moveTo>
                  <a:cubicBezTo>
                    <a:pt x="618" y="0"/>
                    <a:pt x="0" y="585"/>
                    <a:pt x="0" y="1301"/>
                  </a:cubicBezTo>
                  <a:cubicBezTo>
                    <a:pt x="0" y="2016"/>
                    <a:pt x="586" y="2634"/>
                    <a:pt x="1334" y="2634"/>
                  </a:cubicBezTo>
                  <a:cubicBezTo>
                    <a:pt x="2049" y="2634"/>
                    <a:pt x="2635" y="2049"/>
                    <a:pt x="2635" y="1301"/>
                  </a:cubicBezTo>
                  <a:cubicBezTo>
                    <a:pt x="2635" y="585"/>
                    <a:pt x="2049" y="0"/>
                    <a:pt x="1334" y="0"/>
                  </a:cubicBezTo>
                  <a:close/>
                </a:path>
              </a:pathLst>
            </a:custGeom>
            <a:solidFill>
              <a:srgbClr val="F7A7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2"/>
            <p:cNvSpPr/>
            <p:nvPr/>
          </p:nvSpPr>
          <p:spPr>
            <a:xfrm>
              <a:off x="6986563" y="3000625"/>
              <a:ext cx="825" cy="850"/>
            </a:xfrm>
            <a:custGeom>
              <a:rect b="b" l="l" r="r" t="t"/>
              <a:pathLst>
                <a:path extrusionOk="0" h="34" w="33">
                  <a:moveTo>
                    <a:pt x="0" y="1"/>
                  </a:moveTo>
                  <a:cubicBezTo>
                    <a:pt x="0" y="1"/>
                    <a:pt x="0" y="1"/>
                    <a:pt x="0" y="33"/>
                  </a:cubicBezTo>
                  <a:lnTo>
                    <a:pt x="33" y="33"/>
                  </a:lnTo>
                  <a:cubicBezTo>
                    <a:pt x="0" y="1"/>
                    <a:pt x="0" y="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2"/>
            <p:cNvSpPr/>
            <p:nvPr/>
          </p:nvSpPr>
          <p:spPr>
            <a:xfrm>
              <a:off x="7792238" y="2905500"/>
              <a:ext cx="3275" cy="30125"/>
            </a:xfrm>
            <a:custGeom>
              <a:rect b="b" l="l" r="r" t="t"/>
              <a:pathLst>
                <a:path extrusionOk="0" h="1205" w="131">
                  <a:moveTo>
                    <a:pt x="0" y="1"/>
                  </a:moveTo>
                  <a:lnTo>
                    <a:pt x="0" y="1"/>
                  </a:lnTo>
                  <a:cubicBezTo>
                    <a:pt x="65" y="391"/>
                    <a:pt x="65" y="814"/>
                    <a:pt x="33" y="1204"/>
                  </a:cubicBezTo>
                  <a:lnTo>
                    <a:pt x="65" y="1204"/>
                  </a:lnTo>
                  <a:cubicBezTo>
                    <a:pt x="130" y="684"/>
                    <a:pt x="98" y="294"/>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2"/>
            <p:cNvSpPr/>
            <p:nvPr/>
          </p:nvSpPr>
          <p:spPr>
            <a:xfrm>
              <a:off x="6967688" y="2850425"/>
              <a:ext cx="826200" cy="201450"/>
            </a:xfrm>
            <a:custGeom>
              <a:rect b="b" l="l" r="r" t="t"/>
              <a:pathLst>
                <a:path extrusionOk="0" h="8058" w="33048">
                  <a:moveTo>
                    <a:pt x="12789" y="0"/>
                  </a:moveTo>
                  <a:cubicBezTo>
                    <a:pt x="11511" y="0"/>
                    <a:pt x="10306" y="399"/>
                    <a:pt x="9406" y="936"/>
                  </a:cubicBezTo>
                  <a:cubicBezTo>
                    <a:pt x="7768" y="1943"/>
                    <a:pt x="7533" y="3347"/>
                    <a:pt x="5661" y="3347"/>
                  </a:cubicBezTo>
                  <a:cubicBezTo>
                    <a:pt x="5599" y="3347"/>
                    <a:pt x="5536" y="3345"/>
                    <a:pt x="5471" y="3342"/>
                  </a:cubicBezTo>
                  <a:cubicBezTo>
                    <a:pt x="4933" y="3265"/>
                    <a:pt x="4436" y="3229"/>
                    <a:pt x="3982" y="3229"/>
                  </a:cubicBezTo>
                  <a:cubicBezTo>
                    <a:pt x="1193" y="3229"/>
                    <a:pt x="0" y="4583"/>
                    <a:pt x="755" y="6009"/>
                  </a:cubicBezTo>
                  <a:cubicBezTo>
                    <a:pt x="755" y="6009"/>
                    <a:pt x="788" y="6009"/>
                    <a:pt x="788" y="6041"/>
                  </a:cubicBezTo>
                  <a:cubicBezTo>
                    <a:pt x="1731" y="7309"/>
                    <a:pt x="3227" y="8057"/>
                    <a:pt x="4885" y="8057"/>
                  </a:cubicBezTo>
                  <a:lnTo>
                    <a:pt x="27844" y="8057"/>
                  </a:lnTo>
                  <a:cubicBezTo>
                    <a:pt x="29828" y="8057"/>
                    <a:pt x="31551" y="7017"/>
                    <a:pt x="32462" y="5293"/>
                  </a:cubicBezTo>
                  <a:cubicBezTo>
                    <a:pt x="32755" y="4675"/>
                    <a:pt x="32950" y="4058"/>
                    <a:pt x="33015" y="3407"/>
                  </a:cubicBezTo>
                  <a:cubicBezTo>
                    <a:pt x="33047" y="3017"/>
                    <a:pt x="33047" y="2594"/>
                    <a:pt x="32982" y="2204"/>
                  </a:cubicBezTo>
                  <a:cubicBezTo>
                    <a:pt x="32787" y="1554"/>
                    <a:pt x="32234" y="1293"/>
                    <a:pt x="31519" y="1293"/>
                  </a:cubicBezTo>
                  <a:cubicBezTo>
                    <a:pt x="30964" y="1293"/>
                    <a:pt x="30483" y="1478"/>
                    <a:pt x="29943" y="1478"/>
                  </a:cubicBezTo>
                  <a:cubicBezTo>
                    <a:pt x="29470" y="1478"/>
                    <a:pt x="28952" y="1337"/>
                    <a:pt x="28299" y="806"/>
                  </a:cubicBezTo>
                  <a:cubicBezTo>
                    <a:pt x="27800" y="408"/>
                    <a:pt x="27114" y="257"/>
                    <a:pt x="26333" y="257"/>
                  </a:cubicBezTo>
                  <a:cubicBezTo>
                    <a:pt x="24878" y="257"/>
                    <a:pt x="23092" y="784"/>
                    <a:pt x="21568" y="1228"/>
                  </a:cubicBezTo>
                  <a:cubicBezTo>
                    <a:pt x="20254" y="1635"/>
                    <a:pt x="19446" y="2085"/>
                    <a:pt x="18561" y="2085"/>
                  </a:cubicBezTo>
                  <a:cubicBezTo>
                    <a:pt x="17892" y="2085"/>
                    <a:pt x="17179" y="1827"/>
                    <a:pt x="16170" y="1098"/>
                  </a:cubicBezTo>
                  <a:cubicBezTo>
                    <a:pt x="15090" y="308"/>
                    <a:pt x="13911" y="0"/>
                    <a:pt x="127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5" name="Google Shape;625;p22"/>
          <p:cNvSpPr txBox="1"/>
          <p:nvPr/>
        </p:nvSpPr>
        <p:spPr>
          <a:xfrm>
            <a:off x="3278100" y="4064136"/>
            <a:ext cx="2587800" cy="31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Two solutions to solid form</a:t>
            </a:r>
            <a:endParaRPr sz="12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23"/>
          <p:cNvSpPr/>
          <p:nvPr/>
        </p:nvSpPr>
        <p:spPr>
          <a:xfrm>
            <a:off x="457200" y="1345775"/>
            <a:ext cx="1918500" cy="1604400"/>
          </a:xfrm>
          <a:prstGeom prst="roundRect">
            <a:avLst>
              <a:gd fmla="val 8748"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631" name="Google Shape;631;p23"/>
          <p:cNvSpPr/>
          <p:nvPr/>
        </p:nvSpPr>
        <p:spPr>
          <a:xfrm>
            <a:off x="6767550" y="1345775"/>
            <a:ext cx="1918500" cy="1604400"/>
          </a:xfrm>
          <a:prstGeom prst="roundRect">
            <a:avLst>
              <a:gd fmla="val 8748" name="adj"/>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632" name="Google Shape;632;p23"/>
          <p:cNvSpPr/>
          <p:nvPr/>
        </p:nvSpPr>
        <p:spPr>
          <a:xfrm>
            <a:off x="4664100" y="1345775"/>
            <a:ext cx="1918500" cy="1604400"/>
          </a:xfrm>
          <a:prstGeom prst="roundRect">
            <a:avLst>
              <a:gd fmla="val 8748"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633" name="Google Shape;633;p23"/>
          <p:cNvSpPr/>
          <p:nvPr/>
        </p:nvSpPr>
        <p:spPr>
          <a:xfrm>
            <a:off x="2560650" y="1345775"/>
            <a:ext cx="1918500" cy="1604400"/>
          </a:xfrm>
          <a:prstGeom prst="roundRect">
            <a:avLst>
              <a:gd fmla="val 8748"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634" name="Google Shape;634;p23"/>
          <p:cNvSpPr/>
          <p:nvPr/>
        </p:nvSpPr>
        <p:spPr>
          <a:xfrm>
            <a:off x="457200" y="3132067"/>
            <a:ext cx="1918500" cy="1604400"/>
          </a:xfrm>
          <a:prstGeom prst="roundRect">
            <a:avLst>
              <a:gd fmla="val 8748"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635" name="Google Shape;635;p23"/>
          <p:cNvSpPr/>
          <p:nvPr/>
        </p:nvSpPr>
        <p:spPr>
          <a:xfrm>
            <a:off x="6767550" y="3132067"/>
            <a:ext cx="1918500" cy="1604400"/>
          </a:xfrm>
          <a:prstGeom prst="roundRect">
            <a:avLst>
              <a:gd fmla="val 8748"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636" name="Google Shape;636;p23"/>
          <p:cNvSpPr/>
          <p:nvPr/>
        </p:nvSpPr>
        <p:spPr>
          <a:xfrm>
            <a:off x="4664100" y="3132067"/>
            <a:ext cx="1918500" cy="1604400"/>
          </a:xfrm>
          <a:prstGeom prst="roundRect">
            <a:avLst>
              <a:gd fmla="val 8748"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637" name="Google Shape;637;p23"/>
          <p:cNvSpPr/>
          <p:nvPr/>
        </p:nvSpPr>
        <p:spPr>
          <a:xfrm>
            <a:off x="2560650" y="3132067"/>
            <a:ext cx="1918500" cy="1604400"/>
          </a:xfrm>
          <a:prstGeom prst="roundRect">
            <a:avLst>
              <a:gd fmla="val 874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grpSp>
        <p:nvGrpSpPr>
          <p:cNvPr id="638" name="Google Shape;638;p23"/>
          <p:cNvGrpSpPr/>
          <p:nvPr/>
        </p:nvGrpSpPr>
        <p:grpSpPr>
          <a:xfrm>
            <a:off x="1074750" y="1535725"/>
            <a:ext cx="683375" cy="555600"/>
            <a:chOff x="1074750" y="1535725"/>
            <a:chExt cx="683375" cy="555600"/>
          </a:xfrm>
        </p:grpSpPr>
        <p:sp>
          <p:nvSpPr>
            <p:cNvPr id="639" name="Google Shape;639;p23"/>
            <p:cNvSpPr/>
            <p:nvPr/>
          </p:nvSpPr>
          <p:spPr>
            <a:xfrm rot="-5400000">
              <a:off x="1138650" y="1572925"/>
              <a:ext cx="555600" cy="481200"/>
            </a:xfrm>
            <a:prstGeom prst="hexagon">
              <a:avLst>
                <a:gd fmla="val 25000" name="adj"/>
                <a:gd fmla="val 115470" name="vf"/>
              </a:avLst>
            </a:prstGeom>
            <a:no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3"/>
            <p:cNvSpPr txBox="1"/>
            <p:nvPr/>
          </p:nvSpPr>
          <p:spPr>
            <a:xfrm>
              <a:off x="1074750" y="1906225"/>
              <a:ext cx="185100" cy="185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N</a:t>
              </a:r>
              <a:endParaRPr sz="1000">
                <a:solidFill>
                  <a:schemeClr val="dk1"/>
                </a:solidFill>
                <a:latin typeface="Roboto"/>
                <a:ea typeface="Roboto"/>
                <a:cs typeface="Roboto"/>
                <a:sym typeface="Roboto"/>
              </a:endParaRPr>
            </a:p>
          </p:txBody>
        </p:sp>
        <p:sp>
          <p:nvSpPr>
            <p:cNvPr id="641" name="Google Shape;641;p23"/>
            <p:cNvSpPr txBox="1"/>
            <p:nvPr/>
          </p:nvSpPr>
          <p:spPr>
            <a:xfrm>
              <a:off x="1573025" y="1600625"/>
              <a:ext cx="185100" cy="185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N</a:t>
              </a:r>
              <a:endParaRPr sz="1000">
                <a:solidFill>
                  <a:schemeClr val="dk1"/>
                </a:solidFill>
                <a:latin typeface="Roboto"/>
                <a:ea typeface="Roboto"/>
                <a:cs typeface="Roboto"/>
                <a:sym typeface="Roboto"/>
              </a:endParaRPr>
            </a:p>
          </p:txBody>
        </p:sp>
      </p:grpSp>
      <p:grpSp>
        <p:nvGrpSpPr>
          <p:cNvPr id="642" name="Google Shape;642;p23"/>
          <p:cNvGrpSpPr/>
          <p:nvPr/>
        </p:nvGrpSpPr>
        <p:grpSpPr>
          <a:xfrm>
            <a:off x="3206705" y="1460980"/>
            <a:ext cx="647520" cy="674700"/>
            <a:chOff x="3206705" y="1460980"/>
            <a:chExt cx="647520" cy="674700"/>
          </a:xfrm>
        </p:grpSpPr>
        <p:sp>
          <p:nvSpPr>
            <p:cNvPr id="643" name="Google Shape;643;p23"/>
            <p:cNvSpPr/>
            <p:nvPr/>
          </p:nvSpPr>
          <p:spPr>
            <a:xfrm rot="-4347907">
              <a:off x="3242097" y="1557666"/>
              <a:ext cx="555617" cy="481328"/>
            </a:xfrm>
            <a:prstGeom prst="hexagon">
              <a:avLst>
                <a:gd fmla="val 25000" name="adj"/>
                <a:gd fmla="val 115470" name="vf"/>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3"/>
            <p:cNvSpPr txBox="1"/>
            <p:nvPr/>
          </p:nvSpPr>
          <p:spPr>
            <a:xfrm>
              <a:off x="3628625" y="1600625"/>
              <a:ext cx="225600" cy="185100"/>
            </a:xfrm>
            <a:prstGeom prst="rect">
              <a:avLst/>
            </a:prstGeom>
            <a:solidFill>
              <a:schemeClr val="lt1"/>
            </a:solidFill>
            <a:ln cap="flat" cmpd="sng" w="19050">
              <a:solidFill>
                <a:schemeClr val="accent2"/>
              </a:solidFill>
              <a:prstDash val="solid"/>
              <a:round/>
              <a:headEnd len="sm" w="sm" type="none"/>
              <a:tailEnd len="sm" w="sm" type="none"/>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NH</a:t>
              </a:r>
              <a:endParaRPr sz="1000">
                <a:solidFill>
                  <a:schemeClr val="dk1"/>
                </a:solidFill>
                <a:latin typeface="Roboto"/>
                <a:ea typeface="Roboto"/>
                <a:cs typeface="Roboto"/>
                <a:sym typeface="Roboto"/>
              </a:endParaRPr>
            </a:p>
          </p:txBody>
        </p:sp>
      </p:grpSp>
      <p:grpSp>
        <p:nvGrpSpPr>
          <p:cNvPr id="645" name="Google Shape;645;p23"/>
          <p:cNvGrpSpPr/>
          <p:nvPr/>
        </p:nvGrpSpPr>
        <p:grpSpPr>
          <a:xfrm>
            <a:off x="5067975" y="1507900"/>
            <a:ext cx="795975" cy="583425"/>
            <a:chOff x="5067975" y="1507900"/>
            <a:chExt cx="795975" cy="583425"/>
          </a:xfrm>
        </p:grpSpPr>
        <p:grpSp>
          <p:nvGrpSpPr>
            <p:cNvPr id="646" name="Google Shape;646;p23"/>
            <p:cNvGrpSpPr/>
            <p:nvPr/>
          </p:nvGrpSpPr>
          <p:grpSpPr>
            <a:xfrm>
              <a:off x="5142150" y="1535725"/>
              <a:ext cx="721800" cy="555600"/>
              <a:chOff x="5142150" y="1535725"/>
              <a:chExt cx="721800" cy="555600"/>
            </a:xfrm>
          </p:grpSpPr>
          <p:sp>
            <p:nvSpPr>
              <p:cNvPr id="647" name="Google Shape;647;p23"/>
              <p:cNvSpPr/>
              <p:nvPr/>
            </p:nvSpPr>
            <p:spPr>
              <a:xfrm rot="-5400000">
                <a:off x="5345550" y="1572925"/>
                <a:ext cx="555600" cy="481200"/>
              </a:xfrm>
              <a:prstGeom prst="hexagon">
                <a:avLst>
                  <a:gd fmla="val 25000" name="adj"/>
                  <a:gd fmla="val 115470" name="vf"/>
                </a:avLst>
              </a:prstGeom>
              <a:noFill/>
              <a:ln cap="flat" cmpd="sng" w="762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8" name="Google Shape;648;p23"/>
              <p:cNvCxnSpPr/>
              <p:nvPr/>
            </p:nvCxnSpPr>
            <p:spPr>
              <a:xfrm rot="10800000">
                <a:off x="5142150" y="1535725"/>
                <a:ext cx="240600" cy="120300"/>
              </a:xfrm>
              <a:prstGeom prst="straightConnector1">
                <a:avLst/>
              </a:prstGeom>
              <a:noFill/>
              <a:ln cap="flat" cmpd="sng" w="76200">
                <a:solidFill>
                  <a:schemeClr val="lt2"/>
                </a:solidFill>
                <a:prstDash val="solid"/>
                <a:round/>
                <a:headEnd len="med" w="med" type="none"/>
                <a:tailEnd len="med" w="med" type="none"/>
              </a:ln>
            </p:spPr>
          </p:cxnSp>
        </p:grpSp>
        <p:sp>
          <p:nvSpPr>
            <p:cNvPr id="649" name="Google Shape;649;p23"/>
            <p:cNvSpPr txBox="1"/>
            <p:nvPr/>
          </p:nvSpPr>
          <p:spPr>
            <a:xfrm>
              <a:off x="5301700" y="1906225"/>
              <a:ext cx="185100" cy="185100"/>
            </a:xfrm>
            <a:prstGeom prst="rect">
              <a:avLst/>
            </a:prstGeom>
            <a:solidFill>
              <a:schemeClr val="lt1"/>
            </a:solidFill>
            <a:ln cap="flat" cmpd="sng" w="19050">
              <a:solidFill>
                <a:schemeClr val="lt2"/>
              </a:solidFill>
              <a:prstDash val="solid"/>
              <a:round/>
              <a:headEnd len="sm" w="sm" type="none"/>
              <a:tailEnd len="sm" w="sm" type="none"/>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N</a:t>
              </a:r>
              <a:endParaRPr sz="1000">
                <a:solidFill>
                  <a:schemeClr val="dk1"/>
                </a:solidFill>
                <a:latin typeface="Roboto"/>
                <a:ea typeface="Roboto"/>
                <a:cs typeface="Roboto"/>
                <a:sym typeface="Roboto"/>
              </a:endParaRPr>
            </a:p>
          </p:txBody>
        </p:sp>
        <p:sp>
          <p:nvSpPr>
            <p:cNvPr id="650" name="Google Shape;650;p23"/>
            <p:cNvSpPr txBox="1"/>
            <p:nvPr/>
          </p:nvSpPr>
          <p:spPr>
            <a:xfrm>
              <a:off x="5067975" y="1507900"/>
              <a:ext cx="185100" cy="185100"/>
            </a:xfrm>
            <a:prstGeom prst="rect">
              <a:avLst/>
            </a:prstGeom>
            <a:solidFill>
              <a:schemeClr val="lt1"/>
            </a:solidFill>
            <a:ln cap="flat" cmpd="sng" w="19050">
              <a:solidFill>
                <a:schemeClr val="lt2"/>
              </a:solidFill>
              <a:prstDash val="solid"/>
              <a:round/>
              <a:headEnd len="sm" w="sm" type="none"/>
              <a:tailEnd len="sm" w="sm" type="none"/>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R</a:t>
              </a:r>
              <a:endParaRPr sz="1000">
                <a:solidFill>
                  <a:schemeClr val="dk1"/>
                </a:solidFill>
                <a:latin typeface="Roboto"/>
                <a:ea typeface="Roboto"/>
                <a:cs typeface="Roboto"/>
                <a:sym typeface="Roboto"/>
              </a:endParaRPr>
            </a:p>
          </p:txBody>
        </p:sp>
      </p:grpSp>
      <p:grpSp>
        <p:nvGrpSpPr>
          <p:cNvPr id="651" name="Google Shape;651;p23"/>
          <p:cNvGrpSpPr/>
          <p:nvPr/>
        </p:nvGrpSpPr>
        <p:grpSpPr>
          <a:xfrm>
            <a:off x="7460250" y="1535725"/>
            <a:ext cx="533091" cy="555600"/>
            <a:chOff x="7460250" y="1535725"/>
            <a:chExt cx="533091" cy="555600"/>
          </a:xfrm>
        </p:grpSpPr>
        <p:grpSp>
          <p:nvGrpSpPr>
            <p:cNvPr id="652" name="Google Shape;652;p23"/>
            <p:cNvGrpSpPr/>
            <p:nvPr/>
          </p:nvGrpSpPr>
          <p:grpSpPr>
            <a:xfrm>
              <a:off x="7460250" y="1556027"/>
              <a:ext cx="533091" cy="484574"/>
              <a:chOff x="7460250" y="1556027"/>
              <a:chExt cx="533091" cy="484574"/>
            </a:xfrm>
          </p:grpSpPr>
          <p:sp>
            <p:nvSpPr>
              <p:cNvPr id="653" name="Google Shape;653;p23"/>
              <p:cNvSpPr/>
              <p:nvPr/>
            </p:nvSpPr>
            <p:spPr>
              <a:xfrm rot="-5400000">
                <a:off x="7705191" y="1752451"/>
                <a:ext cx="309600" cy="266700"/>
              </a:xfrm>
              <a:prstGeom prst="hexagon">
                <a:avLst>
                  <a:gd fmla="val 25000" name="adj"/>
                  <a:gd fmla="val 115470" name="vf"/>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4" name="Google Shape;654;p23"/>
              <p:cNvCxnSpPr/>
              <p:nvPr/>
            </p:nvCxnSpPr>
            <p:spPr>
              <a:xfrm rot="10800000">
                <a:off x="7593441" y="1731013"/>
                <a:ext cx="133200" cy="67200"/>
              </a:xfrm>
              <a:prstGeom prst="straightConnector1">
                <a:avLst/>
              </a:prstGeom>
              <a:noFill/>
              <a:ln cap="flat" cmpd="sng" w="76200">
                <a:solidFill>
                  <a:schemeClr val="accent4"/>
                </a:solidFill>
                <a:prstDash val="solid"/>
                <a:round/>
                <a:headEnd len="med" w="med" type="none"/>
                <a:tailEnd len="med" w="med" type="none"/>
              </a:ln>
            </p:spPr>
          </p:cxnSp>
          <p:cxnSp>
            <p:nvCxnSpPr>
              <p:cNvPr id="655" name="Google Shape;655;p23"/>
              <p:cNvCxnSpPr/>
              <p:nvPr/>
            </p:nvCxnSpPr>
            <p:spPr>
              <a:xfrm flipH="1">
                <a:off x="7460250" y="1731227"/>
                <a:ext cx="133200" cy="67200"/>
              </a:xfrm>
              <a:prstGeom prst="straightConnector1">
                <a:avLst/>
              </a:prstGeom>
              <a:noFill/>
              <a:ln cap="flat" cmpd="sng" w="76200">
                <a:solidFill>
                  <a:schemeClr val="accent4"/>
                </a:solidFill>
                <a:prstDash val="solid"/>
                <a:round/>
                <a:headEnd len="med" w="med" type="none"/>
                <a:tailEnd len="med" w="med" type="none"/>
              </a:ln>
            </p:spPr>
          </p:cxnSp>
          <p:cxnSp>
            <p:nvCxnSpPr>
              <p:cNvPr id="656" name="Google Shape;656;p23"/>
              <p:cNvCxnSpPr/>
              <p:nvPr/>
            </p:nvCxnSpPr>
            <p:spPr>
              <a:xfrm rot="10800000">
                <a:off x="7593450" y="1556027"/>
                <a:ext cx="0" cy="175200"/>
              </a:xfrm>
              <a:prstGeom prst="straightConnector1">
                <a:avLst/>
              </a:prstGeom>
              <a:noFill/>
              <a:ln cap="flat" cmpd="sng" w="76200">
                <a:solidFill>
                  <a:schemeClr val="accent4"/>
                </a:solidFill>
                <a:prstDash val="solid"/>
                <a:round/>
                <a:headEnd len="med" w="med" type="none"/>
                <a:tailEnd len="med" w="med" type="none"/>
              </a:ln>
            </p:spPr>
          </p:cxnSp>
        </p:grpSp>
        <p:sp>
          <p:nvSpPr>
            <p:cNvPr id="657" name="Google Shape;657;p23"/>
            <p:cNvSpPr txBox="1"/>
            <p:nvPr/>
          </p:nvSpPr>
          <p:spPr>
            <a:xfrm>
              <a:off x="7634250" y="1906225"/>
              <a:ext cx="185100" cy="185100"/>
            </a:xfrm>
            <a:prstGeom prst="rect">
              <a:avLst/>
            </a:prstGeom>
            <a:solidFill>
              <a:schemeClr val="lt1"/>
            </a:solidFill>
            <a:ln cap="flat" cmpd="sng" w="19050">
              <a:solidFill>
                <a:schemeClr val="accent4"/>
              </a:solidFill>
              <a:prstDash val="solid"/>
              <a:round/>
              <a:headEnd len="sm" w="sm" type="none"/>
              <a:tailEnd len="sm" w="sm" type="none"/>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N</a:t>
              </a:r>
              <a:endParaRPr sz="1000">
                <a:solidFill>
                  <a:schemeClr val="dk1"/>
                </a:solidFill>
                <a:latin typeface="Roboto"/>
                <a:ea typeface="Roboto"/>
                <a:cs typeface="Roboto"/>
                <a:sym typeface="Roboto"/>
              </a:endParaRPr>
            </a:p>
          </p:txBody>
        </p:sp>
        <p:sp>
          <p:nvSpPr>
            <p:cNvPr id="658" name="Google Shape;658;p23"/>
            <p:cNvSpPr txBox="1"/>
            <p:nvPr/>
          </p:nvSpPr>
          <p:spPr>
            <a:xfrm>
              <a:off x="7506250" y="1535725"/>
              <a:ext cx="185100" cy="185100"/>
            </a:xfrm>
            <a:prstGeom prst="rect">
              <a:avLst/>
            </a:prstGeom>
            <a:solidFill>
              <a:schemeClr val="lt1"/>
            </a:solidFill>
            <a:ln cap="flat" cmpd="sng" w="19050">
              <a:solidFill>
                <a:schemeClr val="accent4"/>
              </a:solidFill>
              <a:prstDash val="solid"/>
              <a:round/>
              <a:headEnd len="sm" w="sm" type="none"/>
              <a:tailEnd len="sm" w="sm" type="none"/>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O</a:t>
              </a:r>
              <a:endParaRPr sz="1000">
                <a:solidFill>
                  <a:schemeClr val="dk1"/>
                </a:solidFill>
                <a:latin typeface="Roboto"/>
                <a:ea typeface="Roboto"/>
                <a:cs typeface="Roboto"/>
                <a:sym typeface="Roboto"/>
              </a:endParaRPr>
            </a:p>
          </p:txBody>
        </p:sp>
      </p:grpSp>
      <p:grpSp>
        <p:nvGrpSpPr>
          <p:cNvPr id="659" name="Google Shape;659;p23"/>
          <p:cNvGrpSpPr/>
          <p:nvPr/>
        </p:nvGrpSpPr>
        <p:grpSpPr>
          <a:xfrm>
            <a:off x="3206705" y="3247855"/>
            <a:ext cx="627270" cy="674700"/>
            <a:chOff x="3206705" y="3247855"/>
            <a:chExt cx="627270" cy="674700"/>
          </a:xfrm>
        </p:grpSpPr>
        <p:sp>
          <p:nvSpPr>
            <p:cNvPr id="660" name="Google Shape;660;p23"/>
            <p:cNvSpPr/>
            <p:nvPr/>
          </p:nvSpPr>
          <p:spPr>
            <a:xfrm rot="-4347907">
              <a:off x="3242097" y="3344541"/>
              <a:ext cx="555617" cy="481328"/>
            </a:xfrm>
            <a:prstGeom prst="hexagon">
              <a:avLst>
                <a:gd fmla="val 25000" name="adj"/>
                <a:gd fmla="val 115470" name="vf"/>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3"/>
            <p:cNvSpPr txBox="1"/>
            <p:nvPr/>
          </p:nvSpPr>
          <p:spPr>
            <a:xfrm>
              <a:off x="3648875" y="3387500"/>
              <a:ext cx="185100" cy="1851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O</a:t>
              </a:r>
              <a:endParaRPr sz="1000">
                <a:solidFill>
                  <a:schemeClr val="dk1"/>
                </a:solidFill>
                <a:latin typeface="Roboto"/>
                <a:ea typeface="Roboto"/>
                <a:cs typeface="Roboto"/>
                <a:sym typeface="Roboto"/>
              </a:endParaRPr>
            </a:p>
          </p:txBody>
        </p:sp>
      </p:grpSp>
      <p:grpSp>
        <p:nvGrpSpPr>
          <p:cNvPr id="662" name="Google Shape;662;p23"/>
          <p:cNvGrpSpPr/>
          <p:nvPr/>
        </p:nvGrpSpPr>
        <p:grpSpPr>
          <a:xfrm>
            <a:off x="1174130" y="3319400"/>
            <a:ext cx="559670" cy="508068"/>
            <a:chOff x="1174130" y="3319400"/>
            <a:chExt cx="559670" cy="508068"/>
          </a:xfrm>
        </p:grpSpPr>
        <p:grpSp>
          <p:nvGrpSpPr>
            <p:cNvPr id="663" name="Google Shape;663;p23"/>
            <p:cNvGrpSpPr/>
            <p:nvPr/>
          </p:nvGrpSpPr>
          <p:grpSpPr>
            <a:xfrm>
              <a:off x="1174130" y="3342929"/>
              <a:ext cx="484624" cy="484539"/>
              <a:chOff x="1174130" y="3342929"/>
              <a:chExt cx="484624" cy="484539"/>
            </a:xfrm>
          </p:grpSpPr>
          <p:sp>
            <p:nvSpPr>
              <p:cNvPr id="664" name="Google Shape;664;p23"/>
              <p:cNvSpPr/>
              <p:nvPr/>
            </p:nvSpPr>
            <p:spPr>
              <a:xfrm rot="-4352194">
                <a:off x="1197141" y="3438195"/>
                <a:ext cx="374879" cy="323445"/>
              </a:xfrm>
              <a:prstGeom prst="hexagon">
                <a:avLst>
                  <a:gd fmla="val 25000" name="adj"/>
                  <a:gd fmla="val 115470" name="vf"/>
                </a:avLst>
              </a:prstGeom>
              <a:no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5" name="Google Shape;665;p23"/>
              <p:cNvCxnSpPr/>
              <p:nvPr/>
            </p:nvCxnSpPr>
            <p:spPr>
              <a:xfrm flipH="1" rot="10800000">
                <a:off x="1505454" y="3342929"/>
                <a:ext cx="153300" cy="141900"/>
              </a:xfrm>
              <a:prstGeom prst="straightConnector1">
                <a:avLst/>
              </a:prstGeom>
              <a:noFill/>
              <a:ln cap="flat" cmpd="sng" w="76200">
                <a:solidFill>
                  <a:schemeClr val="accent3"/>
                </a:solidFill>
                <a:prstDash val="solid"/>
                <a:round/>
                <a:headEnd len="med" w="med" type="none"/>
                <a:tailEnd len="med" w="med" type="none"/>
              </a:ln>
            </p:spPr>
          </p:cxnSp>
        </p:grpSp>
        <p:sp>
          <p:nvSpPr>
            <p:cNvPr id="666" name="Google Shape;666;p23"/>
            <p:cNvSpPr txBox="1"/>
            <p:nvPr/>
          </p:nvSpPr>
          <p:spPr>
            <a:xfrm>
              <a:off x="1175850" y="3366475"/>
              <a:ext cx="185100" cy="1851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O</a:t>
              </a:r>
              <a:endParaRPr sz="1000">
                <a:solidFill>
                  <a:schemeClr val="dk1"/>
                </a:solidFill>
                <a:latin typeface="Roboto"/>
                <a:ea typeface="Roboto"/>
                <a:cs typeface="Roboto"/>
                <a:sym typeface="Roboto"/>
              </a:endParaRPr>
            </a:p>
          </p:txBody>
        </p:sp>
        <p:sp>
          <p:nvSpPr>
            <p:cNvPr id="667" name="Google Shape;667;p23"/>
            <p:cNvSpPr txBox="1"/>
            <p:nvPr/>
          </p:nvSpPr>
          <p:spPr>
            <a:xfrm>
              <a:off x="1548700" y="3319400"/>
              <a:ext cx="185100" cy="1851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O</a:t>
              </a:r>
              <a:endParaRPr sz="1000">
                <a:solidFill>
                  <a:schemeClr val="dk1"/>
                </a:solidFill>
                <a:latin typeface="Roboto"/>
                <a:ea typeface="Roboto"/>
                <a:cs typeface="Roboto"/>
                <a:sym typeface="Roboto"/>
              </a:endParaRPr>
            </a:p>
          </p:txBody>
        </p:sp>
      </p:grpSp>
      <p:grpSp>
        <p:nvGrpSpPr>
          <p:cNvPr id="668" name="Google Shape;668;p23"/>
          <p:cNvGrpSpPr/>
          <p:nvPr/>
        </p:nvGrpSpPr>
        <p:grpSpPr>
          <a:xfrm>
            <a:off x="5309718" y="3247855"/>
            <a:ext cx="627270" cy="674700"/>
            <a:chOff x="5309718" y="3247855"/>
            <a:chExt cx="627270" cy="674700"/>
          </a:xfrm>
        </p:grpSpPr>
        <p:sp>
          <p:nvSpPr>
            <p:cNvPr id="669" name="Google Shape;669;p23"/>
            <p:cNvSpPr/>
            <p:nvPr/>
          </p:nvSpPr>
          <p:spPr>
            <a:xfrm rot="-4347907">
              <a:off x="5345109" y="3344541"/>
              <a:ext cx="555617" cy="481328"/>
            </a:xfrm>
            <a:prstGeom prst="hexagon">
              <a:avLst>
                <a:gd fmla="val 25000" name="adj"/>
                <a:gd fmla="val 115470" name="vf"/>
              </a:avLst>
            </a:prstGeom>
            <a:noFill/>
            <a:ln cap="flat" cmpd="sng" w="762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3"/>
            <p:cNvSpPr txBox="1"/>
            <p:nvPr/>
          </p:nvSpPr>
          <p:spPr>
            <a:xfrm>
              <a:off x="5751888" y="3387500"/>
              <a:ext cx="185100" cy="185100"/>
            </a:xfrm>
            <a:prstGeom prst="rect">
              <a:avLst/>
            </a:prstGeom>
            <a:solidFill>
              <a:schemeClr val="lt1"/>
            </a:solidFill>
            <a:ln cap="flat" cmpd="sng" w="19050">
              <a:solidFill>
                <a:schemeClr val="accent5"/>
              </a:solidFill>
              <a:prstDash val="solid"/>
              <a:round/>
              <a:headEnd len="sm" w="sm" type="none"/>
              <a:tailEnd len="sm" w="sm" type="none"/>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O</a:t>
              </a:r>
              <a:endParaRPr sz="1000">
                <a:solidFill>
                  <a:schemeClr val="dk1"/>
                </a:solidFill>
                <a:latin typeface="Roboto"/>
                <a:ea typeface="Roboto"/>
                <a:cs typeface="Roboto"/>
                <a:sym typeface="Roboto"/>
              </a:endParaRPr>
            </a:p>
          </p:txBody>
        </p:sp>
        <p:sp>
          <p:nvSpPr>
            <p:cNvPr id="671" name="Google Shape;671;p23"/>
            <p:cNvSpPr txBox="1"/>
            <p:nvPr/>
          </p:nvSpPr>
          <p:spPr>
            <a:xfrm>
              <a:off x="5506163" y="3703675"/>
              <a:ext cx="185100" cy="185100"/>
            </a:xfrm>
            <a:prstGeom prst="rect">
              <a:avLst/>
            </a:prstGeom>
            <a:solidFill>
              <a:schemeClr val="lt1"/>
            </a:solidFill>
            <a:ln cap="flat" cmpd="sng" w="19050">
              <a:solidFill>
                <a:schemeClr val="accent5"/>
              </a:solidFill>
              <a:prstDash val="solid"/>
              <a:round/>
              <a:headEnd len="sm" w="sm" type="none"/>
              <a:tailEnd len="sm" w="sm" type="none"/>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N</a:t>
              </a:r>
              <a:endParaRPr sz="1000">
                <a:solidFill>
                  <a:schemeClr val="dk1"/>
                </a:solidFill>
                <a:latin typeface="Roboto"/>
                <a:ea typeface="Roboto"/>
                <a:cs typeface="Roboto"/>
                <a:sym typeface="Roboto"/>
              </a:endParaRPr>
            </a:p>
          </p:txBody>
        </p:sp>
      </p:grpSp>
      <p:grpSp>
        <p:nvGrpSpPr>
          <p:cNvPr id="672" name="Google Shape;672;p23"/>
          <p:cNvGrpSpPr/>
          <p:nvPr/>
        </p:nvGrpSpPr>
        <p:grpSpPr>
          <a:xfrm>
            <a:off x="7412730" y="3247855"/>
            <a:ext cx="626400" cy="674700"/>
            <a:chOff x="7412730" y="3247855"/>
            <a:chExt cx="626400" cy="674700"/>
          </a:xfrm>
        </p:grpSpPr>
        <p:sp>
          <p:nvSpPr>
            <p:cNvPr id="673" name="Google Shape;673;p23"/>
            <p:cNvSpPr/>
            <p:nvPr/>
          </p:nvSpPr>
          <p:spPr>
            <a:xfrm rot="-4347907">
              <a:off x="7448122" y="3344541"/>
              <a:ext cx="555617" cy="481328"/>
            </a:xfrm>
            <a:prstGeom prst="hexagon">
              <a:avLst>
                <a:gd fmla="val 25000" name="adj"/>
                <a:gd fmla="val 115470" name="vf"/>
              </a:avLst>
            </a:prstGeom>
            <a:no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3"/>
            <p:cNvSpPr txBox="1"/>
            <p:nvPr/>
          </p:nvSpPr>
          <p:spPr>
            <a:xfrm>
              <a:off x="7460250" y="3276050"/>
              <a:ext cx="185100" cy="1851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18275" lIns="18275" spcFirstLastPara="1" rIns="18275" wrap="square" tIns="1827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S</a:t>
              </a:r>
              <a:endParaRPr sz="1000">
                <a:solidFill>
                  <a:schemeClr val="dk1"/>
                </a:solidFill>
                <a:latin typeface="Roboto"/>
                <a:ea typeface="Roboto"/>
                <a:cs typeface="Roboto"/>
                <a:sym typeface="Roboto"/>
              </a:endParaRPr>
            </a:p>
          </p:txBody>
        </p:sp>
      </p:grpSp>
      <p:sp>
        <p:nvSpPr>
          <p:cNvPr id="675" name="Google Shape;675;p23"/>
          <p:cNvSpPr txBox="1"/>
          <p:nvPr>
            <p:ph type="title"/>
          </p:nvPr>
        </p:nvSpPr>
        <p:spPr>
          <a:xfrm>
            <a:off x="311700" y="411475"/>
            <a:ext cx="8520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Chemical reactions infographics</a:t>
            </a:r>
            <a:endParaRPr/>
          </a:p>
        </p:txBody>
      </p:sp>
      <p:sp>
        <p:nvSpPr>
          <p:cNvPr id="676" name="Google Shape;676;p23"/>
          <p:cNvSpPr txBox="1"/>
          <p:nvPr/>
        </p:nvSpPr>
        <p:spPr>
          <a:xfrm>
            <a:off x="457200" y="918525"/>
            <a:ext cx="82296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Maillard</a:t>
            </a:r>
            <a:r>
              <a:rPr lang="en" sz="1500">
                <a:solidFill>
                  <a:schemeClr val="dk1"/>
                </a:solidFill>
                <a:latin typeface="Fira Sans Extra Condensed Medium"/>
                <a:ea typeface="Fira Sans Extra Condensed Medium"/>
                <a:cs typeface="Fira Sans Extra Condensed Medium"/>
                <a:sym typeface="Fira Sans Extra Condensed Medium"/>
              </a:rPr>
              <a:t> reactions</a:t>
            </a:r>
            <a:endParaRPr sz="1500">
              <a:solidFill>
                <a:schemeClr val="dk1"/>
              </a:solidFill>
              <a:latin typeface="Fira Sans Extra Condensed Medium"/>
              <a:ea typeface="Fira Sans Extra Condensed Medium"/>
              <a:cs typeface="Fira Sans Extra Condensed Medium"/>
              <a:sym typeface="Fira Sans Extra Condensed Medium"/>
            </a:endParaRPr>
          </a:p>
        </p:txBody>
      </p:sp>
      <p:grpSp>
        <p:nvGrpSpPr>
          <p:cNvPr id="677" name="Google Shape;677;p23"/>
          <p:cNvGrpSpPr/>
          <p:nvPr/>
        </p:nvGrpSpPr>
        <p:grpSpPr>
          <a:xfrm>
            <a:off x="457200" y="2181570"/>
            <a:ext cx="1918500" cy="701160"/>
            <a:chOff x="457200" y="2181570"/>
            <a:chExt cx="1918500" cy="701160"/>
          </a:xfrm>
        </p:grpSpPr>
        <p:sp>
          <p:nvSpPr>
            <p:cNvPr id="678" name="Google Shape;678;p23"/>
            <p:cNvSpPr txBox="1"/>
            <p:nvPr/>
          </p:nvSpPr>
          <p:spPr>
            <a:xfrm>
              <a:off x="457200" y="2181570"/>
              <a:ext cx="1918500" cy="26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Pyrazines</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679" name="Google Shape;679;p23"/>
            <p:cNvSpPr txBox="1"/>
            <p:nvPr/>
          </p:nvSpPr>
          <p:spPr>
            <a:xfrm>
              <a:off x="457200" y="2433930"/>
              <a:ext cx="1918500" cy="448800"/>
            </a:xfrm>
            <a:prstGeom prst="rect">
              <a:avLst/>
            </a:prstGeom>
            <a:noFill/>
            <a:ln>
              <a:noFill/>
            </a:ln>
          </p:spPr>
          <p:txBody>
            <a:bodyPr anchorCtr="0" anchor="ctr" bIns="91425" lIns="274300" spcFirstLastPara="1" rIns="91425" wrap="square" tIns="91425">
              <a:noAutofit/>
            </a:bodyPr>
            <a:lstStyle/>
            <a:p>
              <a:pPr indent="-1905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Cooked</a:t>
              </a:r>
              <a:endParaRPr sz="1200">
                <a:solidFill>
                  <a:schemeClr val="dk1"/>
                </a:solidFill>
                <a:latin typeface="Roboto"/>
                <a:ea typeface="Roboto"/>
                <a:cs typeface="Roboto"/>
                <a:sym typeface="Roboto"/>
              </a:endParaRPr>
            </a:p>
            <a:p>
              <a:pPr indent="-1905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Roasted</a:t>
              </a:r>
              <a:endParaRPr sz="1200">
                <a:solidFill>
                  <a:schemeClr val="dk1"/>
                </a:solidFill>
                <a:latin typeface="Roboto"/>
                <a:ea typeface="Roboto"/>
                <a:cs typeface="Roboto"/>
                <a:sym typeface="Roboto"/>
              </a:endParaRPr>
            </a:p>
          </p:txBody>
        </p:sp>
      </p:grpSp>
      <p:grpSp>
        <p:nvGrpSpPr>
          <p:cNvPr id="680" name="Google Shape;680;p23"/>
          <p:cNvGrpSpPr/>
          <p:nvPr/>
        </p:nvGrpSpPr>
        <p:grpSpPr>
          <a:xfrm>
            <a:off x="2560650" y="2181570"/>
            <a:ext cx="1918500" cy="701160"/>
            <a:chOff x="2560650" y="2181570"/>
            <a:chExt cx="1918500" cy="701160"/>
          </a:xfrm>
        </p:grpSpPr>
        <p:sp>
          <p:nvSpPr>
            <p:cNvPr id="681" name="Google Shape;681;p23"/>
            <p:cNvSpPr txBox="1"/>
            <p:nvPr/>
          </p:nvSpPr>
          <p:spPr>
            <a:xfrm>
              <a:off x="2560650" y="2181570"/>
              <a:ext cx="1918500" cy="26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Pyrroles</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682" name="Google Shape;682;p23"/>
            <p:cNvSpPr txBox="1"/>
            <p:nvPr/>
          </p:nvSpPr>
          <p:spPr>
            <a:xfrm>
              <a:off x="2560650" y="2433930"/>
              <a:ext cx="1918500" cy="448800"/>
            </a:xfrm>
            <a:prstGeom prst="rect">
              <a:avLst/>
            </a:prstGeom>
            <a:noFill/>
            <a:ln>
              <a:noFill/>
            </a:ln>
          </p:spPr>
          <p:txBody>
            <a:bodyPr anchorCtr="0" anchor="ctr" bIns="91425" lIns="274300" spcFirstLastPara="1" rIns="91425" wrap="square" tIns="91425">
              <a:noAutofit/>
            </a:bodyPr>
            <a:lstStyle/>
            <a:p>
              <a:pPr indent="-1905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Cereal-like</a:t>
              </a:r>
              <a:endParaRPr sz="1200">
                <a:solidFill>
                  <a:schemeClr val="dk1"/>
                </a:solidFill>
                <a:latin typeface="Roboto"/>
                <a:ea typeface="Roboto"/>
                <a:cs typeface="Roboto"/>
                <a:sym typeface="Roboto"/>
              </a:endParaRPr>
            </a:p>
            <a:p>
              <a:pPr indent="-1905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Nutty</a:t>
              </a:r>
              <a:endParaRPr sz="1200">
                <a:solidFill>
                  <a:schemeClr val="dk1"/>
                </a:solidFill>
                <a:latin typeface="Roboto"/>
                <a:ea typeface="Roboto"/>
                <a:cs typeface="Roboto"/>
                <a:sym typeface="Roboto"/>
              </a:endParaRPr>
            </a:p>
          </p:txBody>
        </p:sp>
      </p:grpSp>
      <p:grpSp>
        <p:nvGrpSpPr>
          <p:cNvPr id="683" name="Google Shape;683;p23"/>
          <p:cNvGrpSpPr/>
          <p:nvPr/>
        </p:nvGrpSpPr>
        <p:grpSpPr>
          <a:xfrm>
            <a:off x="4664100" y="2181570"/>
            <a:ext cx="1918500" cy="701160"/>
            <a:chOff x="4664100" y="2181570"/>
            <a:chExt cx="1918500" cy="701160"/>
          </a:xfrm>
        </p:grpSpPr>
        <p:sp>
          <p:nvSpPr>
            <p:cNvPr id="684" name="Google Shape;684;p23"/>
            <p:cNvSpPr txBox="1"/>
            <p:nvPr/>
          </p:nvSpPr>
          <p:spPr>
            <a:xfrm>
              <a:off x="4664100" y="2181570"/>
              <a:ext cx="1918500" cy="26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Alkyl Pyridines</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685" name="Google Shape;685;p23"/>
            <p:cNvSpPr txBox="1"/>
            <p:nvPr/>
          </p:nvSpPr>
          <p:spPr>
            <a:xfrm>
              <a:off x="4664100" y="2433930"/>
              <a:ext cx="1918500" cy="448800"/>
            </a:xfrm>
            <a:prstGeom prst="rect">
              <a:avLst/>
            </a:prstGeom>
            <a:noFill/>
            <a:ln>
              <a:noFill/>
            </a:ln>
          </p:spPr>
          <p:txBody>
            <a:bodyPr anchorCtr="0" anchor="ctr" bIns="91425" lIns="274300" spcFirstLastPara="1" rIns="91425" wrap="square" tIns="91425">
              <a:noAutofit/>
            </a:bodyPr>
            <a:lstStyle/>
            <a:p>
              <a:pPr indent="-1905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Bitter</a:t>
              </a:r>
              <a:endParaRPr sz="1200">
                <a:solidFill>
                  <a:schemeClr val="dk1"/>
                </a:solidFill>
                <a:latin typeface="Roboto"/>
                <a:ea typeface="Roboto"/>
                <a:cs typeface="Roboto"/>
                <a:sym typeface="Roboto"/>
              </a:endParaRPr>
            </a:p>
            <a:p>
              <a:pPr indent="-1905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Burnt</a:t>
              </a:r>
              <a:endParaRPr sz="1200">
                <a:solidFill>
                  <a:schemeClr val="dk1"/>
                </a:solidFill>
                <a:latin typeface="Roboto"/>
                <a:ea typeface="Roboto"/>
                <a:cs typeface="Roboto"/>
                <a:sym typeface="Roboto"/>
              </a:endParaRPr>
            </a:p>
          </p:txBody>
        </p:sp>
      </p:grpSp>
      <p:grpSp>
        <p:nvGrpSpPr>
          <p:cNvPr id="686" name="Google Shape;686;p23"/>
          <p:cNvGrpSpPr/>
          <p:nvPr/>
        </p:nvGrpSpPr>
        <p:grpSpPr>
          <a:xfrm>
            <a:off x="6767550" y="2181570"/>
            <a:ext cx="1918500" cy="701160"/>
            <a:chOff x="6767550" y="2181570"/>
            <a:chExt cx="1918500" cy="701160"/>
          </a:xfrm>
        </p:grpSpPr>
        <p:sp>
          <p:nvSpPr>
            <p:cNvPr id="687" name="Google Shape;687;p23"/>
            <p:cNvSpPr txBox="1"/>
            <p:nvPr/>
          </p:nvSpPr>
          <p:spPr>
            <a:xfrm>
              <a:off x="6767550" y="2181570"/>
              <a:ext cx="1918500" cy="26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Acyl Pyridines</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688" name="Google Shape;688;p23"/>
            <p:cNvSpPr txBox="1"/>
            <p:nvPr/>
          </p:nvSpPr>
          <p:spPr>
            <a:xfrm>
              <a:off x="6767550" y="2433930"/>
              <a:ext cx="1918500" cy="448800"/>
            </a:xfrm>
            <a:prstGeom prst="rect">
              <a:avLst/>
            </a:prstGeom>
            <a:noFill/>
            <a:ln>
              <a:noFill/>
            </a:ln>
          </p:spPr>
          <p:txBody>
            <a:bodyPr anchorCtr="0" anchor="ctr" bIns="91425" lIns="274300" spcFirstLastPara="1" rIns="91425" wrap="square" tIns="91425">
              <a:noAutofit/>
            </a:bodyPr>
            <a:lstStyle/>
            <a:p>
              <a:pPr indent="-1905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Cracker-like</a:t>
              </a:r>
              <a:endParaRPr sz="1200">
                <a:solidFill>
                  <a:schemeClr val="dk1"/>
                </a:solidFill>
                <a:latin typeface="Roboto"/>
                <a:ea typeface="Roboto"/>
                <a:cs typeface="Roboto"/>
                <a:sym typeface="Roboto"/>
              </a:endParaRPr>
            </a:p>
            <a:p>
              <a:pPr indent="-1905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Cereal</a:t>
              </a:r>
              <a:endParaRPr sz="1200">
                <a:solidFill>
                  <a:schemeClr val="dk1"/>
                </a:solidFill>
                <a:latin typeface="Roboto"/>
                <a:ea typeface="Roboto"/>
                <a:cs typeface="Roboto"/>
                <a:sym typeface="Roboto"/>
              </a:endParaRPr>
            </a:p>
          </p:txBody>
        </p:sp>
      </p:grpSp>
      <p:grpSp>
        <p:nvGrpSpPr>
          <p:cNvPr id="689" name="Google Shape;689;p23"/>
          <p:cNvGrpSpPr/>
          <p:nvPr/>
        </p:nvGrpSpPr>
        <p:grpSpPr>
          <a:xfrm>
            <a:off x="457200" y="3967871"/>
            <a:ext cx="1918500" cy="701160"/>
            <a:chOff x="457200" y="3967871"/>
            <a:chExt cx="1918500" cy="701160"/>
          </a:xfrm>
        </p:grpSpPr>
        <p:sp>
          <p:nvSpPr>
            <p:cNvPr id="690" name="Google Shape;690;p23"/>
            <p:cNvSpPr txBox="1"/>
            <p:nvPr/>
          </p:nvSpPr>
          <p:spPr>
            <a:xfrm>
              <a:off x="457200" y="3967871"/>
              <a:ext cx="1918500" cy="26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Furanones</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691" name="Google Shape;691;p23"/>
            <p:cNvSpPr txBox="1"/>
            <p:nvPr/>
          </p:nvSpPr>
          <p:spPr>
            <a:xfrm>
              <a:off x="457200" y="4220231"/>
              <a:ext cx="1918500" cy="448800"/>
            </a:xfrm>
            <a:prstGeom prst="rect">
              <a:avLst/>
            </a:prstGeom>
            <a:noFill/>
            <a:ln>
              <a:noFill/>
            </a:ln>
          </p:spPr>
          <p:txBody>
            <a:bodyPr anchorCtr="0" anchor="ctr" bIns="91425" lIns="274300" spcFirstLastPara="1" rIns="91425" wrap="square" tIns="91425">
              <a:noAutofit/>
            </a:bodyPr>
            <a:lstStyle/>
            <a:p>
              <a:pPr indent="-1905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Sweet</a:t>
              </a:r>
              <a:endParaRPr sz="1200">
                <a:solidFill>
                  <a:schemeClr val="dk1"/>
                </a:solidFill>
                <a:latin typeface="Roboto"/>
                <a:ea typeface="Roboto"/>
                <a:cs typeface="Roboto"/>
                <a:sym typeface="Roboto"/>
              </a:endParaRPr>
            </a:p>
            <a:p>
              <a:pPr indent="-1905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Caramel</a:t>
              </a:r>
              <a:endParaRPr sz="1200">
                <a:solidFill>
                  <a:schemeClr val="dk1"/>
                </a:solidFill>
                <a:latin typeface="Roboto"/>
                <a:ea typeface="Roboto"/>
                <a:cs typeface="Roboto"/>
                <a:sym typeface="Roboto"/>
              </a:endParaRPr>
            </a:p>
          </p:txBody>
        </p:sp>
      </p:grpSp>
      <p:grpSp>
        <p:nvGrpSpPr>
          <p:cNvPr id="692" name="Google Shape;692;p23"/>
          <p:cNvGrpSpPr/>
          <p:nvPr/>
        </p:nvGrpSpPr>
        <p:grpSpPr>
          <a:xfrm>
            <a:off x="2560650" y="3967871"/>
            <a:ext cx="1918500" cy="701160"/>
            <a:chOff x="2560650" y="3967871"/>
            <a:chExt cx="1918500" cy="701160"/>
          </a:xfrm>
        </p:grpSpPr>
        <p:sp>
          <p:nvSpPr>
            <p:cNvPr id="693" name="Google Shape;693;p23"/>
            <p:cNvSpPr txBox="1"/>
            <p:nvPr/>
          </p:nvSpPr>
          <p:spPr>
            <a:xfrm>
              <a:off x="2560650" y="3967871"/>
              <a:ext cx="1918500" cy="26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Furans</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694" name="Google Shape;694;p23"/>
            <p:cNvSpPr txBox="1"/>
            <p:nvPr/>
          </p:nvSpPr>
          <p:spPr>
            <a:xfrm>
              <a:off x="2560650" y="4220231"/>
              <a:ext cx="1918500" cy="448800"/>
            </a:xfrm>
            <a:prstGeom prst="rect">
              <a:avLst/>
            </a:prstGeom>
            <a:noFill/>
            <a:ln>
              <a:noFill/>
            </a:ln>
          </p:spPr>
          <p:txBody>
            <a:bodyPr anchorCtr="0" anchor="ctr" bIns="91425" lIns="274300" spcFirstLastPara="1" rIns="91425" wrap="square" tIns="91425">
              <a:noAutofit/>
            </a:bodyPr>
            <a:lstStyle/>
            <a:p>
              <a:pPr indent="-1905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Meaty</a:t>
              </a:r>
              <a:endParaRPr sz="1200">
                <a:solidFill>
                  <a:schemeClr val="dk1"/>
                </a:solidFill>
                <a:latin typeface="Roboto"/>
                <a:ea typeface="Roboto"/>
                <a:cs typeface="Roboto"/>
                <a:sym typeface="Roboto"/>
              </a:endParaRPr>
            </a:p>
            <a:p>
              <a:pPr indent="-1905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Burnt</a:t>
              </a:r>
              <a:endParaRPr sz="1200">
                <a:solidFill>
                  <a:schemeClr val="dk1"/>
                </a:solidFill>
                <a:latin typeface="Roboto"/>
                <a:ea typeface="Roboto"/>
                <a:cs typeface="Roboto"/>
                <a:sym typeface="Roboto"/>
              </a:endParaRPr>
            </a:p>
          </p:txBody>
        </p:sp>
      </p:grpSp>
      <p:grpSp>
        <p:nvGrpSpPr>
          <p:cNvPr id="695" name="Google Shape;695;p23"/>
          <p:cNvGrpSpPr/>
          <p:nvPr/>
        </p:nvGrpSpPr>
        <p:grpSpPr>
          <a:xfrm>
            <a:off x="4664100" y="3967871"/>
            <a:ext cx="1918500" cy="701160"/>
            <a:chOff x="4664100" y="3967871"/>
            <a:chExt cx="1918500" cy="701160"/>
          </a:xfrm>
        </p:grpSpPr>
        <p:sp>
          <p:nvSpPr>
            <p:cNvPr id="696" name="Google Shape;696;p23"/>
            <p:cNvSpPr txBox="1"/>
            <p:nvPr/>
          </p:nvSpPr>
          <p:spPr>
            <a:xfrm>
              <a:off x="4664100" y="3967871"/>
              <a:ext cx="1918500" cy="26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Oxazoles</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697" name="Google Shape;697;p23"/>
            <p:cNvSpPr txBox="1"/>
            <p:nvPr/>
          </p:nvSpPr>
          <p:spPr>
            <a:xfrm>
              <a:off x="4664100" y="4220231"/>
              <a:ext cx="1918500" cy="448800"/>
            </a:xfrm>
            <a:prstGeom prst="rect">
              <a:avLst/>
            </a:prstGeom>
            <a:noFill/>
            <a:ln>
              <a:noFill/>
            </a:ln>
          </p:spPr>
          <p:txBody>
            <a:bodyPr anchorCtr="0" anchor="ctr" bIns="91425" lIns="274300" spcFirstLastPara="1" rIns="91425" wrap="square" tIns="91425">
              <a:noAutofit/>
            </a:bodyPr>
            <a:lstStyle/>
            <a:p>
              <a:pPr indent="-1905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Green</a:t>
              </a:r>
              <a:endParaRPr sz="1200">
                <a:solidFill>
                  <a:schemeClr val="dk1"/>
                </a:solidFill>
                <a:latin typeface="Roboto"/>
                <a:ea typeface="Roboto"/>
                <a:cs typeface="Roboto"/>
                <a:sym typeface="Roboto"/>
              </a:endParaRPr>
            </a:p>
            <a:p>
              <a:pPr indent="-1905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Nutty</a:t>
              </a:r>
              <a:endParaRPr sz="1200">
                <a:solidFill>
                  <a:schemeClr val="dk1"/>
                </a:solidFill>
                <a:latin typeface="Roboto"/>
                <a:ea typeface="Roboto"/>
                <a:cs typeface="Roboto"/>
                <a:sym typeface="Roboto"/>
              </a:endParaRPr>
            </a:p>
          </p:txBody>
        </p:sp>
      </p:grpSp>
      <p:grpSp>
        <p:nvGrpSpPr>
          <p:cNvPr id="698" name="Google Shape;698;p23"/>
          <p:cNvGrpSpPr/>
          <p:nvPr/>
        </p:nvGrpSpPr>
        <p:grpSpPr>
          <a:xfrm>
            <a:off x="6767550" y="3967871"/>
            <a:ext cx="1918500" cy="701160"/>
            <a:chOff x="6767550" y="3967871"/>
            <a:chExt cx="1918500" cy="701160"/>
          </a:xfrm>
        </p:grpSpPr>
        <p:sp>
          <p:nvSpPr>
            <p:cNvPr id="699" name="Google Shape;699;p23"/>
            <p:cNvSpPr txBox="1"/>
            <p:nvPr/>
          </p:nvSpPr>
          <p:spPr>
            <a:xfrm>
              <a:off x="6767550" y="3967871"/>
              <a:ext cx="1918500" cy="26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Thiophenes</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700" name="Google Shape;700;p23"/>
            <p:cNvSpPr txBox="1"/>
            <p:nvPr/>
          </p:nvSpPr>
          <p:spPr>
            <a:xfrm>
              <a:off x="6767550" y="4220231"/>
              <a:ext cx="1918500" cy="448800"/>
            </a:xfrm>
            <a:prstGeom prst="rect">
              <a:avLst/>
            </a:prstGeom>
            <a:noFill/>
            <a:ln>
              <a:noFill/>
            </a:ln>
          </p:spPr>
          <p:txBody>
            <a:bodyPr anchorCtr="0" anchor="ctr" bIns="91425" lIns="274300" spcFirstLastPara="1" rIns="91425" wrap="square" tIns="91425">
              <a:noAutofit/>
            </a:bodyPr>
            <a:lstStyle/>
            <a:p>
              <a:pPr indent="-1905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Meaty</a:t>
              </a:r>
              <a:endParaRPr sz="1200">
                <a:solidFill>
                  <a:schemeClr val="dk1"/>
                </a:solidFill>
                <a:latin typeface="Roboto"/>
                <a:ea typeface="Roboto"/>
                <a:cs typeface="Roboto"/>
                <a:sym typeface="Roboto"/>
              </a:endParaRPr>
            </a:p>
            <a:p>
              <a:pPr indent="-1905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Roasted</a:t>
              </a:r>
              <a:endParaRPr sz="1200">
                <a:solidFill>
                  <a:schemeClr val="dk1"/>
                </a:solidFill>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hemical Reactions Infographics by Slidesgo">
  <a:themeElements>
    <a:clrScheme name="Simple Light">
      <a:dk1>
        <a:srgbClr val="000000"/>
      </a:dk1>
      <a:lt1>
        <a:srgbClr val="FFFFFF"/>
      </a:lt1>
      <a:dk2>
        <a:srgbClr val="334A5F"/>
      </a:dk2>
      <a:lt2>
        <a:srgbClr val="63CBE5"/>
      </a:lt2>
      <a:accent1>
        <a:srgbClr val="EA686D"/>
      </a:accent1>
      <a:accent2>
        <a:srgbClr val="EAA654"/>
      </a:accent2>
      <a:accent3>
        <a:srgbClr val="2295D7"/>
      </a:accent3>
      <a:accent4>
        <a:srgbClr val="4BC076"/>
      </a:accent4>
      <a:accent5>
        <a:srgbClr val="ACB4B7"/>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